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1" r:id="rId3"/>
    <p:sldId id="272" r:id="rId4"/>
    <p:sldId id="265" r:id="rId5"/>
    <p:sldId id="267" r:id="rId6"/>
    <p:sldId id="269" r:id="rId7"/>
  </p:sldIdLst>
  <p:sldSz cx="12801600" cy="96012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32" autoAdjust="0"/>
    <p:restoredTop sz="95869" autoAdjust="0"/>
  </p:normalViewPr>
  <p:slideViewPr>
    <p:cSldViewPr>
      <p:cViewPr varScale="1">
        <p:scale>
          <a:sx n="81" d="100"/>
          <a:sy n="81" d="100"/>
        </p:scale>
        <p:origin x="1794" y="60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80023" cy="18002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899001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428477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96489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70357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664869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919405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916840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644806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8024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713754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834159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92" name="Group 56"/>
          <p:cNvGrpSpPr>
            <a:grpSpLocks/>
          </p:cNvGrpSpPr>
          <p:nvPr/>
        </p:nvGrpSpPr>
        <p:grpSpPr bwMode="auto">
          <a:xfrm>
            <a:off x="820738" y="3179763"/>
            <a:ext cx="3914775" cy="5535612"/>
            <a:chOff x="517" y="2003"/>
            <a:chExt cx="2466" cy="3487"/>
          </a:xfrm>
        </p:grpSpPr>
        <p:sp>
          <p:nvSpPr>
            <p:cNvPr id="14357" name="Freeform 21"/>
            <p:cNvSpPr>
              <a:spLocks/>
            </p:cNvSpPr>
            <p:nvPr/>
          </p:nvSpPr>
          <p:spPr bwMode="auto">
            <a:xfrm>
              <a:off x="1367" y="5150"/>
              <a:ext cx="510" cy="340"/>
            </a:xfrm>
            <a:custGeom>
              <a:avLst/>
              <a:gdLst>
                <a:gd name="T0" fmla="*/ 454 w 510"/>
                <a:gd name="T1" fmla="*/ 340 h 340"/>
                <a:gd name="T2" fmla="*/ 312 w 510"/>
                <a:gd name="T3" fmla="*/ 312 h 340"/>
                <a:gd name="T4" fmla="*/ 0 w 510"/>
                <a:gd name="T5" fmla="*/ 227 h 340"/>
                <a:gd name="T6" fmla="*/ 0 w 510"/>
                <a:gd name="T7" fmla="*/ 142 h 340"/>
                <a:gd name="T8" fmla="*/ 57 w 510"/>
                <a:gd name="T9" fmla="*/ 85 h 340"/>
                <a:gd name="T10" fmla="*/ 57 w 510"/>
                <a:gd name="T11" fmla="*/ 29 h 340"/>
                <a:gd name="T12" fmla="*/ 114 w 510"/>
                <a:gd name="T13" fmla="*/ 29 h 340"/>
                <a:gd name="T14" fmla="*/ 170 w 510"/>
                <a:gd name="T15" fmla="*/ 0 h 340"/>
                <a:gd name="T16" fmla="*/ 227 w 510"/>
                <a:gd name="T17" fmla="*/ 57 h 340"/>
                <a:gd name="T18" fmla="*/ 284 w 510"/>
                <a:gd name="T19" fmla="*/ 57 h 340"/>
                <a:gd name="T20" fmla="*/ 312 w 510"/>
                <a:gd name="T21" fmla="*/ 85 h 340"/>
                <a:gd name="T22" fmla="*/ 397 w 510"/>
                <a:gd name="T23" fmla="*/ 57 h 340"/>
                <a:gd name="T24" fmla="*/ 425 w 510"/>
                <a:gd name="T25" fmla="*/ 57 h 340"/>
                <a:gd name="T26" fmla="*/ 510 w 510"/>
                <a:gd name="T27" fmla="*/ 0 h 340"/>
                <a:gd name="T28" fmla="*/ 510 w 510"/>
                <a:gd name="T29" fmla="*/ 57 h 340"/>
                <a:gd name="T30" fmla="*/ 482 w 510"/>
                <a:gd name="T31" fmla="*/ 85 h 340"/>
                <a:gd name="T32" fmla="*/ 454 w 510"/>
                <a:gd name="T33" fmla="*/ 227 h 340"/>
                <a:gd name="T34" fmla="*/ 454 w 510"/>
                <a:gd name="T35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0" h="340">
                  <a:moveTo>
                    <a:pt x="454" y="340"/>
                  </a:moveTo>
                  <a:lnTo>
                    <a:pt x="312" y="312"/>
                  </a:lnTo>
                  <a:lnTo>
                    <a:pt x="0" y="227"/>
                  </a:lnTo>
                  <a:lnTo>
                    <a:pt x="0" y="142"/>
                  </a:lnTo>
                  <a:lnTo>
                    <a:pt x="57" y="85"/>
                  </a:lnTo>
                  <a:lnTo>
                    <a:pt x="57" y="29"/>
                  </a:lnTo>
                  <a:lnTo>
                    <a:pt x="114" y="29"/>
                  </a:lnTo>
                  <a:lnTo>
                    <a:pt x="170" y="0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312" y="85"/>
                  </a:lnTo>
                  <a:lnTo>
                    <a:pt x="397" y="57"/>
                  </a:lnTo>
                  <a:lnTo>
                    <a:pt x="425" y="57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482" y="85"/>
                  </a:lnTo>
                  <a:lnTo>
                    <a:pt x="454" y="227"/>
                  </a:lnTo>
                  <a:lnTo>
                    <a:pt x="454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359" name="Freeform 23"/>
            <p:cNvSpPr>
              <a:spLocks/>
            </p:cNvSpPr>
            <p:nvPr/>
          </p:nvSpPr>
          <p:spPr bwMode="auto">
            <a:xfrm>
              <a:off x="1452" y="4838"/>
              <a:ext cx="425" cy="397"/>
            </a:xfrm>
            <a:custGeom>
              <a:avLst/>
              <a:gdLst>
                <a:gd name="T0" fmla="*/ 29 w 425"/>
                <a:gd name="T1" fmla="*/ 341 h 397"/>
                <a:gd name="T2" fmla="*/ 0 w 425"/>
                <a:gd name="T3" fmla="*/ 256 h 397"/>
                <a:gd name="T4" fmla="*/ 29 w 425"/>
                <a:gd name="T5" fmla="*/ 227 h 397"/>
                <a:gd name="T6" fmla="*/ 0 w 425"/>
                <a:gd name="T7" fmla="*/ 199 h 397"/>
                <a:gd name="T8" fmla="*/ 29 w 425"/>
                <a:gd name="T9" fmla="*/ 142 h 397"/>
                <a:gd name="T10" fmla="*/ 0 w 425"/>
                <a:gd name="T11" fmla="*/ 29 h 397"/>
                <a:gd name="T12" fmla="*/ 57 w 425"/>
                <a:gd name="T13" fmla="*/ 0 h 397"/>
                <a:gd name="T14" fmla="*/ 142 w 425"/>
                <a:gd name="T15" fmla="*/ 0 h 397"/>
                <a:gd name="T16" fmla="*/ 199 w 425"/>
                <a:gd name="T17" fmla="*/ 57 h 397"/>
                <a:gd name="T18" fmla="*/ 255 w 425"/>
                <a:gd name="T19" fmla="*/ 57 h 397"/>
                <a:gd name="T20" fmla="*/ 284 w 425"/>
                <a:gd name="T21" fmla="*/ 114 h 397"/>
                <a:gd name="T22" fmla="*/ 312 w 425"/>
                <a:gd name="T23" fmla="*/ 114 h 397"/>
                <a:gd name="T24" fmla="*/ 312 w 425"/>
                <a:gd name="T25" fmla="*/ 170 h 397"/>
                <a:gd name="T26" fmla="*/ 369 w 425"/>
                <a:gd name="T27" fmla="*/ 227 h 397"/>
                <a:gd name="T28" fmla="*/ 369 w 425"/>
                <a:gd name="T29" fmla="*/ 284 h 397"/>
                <a:gd name="T30" fmla="*/ 397 w 425"/>
                <a:gd name="T31" fmla="*/ 284 h 397"/>
                <a:gd name="T32" fmla="*/ 425 w 425"/>
                <a:gd name="T33" fmla="*/ 312 h 397"/>
                <a:gd name="T34" fmla="*/ 340 w 425"/>
                <a:gd name="T35" fmla="*/ 369 h 397"/>
                <a:gd name="T36" fmla="*/ 312 w 425"/>
                <a:gd name="T37" fmla="*/ 369 h 397"/>
                <a:gd name="T38" fmla="*/ 227 w 425"/>
                <a:gd name="T39" fmla="*/ 397 h 397"/>
                <a:gd name="T40" fmla="*/ 199 w 425"/>
                <a:gd name="T41" fmla="*/ 369 h 397"/>
                <a:gd name="T42" fmla="*/ 142 w 425"/>
                <a:gd name="T43" fmla="*/ 369 h 397"/>
                <a:gd name="T44" fmla="*/ 85 w 425"/>
                <a:gd name="T45" fmla="*/ 312 h 397"/>
                <a:gd name="T46" fmla="*/ 29 w 425"/>
                <a:gd name="T47" fmla="*/ 341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25" h="397">
                  <a:moveTo>
                    <a:pt x="29" y="341"/>
                  </a:moveTo>
                  <a:lnTo>
                    <a:pt x="0" y="256"/>
                  </a:lnTo>
                  <a:lnTo>
                    <a:pt x="29" y="227"/>
                  </a:lnTo>
                  <a:lnTo>
                    <a:pt x="0" y="199"/>
                  </a:lnTo>
                  <a:lnTo>
                    <a:pt x="29" y="142"/>
                  </a:lnTo>
                  <a:lnTo>
                    <a:pt x="0" y="29"/>
                  </a:lnTo>
                  <a:lnTo>
                    <a:pt x="57" y="0"/>
                  </a:lnTo>
                  <a:lnTo>
                    <a:pt x="142" y="0"/>
                  </a:lnTo>
                  <a:lnTo>
                    <a:pt x="199" y="57"/>
                  </a:lnTo>
                  <a:lnTo>
                    <a:pt x="255" y="57"/>
                  </a:lnTo>
                  <a:lnTo>
                    <a:pt x="284" y="114"/>
                  </a:lnTo>
                  <a:lnTo>
                    <a:pt x="312" y="114"/>
                  </a:lnTo>
                  <a:lnTo>
                    <a:pt x="312" y="170"/>
                  </a:lnTo>
                  <a:lnTo>
                    <a:pt x="369" y="227"/>
                  </a:lnTo>
                  <a:lnTo>
                    <a:pt x="369" y="284"/>
                  </a:lnTo>
                  <a:lnTo>
                    <a:pt x="397" y="284"/>
                  </a:lnTo>
                  <a:lnTo>
                    <a:pt x="425" y="312"/>
                  </a:lnTo>
                  <a:lnTo>
                    <a:pt x="340" y="369"/>
                  </a:lnTo>
                  <a:lnTo>
                    <a:pt x="312" y="369"/>
                  </a:lnTo>
                  <a:lnTo>
                    <a:pt x="227" y="397"/>
                  </a:lnTo>
                  <a:lnTo>
                    <a:pt x="199" y="369"/>
                  </a:lnTo>
                  <a:lnTo>
                    <a:pt x="142" y="369"/>
                  </a:lnTo>
                  <a:lnTo>
                    <a:pt x="85" y="312"/>
                  </a:lnTo>
                  <a:lnTo>
                    <a:pt x="29" y="34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360" name="Freeform 24"/>
            <p:cNvSpPr>
              <a:spLocks/>
            </p:cNvSpPr>
            <p:nvPr/>
          </p:nvSpPr>
          <p:spPr bwMode="auto">
            <a:xfrm>
              <a:off x="1594" y="4640"/>
              <a:ext cx="368" cy="510"/>
            </a:xfrm>
            <a:custGeom>
              <a:avLst/>
              <a:gdLst>
                <a:gd name="T0" fmla="*/ 283 w 368"/>
                <a:gd name="T1" fmla="*/ 510 h 510"/>
                <a:gd name="T2" fmla="*/ 255 w 368"/>
                <a:gd name="T3" fmla="*/ 482 h 510"/>
                <a:gd name="T4" fmla="*/ 227 w 368"/>
                <a:gd name="T5" fmla="*/ 482 h 510"/>
                <a:gd name="T6" fmla="*/ 227 w 368"/>
                <a:gd name="T7" fmla="*/ 425 h 510"/>
                <a:gd name="T8" fmla="*/ 170 w 368"/>
                <a:gd name="T9" fmla="*/ 368 h 510"/>
                <a:gd name="T10" fmla="*/ 170 w 368"/>
                <a:gd name="T11" fmla="*/ 340 h 510"/>
                <a:gd name="T12" fmla="*/ 170 w 368"/>
                <a:gd name="T13" fmla="*/ 312 h 510"/>
                <a:gd name="T14" fmla="*/ 142 w 368"/>
                <a:gd name="T15" fmla="*/ 312 h 510"/>
                <a:gd name="T16" fmla="*/ 113 w 368"/>
                <a:gd name="T17" fmla="*/ 255 h 510"/>
                <a:gd name="T18" fmla="*/ 57 w 368"/>
                <a:gd name="T19" fmla="*/ 255 h 510"/>
                <a:gd name="T20" fmla="*/ 0 w 368"/>
                <a:gd name="T21" fmla="*/ 198 h 510"/>
                <a:gd name="T22" fmla="*/ 28 w 368"/>
                <a:gd name="T23" fmla="*/ 85 h 510"/>
                <a:gd name="T24" fmla="*/ 28 w 368"/>
                <a:gd name="T25" fmla="*/ 0 h 510"/>
                <a:gd name="T26" fmla="*/ 113 w 368"/>
                <a:gd name="T27" fmla="*/ 28 h 510"/>
                <a:gd name="T28" fmla="*/ 142 w 368"/>
                <a:gd name="T29" fmla="*/ 85 h 510"/>
                <a:gd name="T30" fmla="*/ 198 w 368"/>
                <a:gd name="T31" fmla="*/ 85 h 510"/>
                <a:gd name="T32" fmla="*/ 283 w 368"/>
                <a:gd name="T33" fmla="*/ 142 h 510"/>
                <a:gd name="T34" fmla="*/ 312 w 368"/>
                <a:gd name="T35" fmla="*/ 198 h 510"/>
                <a:gd name="T36" fmla="*/ 368 w 368"/>
                <a:gd name="T37" fmla="*/ 198 h 510"/>
                <a:gd name="T38" fmla="*/ 368 w 368"/>
                <a:gd name="T39" fmla="*/ 283 h 510"/>
                <a:gd name="T40" fmla="*/ 312 w 368"/>
                <a:gd name="T41" fmla="*/ 340 h 510"/>
                <a:gd name="T42" fmla="*/ 312 w 368"/>
                <a:gd name="T43" fmla="*/ 425 h 510"/>
                <a:gd name="T44" fmla="*/ 283 w 368"/>
                <a:gd name="T45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8" h="510">
                  <a:moveTo>
                    <a:pt x="283" y="510"/>
                  </a:moveTo>
                  <a:lnTo>
                    <a:pt x="255" y="482"/>
                  </a:lnTo>
                  <a:lnTo>
                    <a:pt x="227" y="482"/>
                  </a:lnTo>
                  <a:lnTo>
                    <a:pt x="227" y="425"/>
                  </a:lnTo>
                  <a:lnTo>
                    <a:pt x="170" y="368"/>
                  </a:lnTo>
                  <a:lnTo>
                    <a:pt x="170" y="340"/>
                  </a:lnTo>
                  <a:lnTo>
                    <a:pt x="170" y="312"/>
                  </a:lnTo>
                  <a:lnTo>
                    <a:pt x="142" y="312"/>
                  </a:lnTo>
                  <a:lnTo>
                    <a:pt x="113" y="255"/>
                  </a:lnTo>
                  <a:lnTo>
                    <a:pt x="57" y="255"/>
                  </a:lnTo>
                  <a:lnTo>
                    <a:pt x="0" y="198"/>
                  </a:lnTo>
                  <a:lnTo>
                    <a:pt x="28" y="85"/>
                  </a:lnTo>
                  <a:lnTo>
                    <a:pt x="28" y="0"/>
                  </a:lnTo>
                  <a:lnTo>
                    <a:pt x="113" y="28"/>
                  </a:lnTo>
                  <a:lnTo>
                    <a:pt x="142" y="85"/>
                  </a:lnTo>
                  <a:lnTo>
                    <a:pt x="198" y="85"/>
                  </a:lnTo>
                  <a:lnTo>
                    <a:pt x="283" y="142"/>
                  </a:lnTo>
                  <a:lnTo>
                    <a:pt x="312" y="198"/>
                  </a:lnTo>
                  <a:lnTo>
                    <a:pt x="368" y="198"/>
                  </a:lnTo>
                  <a:lnTo>
                    <a:pt x="368" y="283"/>
                  </a:lnTo>
                  <a:lnTo>
                    <a:pt x="312" y="340"/>
                  </a:lnTo>
                  <a:lnTo>
                    <a:pt x="312" y="425"/>
                  </a:lnTo>
                  <a:lnTo>
                    <a:pt x="283" y="51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361" name="Freeform 25"/>
            <p:cNvSpPr>
              <a:spLocks/>
            </p:cNvSpPr>
            <p:nvPr/>
          </p:nvSpPr>
          <p:spPr bwMode="auto">
            <a:xfrm>
              <a:off x="1566" y="4300"/>
              <a:ext cx="425" cy="538"/>
            </a:xfrm>
            <a:custGeom>
              <a:avLst/>
              <a:gdLst>
                <a:gd name="T0" fmla="*/ 56 w 425"/>
                <a:gd name="T1" fmla="*/ 340 h 538"/>
                <a:gd name="T2" fmla="*/ 56 w 425"/>
                <a:gd name="T3" fmla="*/ 283 h 538"/>
                <a:gd name="T4" fmla="*/ 28 w 425"/>
                <a:gd name="T5" fmla="*/ 255 h 538"/>
                <a:gd name="T6" fmla="*/ 0 w 425"/>
                <a:gd name="T7" fmla="*/ 198 h 538"/>
                <a:gd name="T8" fmla="*/ 85 w 425"/>
                <a:gd name="T9" fmla="*/ 113 h 538"/>
                <a:gd name="T10" fmla="*/ 28 w 425"/>
                <a:gd name="T11" fmla="*/ 56 h 538"/>
                <a:gd name="T12" fmla="*/ 56 w 425"/>
                <a:gd name="T13" fmla="*/ 0 h 538"/>
                <a:gd name="T14" fmla="*/ 170 w 425"/>
                <a:gd name="T15" fmla="*/ 56 h 538"/>
                <a:gd name="T16" fmla="*/ 340 w 425"/>
                <a:gd name="T17" fmla="*/ 113 h 538"/>
                <a:gd name="T18" fmla="*/ 396 w 425"/>
                <a:gd name="T19" fmla="*/ 113 h 538"/>
                <a:gd name="T20" fmla="*/ 425 w 425"/>
                <a:gd name="T21" fmla="*/ 170 h 538"/>
                <a:gd name="T22" fmla="*/ 425 w 425"/>
                <a:gd name="T23" fmla="*/ 283 h 538"/>
                <a:gd name="T24" fmla="*/ 396 w 425"/>
                <a:gd name="T25" fmla="*/ 425 h 538"/>
                <a:gd name="T26" fmla="*/ 425 w 425"/>
                <a:gd name="T27" fmla="*/ 482 h 538"/>
                <a:gd name="T28" fmla="*/ 396 w 425"/>
                <a:gd name="T29" fmla="*/ 538 h 538"/>
                <a:gd name="T30" fmla="*/ 340 w 425"/>
                <a:gd name="T31" fmla="*/ 538 h 538"/>
                <a:gd name="T32" fmla="*/ 311 w 425"/>
                <a:gd name="T33" fmla="*/ 482 h 538"/>
                <a:gd name="T34" fmla="*/ 226 w 425"/>
                <a:gd name="T35" fmla="*/ 425 h 538"/>
                <a:gd name="T36" fmla="*/ 170 w 425"/>
                <a:gd name="T37" fmla="*/ 425 h 538"/>
                <a:gd name="T38" fmla="*/ 141 w 425"/>
                <a:gd name="T39" fmla="*/ 368 h 538"/>
                <a:gd name="T40" fmla="*/ 56 w 425"/>
                <a:gd name="T41" fmla="*/ 34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5" h="538">
                  <a:moveTo>
                    <a:pt x="56" y="340"/>
                  </a:moveTo>
                  <a:lnTo>
                    <a:pt x="56" y="283"/>
                  </a:lnTo>
                  <a:lnTo>
                    <a:pt x="28" y="255"/>
                  </a:lnTo>
                  <a:lnTo>
                    <a:pt x="0" y="198"/>
                  </a:lnTo>
                  <a:lnTo>
                    <a:pt x="85" y="113"/>
                  </a:lnTo>
                  <a:lnTo>
                    <a:pt x="28" y="56"/>
                  </a:lnTo>
                  <a:lnTo>
                    <a:pt x="56" y="0"/>
                  </a:lnTo>
                  <a:lnTo>
                    <a:pt x="170" y="56"/>
                  </a:lnTo>
                  <a:lnTo>
                    <a:pt x="340" y="113"/>
                  </a:lnTo>
                  <a:lnTo>
                    <a:pt x="396" y="113"/>
                  </a:lnTo>
                  <a:lnTo>
                    <a:pt x="425" y="170"/>
                  </a:lnTo>
                  <a:lnTo>
                    <a:pt x="425" y="283"/>
                  </a:lnTo>
                  <a:lnTo>
                    <a:pt x="396" y="425"/>
                  </a:lnTo>
                  <a:lnTo>
                    <a:pt x="425" y="482"/>
                  </a:lnTo>
                  <a:lnTo>
                    <a:pt x="396" y="538"/>
                  </a:lnTo>
                  <a:lnTo>
                    <a:pt x="340" y="538"/>
                  </a:lnTo>
                  <a:lnTo>
                    <a:pt x="311" y="482"/>
                  </a:lnTo>
                  <a:lnTo>
                    <a:pt x="226" y="425"/>
                  </a:lnTo>
                  <a:lnTo>
                    <a:pt x="170" y="425"/>
                  </a:lnTo>
                  <a:lnTo>
                    <a:pt x="141" y="368"/>
                  </a:lnTo>
                  <a:lnTo>
                    <a:pt x="56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363" name="Freeform 27"/>
            <p:cNvSpPr>
              <a:spLocks/>
            </p:cNvSpPr>
            <p:nvPr/>
          </p:nvSpPr>
          <p:spPr bwMode="auto">
            <a:xfrm>
              <a:off x="942" y="4782"/>
              <a:ext cx="567" cy="595"/>
            </a:xfrm>
            <a:custGeom>
              <a:avLst/>
              <a:gdLst>
                <a:gd name="T0" fmla="*/ 425 w 567"/>
                <a:gd name="T1" fmla="*/ 595 h 595"/>
                <a:gd name="T2" fmla="*/ 425 w 567"/>
                <a:gd name="T3" fmla="*/ 510 h 595"/>
                <a:gd name="T4" fmla="*/ 482 w 567"/>
                <a:gd name="T5" fmla="*/ 453 h 595"/>
                <a:gd name="T6" fmla="*/ 482 w 567"/>
                <a:gd name="T7" fmla="*/ 397 h 595"/>
                <a:gd name="T8" fmla="*/ 539 w 567"/>
                <a:gd name="T9" fmla="*/ 397 h 595"/>
                <a:gd name="T10" fmla="*/ 510 w 567"/>
                <a:gd name="T11" fmla="*/ 312 h 595"/>
                <a:gd name="T12" fmla="*/ 539 w 567"/>
                <a:gd name="T13" fmla="*/ 283 h 595"/>
                <a:gd name="T14" fmla="*/ 510 w 567"/>
                <a:gd name="T15" fmla="*/ 255 h 595"/>
                <a:gd name="T16" fmla="*/ 539 w 567"/>
                <a:gd name="T17" fmla="*/ 198 h 595"/>
                <a:gd name="T18" fmla="*/ 510 w 567"/>
                <a:gd name="T19" fmla="*/ 85 h 595"/>
                <a:gd name="T20" fmla="*/ 567 w 567"/>
                <a:gd name="T21" fmla="*/ 56 h 595"/>
                <a:gd name="T22" fmla="*/ 510 w 567"/>
                <a:gd name="T23" fmla="*/ 0 h 595"/>
                <a:gd name="T24" fmla="*/ 453 w 567"/>
                <a:gd name="T25" fmla="*/ 0 h 595"/>
                <a:gd name="T26" fmla="*/ 397 w 567"/>
                <a:gd name="T27" fmla="*/ 0 h 595"/>
                <a:gd name="T28" fmla="*/ 368 w 567"/>
                <a:gd name="T29" fmla="*/ 28 h 595"/>
                <a:gd name="T30" fmla="*/ 283 w 567"/>
                <a:gd name="T31" fmla="*/ 0 h 595"/>
                <a:gd name="T32" fmla="*/ 198 w 567"/>
                <a:gd name="T33" fmla="*/ 0 h 595"/>
                <a:gd name="T34" fmla="*/ 198 w 567"/>
                <a:gd name="T35" fmla="*/ 28 h 595"/>
                <a:gd name="T36" fmla="*/ 142 w 567"/>
                <a:gd name="T37" fmla="*/ 28 h 595"/>
                <a:gd name="T38" fmla="*/ 142 w 567"/>
                <a:gd name="T39" fmla="*/ 56 h 595"/>
                <a:gd name="T40" fmla="*/ 198 w 567"/>
                <a:gd name="T41" fmla="*/ 56 h 595"/>
                <a:gd name="T42" fmla="*/ 170 w 567"/>
                <a:gd name="T43" fmla="*/ 85 h 595"/>
                <a:gd name="T44" fmla="*/ 113 w 567"/>
                <a:gd name="T45" fmla="*/ 56 h 595"/>
                <a:gd name="T46" fmla="*/ 113 w 567"/>
                <a:gd name="T47" fmla="*/ 141 h 595"/>
                <a:gd name="T48" fmla="*/ 57 w 567"/>
                <a:gd name="T49" fmla="*/ 170 h 595"/>
                <a:gd name="T50" fmla="*/ 0 w 567"/>
                <a:gd name="T51" fmla="*/ 255 h 595"/>
                <a:gd name="T52" fmla="*/ 0 w 567"/>
                <a:gd name="T53" fmla="*/ 368 h 595"/>
                <a:gd name="T54" fmla="*/ 85 w 567"/>
                <a:gd name="T55" fmla="*/ 340 h 595"/>
                <a:gd name="T56" fmla="*/ 85 w 567"/>
                <a:gd name="T57" fmla="*/ 283 h 595"/>
                <a:gd name="T58" fmla="*/ 142 w 567"/>
                <a:gd name="T59" fmla="*/ 226 h 595"/>
                <a:gd name="T60" fmla="*/ 170 w 567"/>
                <a:gd name="T61" fmla="*/ 226 h 595"/>
                <a:gd name="T62" fmla="*/ 198 w 567"/>
                <a:gd name="T63" fmla="*/ 141 h 595"/>
                <a:gd name="T64" fmla="*/ 283 w 567"/>
                <a:gd name="T65" fmla="*/ 113 h 595"/>
                <a:gd name="T66" fmla="*/ 227 w 567"/>
                <a:gd name="T67" fmla="*/ 198 h 595"/>
                <a:gd name="T68" fmla="*/ 255 w 567"/>
                <a:gd name="T69" fmla="*/ 226 h 595"/>
                <a:gd name="T70" fmla="*/ 170 w 567"/>
                <a:gd name="T71" fmla="*/ 283 h 595"/>
                <a:gd name="T72" fmla="*/ 142 w 567"/>
                <a:gd name="T73" fmla="*/ 340 h 595"/>
                <a:gd name="T74" fmla="*/ 142 w 567"/>
                <a:gd name="T75" fmla="*/ 397 h 595"/>
                <a:gd name="T76" fmla="*/ 57 w 567"/>
                <a:gd name="T77" fmla="*/ 425 h 595"/>
                <a:gd name="T78" fmla="*/ 28 w 567"/>
                <a:gd name="T79" fmla="*/ 453 h 595"/>
                <a:gd name="T80" fmla="*/ 85 w 567"/>
                <a:gd name="T81" fmla="*/ 482 h 595"/>
                <a:gd name="T82" fmla="*/ 142 w 567"/>
                <a:gd name="T83" fmla="*/ 425 h 595"/>
                <a:gd name="T84" fmla="*/ 170 w 567"/>
                <a:gd name="T85" fmla="*/ 453 h 595"/>
                <a:gd name="T86" fmla="*/ 113 w 567"/>
                <a:gd name="T87" fmla="*/ 482 h 595"/>
                <a:gd name="T88" fmla="*/ 85 w 567"/>
                <a:gd name="T89" fmla="*/ 538 h 595"/>
                <a:gd name="T90" fmla="*/ 113 w 567"/>
                <a:gd name="T91" fmla="*/ 567 h 595"/>
                <a:gd name="T92" fmla="*/ 255 w 567"/>
                <a:gd name="T93" fmla="*/ 567 h 595"/>
                <a:gd name="T94" fmla="*/ 425 w 567"/>
                <a:gd name="T95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67" h="595">
                  <a:moveTo>
                    <a:pt x="425" y="595"/>
                  </a:moveTo>
                  <a:lnTo>
                    <a:pt x="425" y="510"/>
                  </a:lnTo>
                  <a:lnTo>
                    <a:pt x="482" y="453"/>
                  </a:lnTo>
                  <a:lnTo>
                    <a:pt x="482" y="397"/>
                  </a:lnTo>
                  <a:lnTo>
                    <a:pt x="539" y="397"/>
                  </a:lnTo>
                  <a:lnTo>
                    <a:pt x="510" y="312"/>
                  </a:lnTo>
                  <a:lnTo>
                    <a:pt x="539" y="283"/>
                  </a:lnTo>
                  <a:lnTo>
                    <a:pt x="510" y="255"/>
                  </a:lnTo>
                  <a:lnTo>
                    <a:pt x="539" y="198"/>
                  </a:lnTo>
                  <a:lnTo>
                    <a:pt x="510" y="85"/>
                  </a:lnTo>
                  <a:lnTo>
                    <a:pt x="567" y="56"/>
                  </a:lnTo>
                  <a:lnTo>
                    <a:pt x="510" y="0"/>
                  </a:lnTo>
                  <a:lnTo>
                    <a:pt x="453" y="0"/>
                  </a:lnTo>
                  <a:lnTo>
                    <a:pt x="397" y="0"/>
                  </a:lnTo>
                  <a:lnTo>
                    <a:pt x="368" y="28"/>
                  </a:lnTo>
                  <a:lnTo>
                    <a:pt x="283" y="0"/>
                  </a:lnTo>
                  <a:lnTo>
                    <a:pt x="198" y="0"/>
                  </a:lnTo>
                  <a:lnTo>
                    <a:pt x="198" y="28"/>
                  </a:lnTo>
                  <a:lnTo>
                    <a:pt x="142" y="28"/>
                  </a:lnTo>
                  <a:lnTo>
                    <a:pt x="142" y="56"/>
                  </a:lnTo>
                  <a:lnTo>
                    <a:pt x="198" y="56"/>
                  </a:lnTo>
                  <a:lnTo>
                    <a:pt x="170" y="85"/>
                  </a:lnTo>
                  <a:lnTo>
                    <a:pt x="113" y="56"/>
                  </a:lnTo>
                  <a:lnTo>
                    <a:pt x="113" y="141"/>
                  </a:lnTo>
                  <a:lnTo>
                    <a:pt x="57" y="170"/>
                  </a:lnTo>
                  <a:lnTo>
                    <a:pt x="0" y="255"/>
                  </a:lnTo>
                  <a:lnTo>
                    <a:pt x="0" y="368"/>
                  </a:lnTo>
                  <a:lnTo>
                    <a:pt x="85" y="340"/>
                  </a:lnTo>
                  <a:lnTo>
                    <a:pt x="85" y="283"/>
                  </a:lnTo>
                  <a:lnTo>
                    <a:pt x="142" y="226"/>
                  </a:lnTo>
                  <a:lnTo>
                    <a:pt x="170" y="226"/>
                  </a:lnTo>
                  <a:lnTo>
                    <a:pt x="198" y="141"/>
                  </a:lnTo>
                  <a:lnTo>
                    <a:pt x="283" y="113"/>
                  </a:lnTo>
                  <a:lnTo>
                    <a:pt x="227" y="198"/>
                  </a:lnTo>
                  <a:lnTo>
                    <a:pt x="255" y="226"/>
                  </a:lnTo>
                  <a:lnTo>
                    <a:pt x="170" y="283"/>
                  </a:lnTo>
                  <a:lnTo>
                    <a:pt x="142" y="340"/>
                  </a:lnTo>
                  <a:lnTo>
                    <a:pt x="142" y="397"/>
                  </a:lnTo>
                  <a:lnTo>
                    <a:pt x="57" y="425"/>
                  </a:lnTo>
                  <a:lnTo>
                    <a:pt x="28" y="453"/>
                  </a:lnTo>
                  <a:lnTo>
                    <a:pt x="85" y="482"/>
                  </a:lnTo>
                  <a:lnTo>
                    <a:pt x="142" y="425"/>
                  </a:lnTo>
                  <a:lnTo>
                    <a:pt x="170" y="453"/>
                  </a:lnTo>
                  <a:lnTo>
                    <a:pt x="113" y="482"/>
                  </a:lnTo>
                  <a:lnTo>
                    <a:pt x="85" y="538"/>
                  </a:lnTo>
                  <a:lnTo>
                    <a:pt x="113" y="567"/>
                  </a:lnTo>
                  <a:lnTo>
                    <a:pt x="255" y="567"/>
                  </a:lnTo>
                  <a:lnTo>
                    <a:pt x="425" y="59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364" name="Freeform 28"/>
            <p:cNvSpPr>
              <a:spLocks/>
            </p:cNvSpPr>
            <p:nvPr/>
          </p:nvSpPr>
          <p:spPr bwMode="auto">
            <a:xfrm>
              <a:off x="517" y="3818"/>
              <a:ext cx="1134" cy="1077"/>
            </a:xfrm>
            <a:custGeom>
              <a:avLst/>
              <a:gdLst>
                <a:gd name="T0" fmla="*/ 907 w 1134"/>
                <a:gd name="T1" fmla="*/ 0 h 1077"/>
                <a:gd name="T2" fmla="*/ 822 w 1134"/>
                <a:gd name="T3" fmla="*/ 113 h 1077"/>
                <a:gd name="T4" fmla="*/ 765 w 1134"/>
                <a:gd name="T5" fmla="*/ 85 h 1077"/>
                <a:gd name="T6" fmla="*/ 708 w 1134"/>
                <a:gd name="T7" fmla="*/ 142 h 1077"/>
                <a:gd name="T8" fmla="*/ 708 w 1134"/>
                <a:gd name="T9" fmla="*/ 198 h 1077"/>
                <a:gd name="T10" fmla="*/ 680 w 1134"/>
                <a:gd name="T11" fmla="*/ 312 h 1077"/>
                <a:gd name="T12" fmla="*/ 652 w 1134"/>
                <a:gd name="T13" fmla="*/ 312 h 1077"/>
                <a:gd name="T14" fmla="*/ 652 w 1134"/>
                <a:gd name="T15" fmla="*/ 397 h 1077"/>
                <a:gd name="T16" fmla="*/ 567 w 1134"/>
                <a:gd name="T17" fmla="*/ 453 h 1077"/>
                <a:gd name="T18" fmla="*/ 453 w 1134"/>
                <a:gd name="T19" fmla="*/ 482 h 1077"/>
                <a:gd name="T20" fmla="*/ 453 w 1134"/>
                <a:gd name="T21" fmla="*/ 538 h 1077"/>
                <a:gd name="T22" fmla="*/ 425 w 1134"/>
                <a:gd name="T23" fmla="*/ 595 h 1077"/>
                <a:gd name="T24" fmla="*/ 283 w 1134"/>
                <a:gd name="T25" fmla="*/ 595 h 1077"/>
                <a:gd name="T26" fmla="*/ 226 w 1134"/>
                <a:gd name="T27" fmla="*/ 652 h 1077"/>
                <a:gd name="T28" fmla="*/ 198 w 1134"/>
                <a:gd name="T29" fmla="*/ 623 h 1077"/>
                <a:gd name="T30" fmla="*/ 141 w 1134"/>
                <a:gd name="T31" fmla="*/ 680 h 1077"/>
                <a:gd name="T32" fmla="*/ 56 w 1134"/>
                <a:gd name="T33" fmla="*/ 680 h 1077"/>
                <a:gd name="T34" fmla="*/ 28 w 1134"/>
                <a:gd name="T35" fmla="*/ 709 h 1077"/>
                <a:gd name="T36" fmla="*/ 56 w 1134"/>
                <a:gd name="T37" fmla="*/ 737 h 1077"/>
                <a:gd name="T38" fmla="*/ 28 w 1134"/>
                <a:gd name="T39" fmla="*/ 765 h 1077"/>
                <a:gd name="T40" fmla="*/ 0 w 1134"/>
                <a:gd name="T41" fmla="*/ 822 h 1077"/>
                <a:gd name="T42" fmla="*/ 28 w 1134"/>
                <a:gd name="T43" fmla="*/ 879 h 1077"/>
                <a:gd name="T44" fmla="*/ 0 w 1134"/>
                <a:gd name="T45" fmla="*/ 907 h 1077"/>
                <a:gd name="T46" fmla="*/ 28 w 1134"/>
                <a:gd name="T47" fmla="*/ 935 h 1077"/>
                <a:gd name="T48" fmla="*/ 85 w 1134"/>
                <a:gd name="T49" fmla="*/ 992 h 1077"/>
                <a:gd name="T50" fmla="*/ 170 w 1134"/>
                <a:gd name="T51" fmla="*/ 1020 h 1077"/>
                <a:gd name="T52" fmla="*/ 255 w 1134"/>
                <a:gd name="T53" fmla="*/ 992 h 1077"/>
                <a:gd name="T54" fmla="*/ 283 w 1134"/>
                <a:gd name="T55" fmla="*/ 1049 h 1077"/>
                <a:gd name="T56" fmla="*/ 311 w 1134"/>
                <a:gd name="T57" fmla="*/ 1077 h 1077"/>
                <a:gd name="T58" fmla="*/ 368 w 1134"/>
                <a:gd name="T59" fmla="*/ 1020 h 1077"/>
                <a:gd name="T60" fmla="*/ 368 w 1134"/>
                <a:gd name="T61" fmla="*/ 964 h 1077"/>
                <a:gd name="T62" fmla="*/ 425 w 1134"/>
                <a:gd name="T63" fmla="*/ 964 h 1077"/>
                <a:gd name="T64" fmla="*/ 482 w 1134"/>
                <a:gd name="T65" fmla="*/ 935 h 1077"/>
                <a:gd name="T66" fmla="*/ 538 w 1134"/>
                <a:gd name="T67" fmla="*/ 964 h 1077"/>
                <a:gd name="T68" fmla="*/ 595 w 1134"/>
                <a:gd name="T69" fmla="*/ 850 h 1077"/>
                <a:gd name="T70" fmla="*/ 708 w 1134"/>
                <a:gd name="T71" fmla="*/ 907 h 1077"/>
                <a:gd name="T72" fmla="*/ 623 w 1134"/>
                <a:gd name="T73" fmla="*/ 964 h 1077"/>
                <a:gd name="T74" fmla="*/ 708 w 1134"/>
                <a:gd name="T75" fmla="*/ 964 h 1077"/>
                <a:gd name="T76" fmla="*/ 793 w 1134"/>
                <a:gd name="T77" fmla="*/ 992 h 1077"/>
                <a:gd name="T78" fmla="*/ 822 w 1134"/>
                <a:gd name="T79" fmla="*/ 964 h 1077"/>
                <a:gd name="T80" fmla="*/ 935 w 1134"/>
                <a:gd name="T81" fmla="*/ 964 h 1077"/>
                <a:gd name="T82" fmla="*/ 992 w 1134"/>
                <a:gd name="T83" fmla="*/ 1020 h 1077"/>
                <a:gd name="T84" fmla="*/ 1077 w 1134"/>
                <a:gd name="T85" fmla="*/ 1020 h 1077"/>
                <a:gd name="T86" fmla="*/ 1105 w 1134"/>
                <a:gd name="T87" fmla="*/ 907 h 1077"/>
                <a:gd name="T88" fmla="*/ 1105 w 1134"/>
                <a:gd name="T89" fmla="*/ 822 h 1077"/>
                <a:gd name="T90" fmla="*/ 1105 w 1134"/>
                <a:gd name="T91" fmla="*/ 765 h 1077"/>
                <a:gd name="T92" fmla="*/ 1077 w 1134"/>
                <a:gd name="T93" fmla="*/ 737 h 1077"/>
                <a:gd name="T94" fmla="*/ 1049 w 1134"/>
                <a:gd name="T95" fmla="*/ 680 h 1077"/>
                <a:gd name="T96" fmla="*/ 1134 w 1134"/>
                <a:gd name="T97" fmla="*/ 595 h 1077"/>
                <a:gd name="T98" fmla="*/ 1077 w 1134"/>
                <a:gd name="T99" fmla="*/ 538 h 1077"/>
                <a:gd name="T100" fmla="*/ 1105 w 1134"/>
                <a:gd name="T101" fmla="*/ 482 h 1077"/>
                <a:gd name="T102" fmla="*/ 1077 w 1134"/>
                <a:gd name="T103" fmla="*/ 425 h 1077"/>
                <a:gd name="T104" fmla="*/ 1020 w 1134"/>
                <a:gd name="T105" fmla="*/ 368 h 1077"/>
                <a:gd name="T106" fmla="*/ 992 w 1134"/>
                <a:gd name="T107" fmla="*/ 255 h 1077"/>
                <a:gd name="T108" fmla="*/ 935 w 1134"/>
                <a:gd name="T109" fmla="*/ 227 h 1077"/>
                <a:gd name="T110" fmla="*/ 907 w 1134"/>
                <a:gd name="T111" fmla="*/ 113 h 1077"/>
                <a:gd name="T112" fmla="*/ 907 w 1134"/>
                <a:gd name="T113" fmla="*/ 0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34" h="1077">
                  <a:moveTo>
                    <a:pt x="907" y="0"/>
                  </a:moveTo>
                  <a:lnTo>
                    <a:pt x="822" y="113"/>
                  </a:lnTo>
                  <a:lnTo>
                    <a:pt x="765" y="85"/>
                  </a:lnTo>
                  <a:lnTo>
                    <a:pt x="708" y="142"/>
                  </a:lnTo>
                  <a:lnTo>
                    <a:pt x="708" y="198"/>
                  </a:lnTo>
                  <a:lnTo>
                    <a:pt x="680" y="312"/>
                  </a:lnTo>
                  <a:lnTo>
                    <a:pt x="652" y="312"/>
                  </a:lnTo>
                  <a:lnTo>
                    <a:pt x="652" y="397"/>
                  </a:lnTo>
                  <a:lnTo>
                    <a:pt x="567" y="453"/>
                  </a:lnTo>
                  <a:lnTo>
                    <a:pt x="453" y="482"/>
                  </a:lnTo>
                  <a:lnTo>
                    <a:pt x="453" y="538"/>
                  </a:lnTo>
                  <a:lnTo>
                    <a:pt x="425" y="595"/>
                  </a:lnTo>
                  <a:lnTo>
                    <a:pt x="283" y="595"/>
                  </a:lnTo>
                  <a:lnTo>
                    <a:pt x="226" y="652"/>
                  </a:lnTo>
                  <a:lnTo>
                    <a:pt x="198" y="623"/>
                  </a:lnTo>
                  <a:lnTo>
                    <a:pt x="141" y="680"/>
                  </a:lnTo>
                  <a:lnTo>
                    <a:pt x="56" y="680"/>
                  </a:lnTo>
                  <a:lnTo>
                    <a:pt x="28" y="709"/>
                  </a:lnTo>
                  <a:lnTo>
                    <a:pt x="56" y="737"/>
                  </a:lnTo>
                  <a:lnTo>
                    <a:pt x="28" y="765"/>
                  </a:lnTo>
                  <a:lnTo>
                    <a:pt x="0" y="822"/>
                  </a:lnTo>
                  <a:lnTo>
                    <a:pt x="28" y="879"/>
                  </a:lnTo>
                  <a:lnTo>
                    <a:pt x="0" y="907"/>
                  </a:lnTo>
                  <a:lnTo>
                    <a:pt x="28" y="935"/>
                  </a:lnTo>
                  <a:lnTo>
                    <a:pt x="85" y="992"/>
                  </a:lnTo>
                  <a:lnTo>
                    <a:pt x="170" y="1020"/>
                  </a:lnTo>
                  <a:lnTo>
                    <a:pt x="255" y="992"/>
                  </a:lnTo>
                  <a:lnTo>
                    <a:pt x="283" y="1049"/>
                  </a:lnTo>
                  <a:lnTo>
                    <a:pt x="311" y="1077"/>
                  </a:lnTo>
                  <a:lnTo>
                    <a:pt x="368" y="1020"/>
                  </a:lnTo>
                  <a:lnTo>
                    <a:pt x="368" y="964"/>
                  </a:lnTo>
                  <a:lnTo>
                    <a:pt x="425" y="964"/>
                  </a:lnTo>
                  <a:lnTo>
                    <a:pt x="482" y="935"/>
                  </a:lnTo>
                  <a:lnTo>
                    <a:pt x="538" y="964"/>
                  </a:lnTo>
                  <a:lnTo>
                    <a:pt x="595" y="850"/>
                  </a:lnTo>
                  <a:lnTo>
                    <a:pt x="708" y="907"/>
                  </a:lnTo>
                  <a:lnTo>
                    <a:pt x="623" y="964"/>
                  </a:lnTo>
                  <a:lnTo>
                    <a:pt x="708" y="964"/>
                  </a:lnTo>
                  <a:lnTo>
                    <a:pt x="793" y="992"/>
                  </a:lnTo>
                  <a:lnTo>
                    <a:pt x="822" y="964"/>
                  </a:lnTo>
                  <a:lnTo>
                    <a:pt x="935" y="964"/>
                  </a:lnTo>
                  <a:lnTo>
                    <a:pt x="992" y="1020"/>
                  </a:lnTo>
                  <a:lnTo>
                    <a:pt x="1077" y="1020"/>
                  </a:lnTo>
                  <a:lnTo>
                    <a:pt x="1105" y="907"/>
                  </a:lnTo>
                  <a:lnTo>
                    <a:pt x="1105" y="822"/>
                  </a:lnTo>
                  <a:lnTo>
                    <a:pt x="1105" y="765"/>
                  </a:lnTo>
                  <a:lnTo>
                    <a:pt x="1077" y="737"/>
                  </a:lnTo>
                  <a:lnTo>
                    <a:pt x="1049" y="680"/>
                  </a:lnTo>
                  <a:lnTo>
                    <a:pt x="1134" y="595"/>
                  </a:lnTo>
                  <a:lnTo>
                    <a:pt x="1077" y="538"/>
                  </a:lnTo>
                  <a:lnTo>
                    <a:pt x="1105" y="482"/>
                  </a:lnTo>
                  <a:lnTo>
                    <a:pt x="1077" y="425"/>
                  </a:lnTo>
                  <a:lnTo>
                    <a:pt x="1020" y="368"/>
                  </a:lnTo>
                  <a:lnTo>
                    <a:pt x="992" y="255"/>
                  </a:lnTo>
                  <a:lnTo>
                    <a:pt x="935" y="227"/>
                  </a:lnTo>
                  <a:lnTo>
                    <a:pt x="907" y="113"/>
                  </a:lnTo>
                  <a:lnTo>
                    <a:pt x="90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365" name="Freeform 29"/>
            <p:cNvSpPr>
              <a:spLocks/>
            </p:cNvSpPr>
            <p:nvPr/>
          </p:nvSpPr>
          <p:spPr bwMode="auto">
            <a:xfrm>
              <a:off x="1424" y="2003"/>
              <a:ext cx="1559" cy="2410"/>
            </a:xfrm>
            <a:custGeom>
              <a:avLst/>
              <a:gdLst>
                <a:gd name="T0" fmla="*/ 0 w 1559"/>
                <a:gd name="T1" fmla="*/ 1928 h 2410"/>
                <a:gd name="T2" fmla="*/ 85 w 1559"/>
                <a:gd name="T3" fmla="*/ 2070 h 2410"/>
                <a:gd name="T4" fmla="*/ 170 w 1559"/>
                <a:gd name="T5" fmla="*/ 2240 h 2410"/>
                <a:gd name="T6" fmla="*/ 312 w 1559"/>
                <a:gd name="T7" fmla="*/ 2353 h 2410"/>
                <a:gd name="T8" fmla="*/ 538 w 1559"/>
                <a:gd name="T9" fmla="*/ 2410 h 2410"/>
                <a:gd name="T10" fmla="*/ 624 w 1559"/>
                <a:gd name="T11" fmla="*/ 2353 h 2410"/>
                <a:gd name="T12" fmla="*/ 680 w 1559"/>
                <a:gd name="T13" fmla="*/ 2325 h 2410"/>
                <a:gd name="T14" fmla="*/ 709 w 1559"/>
                <a:gd name="T15" fmla="*/ 2268 h 2410"/>
                <a:gd name="T16" fmla="*/ 907 w 1559"/>
                <a:gd name="T17" fmla="*/ 2212 h 2410"/>
                <a:gd name="T18" fmla="*/ 992 w 1559"/>
                <a:gd name="T19" fmla="*/ 2183 h 2410"/>
                <a:gd name="T20" fmla="*/ 879 w 1559"/>
                <a:gd name="T21" fmla="*/ 2042 h 2410"/>
                <a:gd name="T22" fmla="*/ 964 w 1559"/>
                <a:gd name="T23" fmla="*/ 2013 h 2410"/>
                <a:gd name="T24" fmla="*/ 1162 w 1559"/>
                <a:gd name="T25" fmla="*/ 1900 h 2410"/>
                <a:gd name="T26" fmla="*/ 1191 w 1559"/>
                <a:gd name="T27" fmla="*/ 1843 h 2410"/>
                <a:gd name="T28" fmla="*/ 1247 w 1559"/>
                <a:gd name="T29" fmla="*/ 1815 h 2410"/>
                <a:gd name="T30" fmla="*/ 1332 w 1559"/>
                <a:gd name="T31" fmla="*/ 1815 h 2410"/>
                <a:gd name="T32" fmla="*/ 1361 w 1559"/>
                <a:gd name="T33" fmla="*/ 1758 h 2410"/>
                <a:gd name="T34" fmla="*/ 1446 w 1559"/>
                <a:gd name="T35" fmla="*/ 1673 h 2410"/>
                <a:gd name="T36" fmla="*/ 1446 w 1559"/>
                <a:gd name="T37" fmla="*/ 1560 h 2410"/>
                <a:gd name="T38" fmla="*/ 1531 w 1559"/>
                <a:gd name="T39" fmla="*/ 1418 h 2410"/>
                <a:gd name="T40" fmla="*/ 1474 w 1559"/>
                <a:gd name="T41" fmla="*/ 1304 h 2410"/>
                <a:gd name="T42" fmla="*/ 1502 w 1559"/>
                <a:gd name="T43" fmla="*/ 1248 h 2410"/>
                <a:gd name="T44" fmla="*/ 1559 w 1559"/>
                <a:gd name="T45" fmla="*/ 1078 h 2410"/>
                <a:gd name="T46" fmla="*/ 1361 w 1559"/>
                <a:gd name="T47" fmla="*/ 964 h 2410"/>
                <a:gd name="T48" fmla="*/ 1304 w 1559"/>
                <a:gd name="T49" fmla="*/ 851 h 2410"/>
                <a:gd name="T50" fmla="*/ 1417 w 1559"/>
                <a:gd name="T51" fmla="*/ 596 h 2410"/>
                <a:gd name="T52" fmla="*/ 1474 w 1559"/>
                <a:gd name="T53" fmla="*/ 426 h 2410"/>
                <a:gd name="T54" fmla="*/ 1389 w 1559"/>
                <a:gd name="T55" fmla="*/ 312 h 2410"/>
                <a:gd name="T56" fmla="*/ 1304 w 1559"/>
                <a:gd name="T57" fmla="*/ 256 h 2410"/>
                <a:gd name="T58" fmla="*/ 1389 w 1559"/>
                <a:gd name="T59" fmla="*/ 171 h 2410"/>
                <a:gd name="T60" fmla="*/ 1417 w 1559"/>
                <a:gd name="T61" fmla="*/ 29 h 2410"/>
                <a:gd name="T62" fmla="*/ 1276 w 1559"/>
                <a:gd name="T63" fmla="*/ 29 h 2410"/>
                <a:gd name="T64" fmla="*/ 1191 w 1559"/>
                <a:gd name="T65" fmla="*/ 85 h 2410"/>
                <a:gd name="T66" fmla="*/ 1105 w 1559"/>
                <a:gd name="T67" fmla="*/ 114 h 2410"/>
                <a:gd name="T68" fmla="*/ 1020 w 1559"/>
                <a:gd name="T69" fmla="*/ 171 h 2410"/>
                <a:gd name="T70" fmla="*/ 907 w 1559"/>
                <a:gd name="T71" fmla="*/ 284 h 2410"/>
                <a:gd name="T72" fmla="*/ 794 w 1559"/>
                <a:gd name="T73" fmla="*/ 341 h 2410"/>
                <a:gd name="T74" fmla="*/ 765 w 1559"/>
                <a:gd name="T75" fmla="*/ 482 h 2410"/>
                <a:gd name="T76" fmla="*/ 652 w 1559"/>
                <a:gd name="T77" fmla="*/ 454 h 2410"/>
                <a:gd name="T78" fmla="*/ 538 w 1559"/>
                <a:gd name="T79" fmla="*/ 567 h 2410"/>
                <a:gd name="T80" fmla="*/ 453 w 1559"/>
                <a:gd name="T81" fmla="*/ 652 h 2410"/>
                <a:gd name="T82" fmla="*/ 538 w 1559"/>
                <a:gd name="T83" fmla="*/ 709 h 2410"/>
                <a:gd name="T84" fmla="*/ 538 w 1559"/>
                <a:gd name="T85" fmla="*/ 794 h 2410"/>
                <a:gd name="T86" fmla="*/ 538 w 1559"/>
                <a:gd name="T87" fmla="*/ 851 h 2410"/>
                <a:gd name="T88" fmla="*/ 482 w 1559"/>
                <a:gd name="T89" fmla="*/ 851 h 2410"/>
                <a:gd name="T90" fmla="*/ 482 w 1559"/>
                <a:gd name="T91" fmla="*/ 936 h 2410"/>
                <a:gd name="T92" fmla="*/ 397 w 1559"/>
                <a:gd name="T93" fmla="*/ 936 h 2410"/>
                <a:gd name="T94" fmla="*/ 453 w 1559"/>
                <a:gd name="T95" fmla="*/ 1049 h 2410"/>
                <a:gd name="T96" fmla="*/ 368 w 1559"/>
                <a:gd name="T97" fmla="*/ 1106 h 2410"/>
                <a:gd name="T98" fmla="*/ 340 w 1559"/>
                <a:gd name="T99" fmla="*/ 1219 h 2410"/>
                <a:gd name="T100" fmla="*/ 227 w 1559"/>
                <a:gd name="T101" fmla="*/ 1304 h 2410"/>
                <a:gd name="T102" fmla="*/ 85 w 1559"/>
                <a:gd name="T103" fmla="*/ 1446 h 2410"/>
                <a:gd name="T104" fmla="*/ 57 w 1559"/>
                <a:gd name="T105" fmla="*/ 1645 h 2410"/>
                <a:gd name="T106" fmla="*/ 28 w 1559"/>
                <a:gd name="T107" fmla="*/ 1786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59" h="2410">
                  <a:moveTo>
                    <a:pt x="0" y="1815"/>
                  </a:moveTo>
                  <a:lnTo>
                    <a:pt x="0" y="1928"/>
                  </a:lnTo>
                  <a:lnTo>
                    <a:pt x="28" y="2042"/>
                  </a:lnTo>
                  <a:lnTo>
                    <a:pt x="85" y="2070"/>
                  </a:lnTo>
                  <a:lnTo>
                    <a:pt x="113" y="2183"/>
                  </a:lnTo>
                  <a:lnTo>
                    <a:pt x="170" y="2240"/>
                  </a:lnTo>
                  <a:lnTo>
                    <a:pt x="198" y="2297"/>
                  </a:lnTo>
                  <a:lnTo>
                    <a:pt x="312" y="2353"/>
                  </a:lnTo>
                  <a:lnTo>
                    <a:pt x="482" y="2410"/>
                  </a:lnTo>
                  <a:lnTo>
                    <a:pt x="538" y="2410"/>
                  </a:lnTo>
                  <a:lnTo>
                    <a:pt x="567" y="2382"/>
                  </a:lnTo>
                  <a:lnTo>
                    <a:pt x="624" y="2353"/>
                  </a:lnTo>
                  <a:lnTo>
                    <a:pt x="652" y="2325"/>
                  </a:lnTo>
                  <a:lnTo>
                    <a:pt x="680" y="2325"/>
                  </a:lnTo>
                  <a:lnTo>
                    <a:pt x="680" y="2297"/>
                  </a:lnTo>
                  <a:lnTo>
                    <a:pt x="709" y="2268"/>
                  </a:lnTo>
                  <a:lnTo>
                    <a:pt x="850" y="2240"/>
                  </a:lnTo>
                  <a:lnTo>
                    <a:pt x="907" y="2212"/>
                  </a:lnTo>
                  <a:lnTo>
                    <a:pt x="935" y="2212"/>
                  </a:lnTo>
                  <a:lnTo>
                    <a:pt x="992" y="2183"/>
                  </a:lnTo>
                  <a:lnTo>
                    <a:pt x="935" y="2127"/>
                  </a:lnTo>
                  <a:lnTo>
                    <a:pt x="879" y="2042"/>
                  </a:lnTo>
                  <a:lnTo>
                    <a:pt x="935" y="2013"/>
                  </a:lnTo>
                  <a:lnTo>
                    <a:pt x="964" y="2013"/>
                  </a:lnTo>
                  <a:lnTo>
                    <a:pt x="1049" y="1900"/>
                  </a:lnTo>
                  <a:lnTo>
                    <a:pt x="1162" y="1900"/>
                  </a:lnTo>
                  <a:lnTo>
                    <a:pt x="1162" y="1871"/>
                  </a:lnTo>
                  <a:lnTo>
                    <a:pt x="1191" y="1843"/>
                  </a:lnTo>
                  <a:lnTo>
                    <a:pt x="1247" y="1843"/>
                  </a:lnTo>
                  <a:lnTo>
                    <a:pt x="1247" y="1815"/>
                  </a:lnTo>
                  <a:lnTo>
                    <a:pt x="1304" y="1786"/>
                  </a:lnTo>
                  <a:lnTo>
                    <a:pt x="1332" y="1815"/>
                  </a:lnTo>
                  <a:lnTo>
                    <a:pt x="1332" y="1758"/>
                  </a:lnTo>
                  <a:lnTo>
                    <a:pt x="1361" y="1758"/>
                  </a:lnTo>
                  <a:lnTo>
                    <a:pt x="1389" y="1701"/>
                  </a:lnTo>
                  <a:lnTo>
                    <a:pt x="1446" y="1673"/>
                  </a:lnTo>
                  <a:lnTo>
                    <a:pt x="1502" y="1616"/>
                  </a:lnTo>
                  <a:lnTo>
                    <a:pt x="1446" y="1560"/>
                  </a:lnTo>
                  <a:lnTo>
                    <a:pt x="1361" y="1503"/>
                  </a:lnTo>
                  <a:lnTo>
                    <a:pt x="1531" y="1418"/>
                  </a:lnTo>
                  <a:lnTo>
                    <a:pt x="1531" y="1361"/>
                  </a:lnTo>
                  <a:lnTo>
                    <a:pt x="1474" y="1304"/>
                  </a:lnTo>
                  <a:lnTo>
                    <a:pt x="1474" y="1276"/>
                  </a:lnTo>
                  <a:lnTo>
                    <a:pt x="1502" y="1248"/>
                  </a:lnTo>
                  <a:lnTo>
                    <a:pt x="1502" y="1163"/>
                  </a:lnTo>
                  <a:lnTo>
                    <a:pt x="1559" y="1078"/>
                  </a:lnTo>
                  <a:lnTo>
                    <a:pt x="1474" y="964"/>
                  </a:lnTo>
                  <a:lnTo>
                    <a:pt x="1361" y="964"/>
                  </a:lnTo>
                  <a:lnTo>
                    <a:pt x="1361" y="908"/>
                  </a:lnTo>
                  <a:lnTo>
                    <a:pt x="1304" y="851"/>
                  </a:lnTo>
                  <a:lnTo>
                    <a:pt x="1304" y="738"/>
                  </a:lnTo>
                  <a:lnTo>
                    <a:pt x="1417" y="596"/>
                  </a:lnTo>
                  <a:lnTo>
                    <a:pt x="1474" y="539"/>
                  </a:lnTo>
                  <a:lnTo>
                    <a:pt x="1474" y="426"/>
                  </a:lnTo>
                  <a:lnTo>
                    <a:pt x="1361" y="341"/>
                  </a:lnTo>
                  <a:lnTo>
                    <a:pt x="1389" y="312"/>
                  </a:lnTo>
                  <a:lnTo>
                    <a:pt x="1361" y="256"/>
                  </a:lnTo>
                  <a:lnTo>
                    <a:pt x="1304" y="256"/>
                  </a:lnTo>
                  <a:lnTo>
                    <a:pt x="1332" y="199"/>
                  </a:lnTo>
                  <a:lnTo>
                    <a:pt x="1389" y="171"/>
                  </a:lnTo>
                  <a:lnTo>
                    <a:pt x="1361" y="57"/>
                  </a:lnTo>
                  <a:lnTo>
                    <a:pt x="1417" y="29"/>
                  </a:lnTo>
                  <a:lnTo>
                    <a:pt x="1361" y="0"/>
                  </a:lnTo>
                  <a:lnTo>
                    <a:pt x="1276" y="29"/>
                  </a:lnTo>
                  <a:lnTo>
                    <a:pt x="1247" y="85"/>
                  </a:lnTo>
                  <a:lnTo>
                    <a:pt x="1191" y="85"/>
                  </a:lnTo>
                  <a:lnTo>
                    <a:pt x="1162" y="114"/>
                  </a:lnTo>
                  <a:lnTo>
                    <a:pt x="1105" y="114"/>
                  </a:lnTo>
                  <a:lnTo>
                    <a:pt x="1077" y="142"/>
                  </a:lnTo>
                  <a:lnTo>
                    <a:pt x="1020" y="171"/>
                  </a:lnTo>
                  <a:lnTo>
                    <a:pt x="964" y="284"/>
                  </a:lnTo>
                  <a:lnTo>
                    <a:pt x="907" y="284"/>
                  </a:lnTo>
                  <a:lnTo>
                    <a:pt x="879" y="256"/>
                  </a:lnTo>
                  <a:lnTo>
                    <a:pt x="794" y="341"/>
                  </a:lnTo>
                  <a:lnTo>
                    <a:pt x="822" y="369"/>
                  </a:lnTo>
                  <a:lnTo>
                    <a:pt x="765" y="482"/>
                  </a:lnTo>
                  <a:lnTo>
                    <a:pt x="737" y="426"/>
                  </a:lnTo>
                  <a:lnTo>
                    <a:pt x="652" y="454"/>
                  </a:lnTo>
                  <a:lnTo>
                    <a:pt x="567" y="539"/>
                  </a:lnTo>
                  <a:lnTo>
                    <a:pt x="538" y="567"/>
                  </a:lnTo>
                  <a:lnTo>
                    <a:pt x="510" y="652"/>
                  </a:lnTo>
                  <a:lnTo>
                    <a:pt x="453" y="652"/>
                  </a:lnTo>
                  <a:lnTo>
                    <a:pt x="482" y="709"/>
                  </a:lnTo>
                  <a:lnTo>
                    <a:pt x="538" y="709"/>
                  </a:lnTo>
                  <a:lnTo>
                    <a:pt x="567" y="738"/>
                  </a:lnTo>
                  <a:lnTo>
                    <a:pt x="538" y="794"/>
                  </a:lnTo>
                  <a:lnTo>
                    <a:pt x="567" y="823"/>
                  </a:lnTo>
                  <a:lnTo>
                    <a:pt x="538" y="851"/>
                  </a:lnTo>
                  <a:lnTo>
                    <a:pt x="510" y="823"/>
                  </a:lnTo>
                  <a:lnTo>
                    <a:pt x="482" y="851"/>
                  </a:lnTo>
                  <a:lnTo>
                    <a:pt x="482" y="879"/>
                  </a:lnTo>
                  <a:lnTo>
                    <a:pt x="482" y="936"/>
                  </a:lnTo>
                  <a:lnTo>
                    <a:pt x="425" y="879"/>
                  </a:lnTo>
                  <a:lnTo>
                    <a:pt x="397" y="936"/>
                  </a:lnTo>
                  <a:lnTo>
                    <a:pt x="453" y="993"/>
                  </a:lnTo>
                  <a:lnTo>
                    <a:pt x="453" y="1049"/>
                  </a:lnTo>
                  <a:lnTo>
                    <a:pt x="425" y="1106"/>
                  </a:lnTo>
                  <a:lnTo>
                    <a:pt x="368" y="1106"/>
                  </a:lnTo>
                  <a:lnTo>
                    <a:pt x="340" y="1163"/>
                  </a:lnTo>
                  <a:lnTo>
                    <a:pt x="340" y="1219"/>
                  </a:lnTo>
                  <a:lnTo>
                    <a:pt x="312" y="1219"/>
                  </a:lnTo>
                  <a:lnTo>
                    <a:pt x="227" y="1304"/>
                  </a:lnTo>
                  <a:lnTo>
                    <a:pt x="142" y="1418"/>
                  </a:lnTo>
                  <a:lnTo>
                    <a:pt x="85" y="1446"/>
                  </a:lnTo>
                  <a:lnTo>
                    <a:pt x="28" y="1588"/>
                  </a:lnTo>
                  <a:lnTo>
                    <a:pt x="57" y="1645"/>
                  </a:lnTo>
                  <a:lnTo>
                    <a:pt x="0" y="1701"/>
                  </a:lnTo>
                  <a:lnTo>
                    <a:pt x="28" y="1786"/>
                  </a:lnTo>
                  <a:lnTo>
                    <a:pt x="0" y="181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4389" name="Group 53"/>
          <p:cNvGrpSpPr>
            <a:grpSpLocks/>
          </p:cNvGrpSpPr>
          <p:nvPr/>
        </p:nvGrpSpPr>
        <p:grpSpPr bwMode="auto">
          <a:xfrm>
            <a:off x="4913313" y="300038"/>
            <a:ext cx="3827462" cy="6300787"/>
            <a:chOff x="3095" y="189"/>
            <a:chExt cx="2411" cy="3969"/>
          </a:xfrm>
        </p:grpSpPr>
        <p:sp>
          <p:nvSpPr>
            <p:cNvPr id="14349" name="Freeform 13"/>
            <p:cNvSpPr>
              <a:spLocks/>
            </p:cNvSpPr>
            <p:nvPr/>
          </p:nvSpPr>
          <p:spPr bwMode="auto">
            <a:xfrm>
              <a:off x="3975" y="3563"/>
              <a:ext cx="851" cy="595"/>
            </a:xfrm>
            <a:custGeom>
              <a:avLst/>
              <a:gdLst>
                <a:gd name="T0" fmla="*/ 284 w 851"/>
                <a:gd name="T1" fmla="*/ 595 h 595"/>
                <a:gd name="T2" fmla="*/ 255 w 851"/>
                <a:gd name="T3" fmla="*/ 567 h 595"/>
                <a:gd name="T4" fmla="*/ 255 w 851"/>
                <a:gd name="T5" fmla="*/ 538 h 595"/>
                <a:gd name="T6" fmla="*/ 227 w 851"/>
                <a:gd name="T7" fmla="*/ 538 h 595"/>
                <a:gd name="T8" fmla="*/ 170 w 851"/>
                <a:gd name="T9" fmla="*/ 482 h 595"/>
                <a:gd name="T10" fmla="*/ 114 w 851"/>
                <a:gd name="T11" fmla="*/ 453 h 595"/>
                <a:gd name="T12" fmla="*/ 114 w 851"/>
                <a:gd name="T13" fmla="*/ 425 h 595"/>
                <a:gd name="T14" fmla="*/ 57 w 851"/>
                <a:gd name="T15" fmla="*/ 397 h 595"/>
                <a:gd name="T16" fmla="*/ 29 w 851"/>
                <a:gd name="T17" fmla="*/ 340 h 595"/>
                <a:gd name="T18" fmla="*/ 0 w 851"/>
                <a:gd name="T19" fmla="*/ 340 h 595"/>
                <a:gd name="T20" fmla="*/ 0 w 851"/>
                <a:gd name="T21" fmla="*/ 283 h 595"/>
                <a:gd name="T22" fmla="*/ 57 w 851"/>
                <a:gd name="T23" fmla="*/ 226 h 595"/>
                <a:gd name="T24" fmla="*/ 142 w 851"/>
                <a:gd name="T25" fmla="*/ 255 h 595"/>
                <a:gd name="T26" fmla="*/ 170 w 851"/>
                <a:gd name="T27" fmla="*/ 226 h 595"/>
                <a:gd name="T28" fmla="*/ 284 w 851"/>
                <a:gd name="T29" fmla="*/ 255 h 595"/>
                <a:gd name="T30" fmla="*/ 340 w 851"/>
                <a:gd name="T31" fmla="*/ 198 h 595"/>
                <a:gd name="T32" fmla="*/ 426 w 851"/>
                <a:gd name="T33" fmla="*/ 198 h 595"/>
                <a:gd name="T34" fmla="*/ 454 w 851"/>
                <a:gd name="T35" fmla="*/ 170 h 595"/>
                <a:gd name="T36" fmla="*/ 511 w 851"/>
                <a:gd name="T37" fmla="*/ 170 h 595"/>
                <a:gd name="T38" fmla="*/ 567 w 851"/>
                <a:gd name="T39" fmla="*/ 113 h 595"/>
                <a:gd name="T40" fmla="*/ 652 w 851"/>
                <a:gd name="T41" fmla="*/ 0 h 595"/>
                <a:gd name="T42" fmla="*/ 681 w 851"/>
                <a:gd name="T43" fmla="*/ 0 h 595"/>
                <a:gd name="T44" fmla="*/ 709 w 851"/>
                <a:gd name="T45" fmla="*/ 113 h 595"/>
                <a:gd name="T46" fmla="*/ 737 w 851"/>
                <a:gd name="T47" fmla="*/ 141 h 595"/>
                <a:gd name="T48" fmla="*/ 737 w 851"/>
                <a:gd name="T49" fmla="*/ 170 h 595"/>
                <a:gd name="T50" fmla="*/ 794 w 851"/>
                <a:gd name="T51" fmla="*/ 170 h 595"/>
                <a:gd name="T52" fmla="*/ 851 w 851"/>
                <a:gd name="T53" fmla="*/ 255 h 595"/>
                <a:gd name="T54" fmla="*/ 822 w 851"/>
                <a:gd name="T55" fmla="*/ 283 h 595"/>
                <a:gd name="T56" fmla="*/ 539 w 851"/>
                <a:gd name="T57" fmla="*/ 368 h 595"/>
                <a:gd name="T58" fmla="*/ 511 w 851"/>
                <a:gd name="T59" fmla="*/ 453 h 595"/>
                <a:gd name="T60" fmla="*/ 454 w 851"/>
                <a:gd name="T61" fmla="*/ 453 h 595"/>
                <a:gd name="T62" fmla="*/ 284 w 851"/>
                <a:gd name="T63" fmla="*/ 538 h 595"/>
                <a:gd name="T64" fmla="*/ 284 w 851"/>
                <a:gd name="T65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51" h="595">
                  <a:moveTo>
                    <a:pt x="284" y="595"/>
                  </a:moveTo>
                  <a:lnTo>
                    <a:pt x="255" y="567"/>
                  </a:lnTo>
                  <a:lnTo>
                    <a:pt x="255" y="538"/>
                  </a:lnTo>
                  <a:lnTo>
                    <a:pt x="227" y="538"/>
                  </a:lnTo>
                  <a:lnTo>
                    <a:pt x="170" y="482"/>
                  </a:lnTo>
                  <a:lnTo>
                    <a:pt x="114" y="453"/>
                  </a:lnTo>
                  <a:lnTo>
                    <a:pt x="114" y="425"/>
                  </a:lnTo>
                  <a:lnTo>
                    <a:pt x="57" y="397"/>
                  </a:lnTo>
                  <a:lnTo>
                    <a:pt x="29" y="340"/>
                  </a:lnTo>
                  <a:lnTo>
                    <a:pt x="0" y="340"/>
                  </a:lnTo>
                  <a:lnTo>
                    <a:pt x="0" y="283"/>
                  </a:lnTo>
                  <a:lnTo>
                    <a:pt x="57" y="226"/>
                  </a:lnTo>
                  <a:lnTo>
                    <a:pt x="142" y="255"/>
                  </a:lnTo>
                  <a:lnTo>
                    <a:pt x="170" y="226"/>
                  </a:lnTo>
                  <a:lnTo>
                    <a:pt x="284" y="255"/>
                  </a:lnTo>
                  <a:lnTo>
                    <a:pt x="340" y="198"/>
                  </a:lnTo>
                  <a:lnTo>
                    <a:pt x="426" y="198"/>
                  </a:lnTo>
                  <a:lnTo>
                    <a:pt x="454" y="170"/>
                  </a:lnTo>
                  <a:lnTo>
                    <a:pt x="511" y="170"/>
                  </a:lnTo>
                  <a:lnTo>
                    <a:pt x="567" y="113"/>
                  </a:lnTo>
                  <a:lnTo>
                    <a:pt x="652" y="0"/>
                  </a:lnTo>
                  <a:lnTo>
                    <a:pt x="681" y="0"/>
                  </a:lnTo>
                  <a:lnTo>
                    <a:pt x="709" y="113"/>
                  </a:lnTo>
                  <a:lnTo>
                    <a:pt x="737" y="141"/>
                  </a:lnTo>
                  <a:lnTo>
                    <a:pt x="737" y="170"/>
                  </a:lnTo>
                  <a:lnTo>
                    <a:pt x="794" y="170"/>
                  </a:lnTo>
                  <a:lnTo>
                    <a:pt x="851" y="255"/>
                  </a:lnTo>
                  <a:lnTo>
                    <a:pt x="822" y="283"/>
                  </a:lnTo>
                  <a:lnTo>
                    <a:pt x="539" y="368"/>
                  </a:lnTo>
                  <a:lnTo>
                    <a:pt x="511" y="453"/>
                  </a:lnTo>
                  <a:lnTo>
                    <a:pt x="454" y="453"/>
                  </a:lnTo>
                  <a:lnTo>
                    <a:pt x="284" y="538"/>
                  </a:lnTo>
                  <a:lnTo>
                    <a:pt x="284" y="59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366" name="Freeform 30"/>
            <p:cNvSpPr>
              <a:spLocks/>
            </p:cNvSpPr>
            <p:nvPr/>
          </p:nvSpPr>
          <p:spPr bwMode="auto">
            <a:xfrm>
              <a:off x="3095" y="189"/>
              <a:ext cx="1532" cy="3657"/>
            </a:xfrm>
            <a:custGeom>
              <a:avLst/>
              <a:gdLst>
                <a:gd name="T0" fmla="*/ 29 w 1532"/>
                <a:gd name="T1" fmla="*/ 1641 h 3657"/>
                <a:gd name="T2" fmla="*/ 0 w 1532"/>
                <a:gd name="T3" fmla="*/ 1727 h 3657"/>
                <a:gd name="T4" fmla="*/ 141 w 1532"/>
                <a:gd name="T5" fmla="*/ 1842 h 3657"/>
                <a:gd name="T6" fmla="*/ 226 w 1532"/>
                <a:gd name="T7" fmla="*/ 2013 h 3657"/>
                <a:gd name="T8" fmla="*/ 283 w 1532"/>
                <a:gd name="T9" fmla="*/ 2099 h 3657"/>
                <a:gd name="T10" fmla="*/ 454 w 1532"/>
                <a:gd name="T11" fmla="*/ 2126 h 3657"/>
                <a:gd name="T12" fmla="*/ 538 w 1532"/>
                <a:gd name="T13" fmla="*/ 2183 h 3657"/>
                <a:gd name="T14" fmla="*/ 511 w 1532"/>
                <a:gd name="T15" fmla="*/ 2237 h 3657"/>
                <a:gd name="T16" fmla="*/ 453 w 1532"/>
                <a:gd name="T17" fmla="*/ 2349 h 3657"/>
                <a:gd name="T18" fmla="*/ 481 w 1532"/>
                <a:gd name="T19" fmla="*/ 2381 h 3657"/>
                <a:gd name="T20" fmla="*/ 511 w 1532"/>
                <a:gd name="T21" fmla="*/ 2439 h 3657"/>
                <a:gd name="T22" fmla="*/ 568 w 1532"/>
                <a:gd name="T23" fmla="*/ 2352 h 3657"/>
                <a:gd name="T24" fmla="*/ 681 w 1532"/>
                <a:gd name="T25" fmla="*/ 2519 h 3657"/>
                <a:gd name="T26" fmla="*/ 625 w 1532"/>
                <a:gd name="T27" fmla="*/ 2609 h 3657"/>
                <a:gd name="T28" fmla="*/ 427 w 1532"/>
                <a:gd name="T29" fmla="*/ 2691 h 3657"/>
                <a:gd name="T30" fmla="*/ 454 w 1532"/>
                <a:gd name="T31" fmla="*/ 2889 h 3657"/>
                <a:gd name="T32" fmla="*/ 538 w 1532"/>
                <a:gd name="T33" fmla="*/ 3060 h 3657"/>
                <a:gd name="T34" fmla="*/ 484 w 1532"/>
                <a:gd name="T35" fmla="*/ 3201 h 3657"/>
                <a:gd name="T36" fmla="*/ 456 w 1532"/>
                <a:gd name="T37" fmla="*/ 3315 h 3657"/>
                <a:gd name="T38" fmla="*/ 513 w 1532"/>
                <a:gd name="T39" fmla="*/ 3402 h 3657"/>
                <a:gd name="T40" fmla="*/ 565 w 1532"/>
                <a:gd name="T41" fmla="*/ 3372 h 3657"/>
                <a:gd name="T42" fmla="*/ 568 w 1532"/>
                <a:gd name="T43" fmla="*/ 3429 h 3657"/>
                <a:gd name="T44" fmla="*/ 681 w 1532"/>
                <a:gd name="T45" fmla="*/ 3428 h 3657"/>
                <a:gd name="T46" fmla="*/ 768 w 1532"/>
                <a:gd name="T47" fmla="*/ 3485 h 3657"/>
                <a:gd name="T48" fmla="*/ 793 w 1532"/>
                <a:gd name="T49" fmla="*/ 3573 h 3657"/>
                <a:gd name="T50" fmla="*/ 852 w 1532"/>
                <a:gd name="T51" fmla="*/ 3599 h 3657"/>
                <a:gd name="T52" fmla="*/ 879 w 1532"/>
                <a:gd name="T53" fmla="*/ 3657 h 3657"/>
                <a:gd name="T54" fmla="*/ 1023 w 1532"/>
                <a:gd name="T55" fmla="*/ 3627 h 3657"/>
                <a:gd name="T56" fmla="*/ 1165 w 1532"/>
                <a:gd name="T57" fmla="*/ 3629 h 3657"/>
                <a:gd name="T58" fmla="*/ 1305 w 1532"/>
                <a:gd name="T59" fmla="*/ 3572 h 3657"/>
                <a:gd name="T60" fmla="*/ 1392 w 1532"/>
                <a:gd name="T61" fmla="*/ 3543 h 3657"/>
                <a:gd name="T62" fmla="*/ 1532 w 1532"/>
                <a:gd name="T63" fmla="*/ 3374 h 3657"/>
                <a:gd name="T64" fmla="*/ 1532 w 1532"/>
                <a:gd name="T65" fmla="*/ 3118 h 3657"/>
                <a:gd name="T66" fmla="*/ 1447 w 1532"/>
                <a:gd name="T67" fmla="*/ 2892 h 3657"/>
                <a:gd name="T68" fmla="*/ 1362 w 1532"/>
                <a:gd name="T69" fmla="*/ 2750 h 3657"/>
                <a:gd name="T70" fmla="*/ 1306 w 1532"/>
                <a:gd name="T71" fmla="*/ 2466 h 3657"/>
                <a:gd name="T72" fmla="*/ 1306 w 1532"/>
                <a:gd name="T73" fmla="*/ 2126 h 3657"/>
                <a:gd name="T74" fmla="*/ 1249 w 1532"/>
                <a:gd name="T75" fmla="*/ 1814 h 3657"/>
                <a:gd name="T76" fmla="*/ 1164 w 1532"/>
                <a:gd name="T77" fmla="*/ 1786 h 3657"/>
                <a:gd name="T78" fmla="*/ 937 w 1532"/>
                <a:gd name="T79" fmla="*/ 1758 h 3657"/>
                <a:gd name="T80" fmla="*/ 824 w 1532"/>
                <a:gd name="T81" fmla="*/ 1758 h 3657"/>
                <a:gd name="T82" fmla="*/ 739 w 1532"/>
                <a:gd name="T83" fmla="*/ 1673 h 3657"/>
                <a:gd name="T84" fmla="*/ 739 w 1532"/>
                <a:gd name="T85" fmla="*/ 1503 h 3657"/>
                <a:gd name="T86" fmla="*/ 767 w 1532"/>
                <a:gd name="T87" fmla="*/ 1276 h 3657"/>
                <a:gd name="T88" fmla="*/ 710 w 1532"/>
                <a:gd name="T89" fmla="*/ 1049 h 3657"/>
                <a:gd name="T90" fmla="*/ 795 w 1532"/>
                <a:gd name="T91" fmla="*/ 936 h 3657"/>
                <a:gd name="T92" fmla="*/ 824 w 1532"/>
                <a:gd name="T93" fmla="*/ 709 h 3657"/>
                <a:gd name="T94" fmla="*/ 767 w 1532"/>
                <a:gd name="T95" fmla="*/ 510 h 3657"/>
                <a:gd name="T96" fmla="*/ 682 w 1532"/>
                <a:gd name="T97" fmla="*/ 312 h 3657"/>
                <a:gd name="T98" fmla="*/ 682 w 1532"/>
                <a:gd name="T99" fmla="*/ 198 h 3657"/>
                <a:gd name="T100" fmla="*/ 654 w 1532"/>
                <a:gd name="T101" fmla="*/ 57 h 3657"/>
                <a:gd name="T102" fmla="*/ 483 w 1532"/>
                <a:gd name="T103" fmla="*/ 142 h 3657"/>
                <a:gd name="T104" fmla="*/ 455 w 1532"/>
                <a:gd name="T105" fmla="*/ 369 h 3657"/>
                <a:gd name="T106" fmla="*/ 313 w 1532"/>
                <a:gd name="T107" fmla="*/ 425 h 3657"/>
                <a:gd name="T108" fmla="*/ 342 w 1532"/>
                <a:gd name="T109" fmla="*/ 539 h 3657"/>
                <a:gd name="T110" fmla="*/ 257 w 1532"/>
                <a:gd name="T111" fmla="*/ 794 h 3657"/>
                <a:gd name="T112" fmla="*/ 313 w 1532"/>
                <a:gd name="T113" fmla="*/ 936 h 3657"/>
                <a:gd name="T114" fmla="*/ 172 w 1532"/>
                <a:gd name="T115" fmla="*/ 1049 h 3657"/>
                <a:gd name="T116" fmla="*/ 285 w 1532"/>
                <a:gd name="T117" fmla="*/ 1191 h 3657"/>
                <a:gd name="T118" fmla="*/ 313 w 1532"/>
                <a:gd name="T119" fmla="*/ 1332 h 3657"/>
                <a:gd name="T120" fmla="*/ 172 w 1532"/>
                <a:gd name="T121" fmla="*/ 1474 h 3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32" h="3657">
                  <a:moveTo>
                    <a:pt x="58" y="1531"/>
                  </a:moveTo>
                  <a:lnTo>
                    <a:pt x="29" y="1641"/>
                  </a:lnTo>
                  <a:lnTo>
                    <a:pt x="31" y="1671"/>
                  </a:lnTo>
                  <a:lnTo>
                    <a:pt x="0" y="1727"/>
                  </a:lnTo>
                  <a:lnTo>
                    <a:pt x="85" y="1814"/>
                  </a:lnTo>
                  <a:lnTo>
                    <a:pt x="141" y="1842"/>
                  </a:lnTo>
                  <a:lnTo>
                    <a:pt x="225" y="1928"/>
                  </a:lnTo>
                  <a:lnTo>
                    <a:pt x="226" y="2013"/>
                  </a:lnTo>
                  <a:lnTo>
                    <a:pt x="285" y="2039"/>
                  </a:lnTo>
                  <a:lnTo>
                    <a:pt x="283" y="2099"/>
                  </a:lnTo>
                  <a:lnTo>
                    <a:pt x="397" y="2072"/>
                  </a:lnTo>
                  <a:lnTo>
                    <a:pt x="454" y="2126"/>
                  </a:lnTo>
                  <a:lnTo>
                    <a:pt x="483" y="2126"/>
                  </a:lnTo>
                  <a:lnTo>
                    <a:pt x="538" y="2183"/>
                  </a:lnTo>
                  <a:lnTo>
                    <a:pt x="510" y="2211"/>
                  </a:lnTo>
                  <a:lnTo>
                    <a:pt x="511" y="2237"/>
                  </a:lnTo>
                  <a:lnTo>
                    <a:pt x="426" y="2295"/>
                  </a:lnTo>
                  <a:lnTo>
                    <a:pt x="453" y="2349"/>
                  </a:lnTo>
                  <a:lnTo>
                    <a:pt x="426" y="2382"/>
                  </a:lnTo>
                  <a:lnTo>
                    <a:pt x="481" y="2381"/>
                  </a:lnTo>
                  <a:lnTo>
                    <a:pt x="483" y="2436"/>
                  </a:lnTo>
                  <a:lnTo>
                    <a:pt x="511" y="2439"/>
                  </a:lnTo>
                  <a:lnTo>
                    <a:pt x="537" y="2381"/>
                  </a:lnTo>
                  <a:lnTo>
                    <a:pt x="568" y="2352"/>
                  </a:lnTo>
                  <a:lnTo>
                    <a:pt x="625" y="2382"/>
                  </a:lnTo>
                  <a:lnTo>
                    <a:pt x="681" y="2519"/>
                  </a:lnTo>
                  <a:lnTo>
                    <a:pt x="655" y="2607"/>
                  </a:lnTo>
                  <a:lnTo>
                    <a:pt x="625" y="2609"/>
                  </a:lnTo>
                  <a:lnTo>
                    <a:pt x="538" y="2691"/>
                  </a:lnTo>
                  <a:lnTo>
                    <a:pt x="427" y="2691"/>
                  </a:lnTo>
                  <a:lnTo>
                    <a:pt x="481" y="2835"/>
                  </a:lnTo>
                  <a:lnTo>
                    <a:pt x="454" y="2889"/>
                  </a:lnTo>
                  <a:lnTo>
                    <a:pt x="453" y="2976"/>
                  </a:lnTo>
                  <a:lnTo>
                    <a:pt x="538" y="3060"/>
                  </a:lnTo>
                  <a:lnTo>
                    <a:pt x="514" y="3173"/>
                  </a:lnTo>
                  <a:lnTo>
                    <a:pt x="484" y="3201"/>
                  </a:lnTo>
                  <a:lnTo>
                    <a:pt x="483" y="3255"/>
                  </a:lnTo>
                  <a:lnTo>
                    <a:pt x="456" y="3315"/>
                  </a:lnTo>
                  <a:lnTo>
                    <a:pt x="453" y="3345"/>
                  </a:lnTo>
                  <a:lnTo>
                    <a:pt x="513" y="3402"/>
                  </a:lnTo>
                  <a:lnTo>
                    <a:pt x="541" y="3401"/>
                  </a:lnTo>
                  <a:lnTo>
                    <a:pt x="565" y="3372"/>
                  </a:lnTo>
                  <a:lnTo>
                    <a:pt x="592" y="3375"/>
                  </a:lnTo>
                  <a:lnTo>
                    <a:pt x="568" y="3429"/>
                  </a:lnTo>
                  <a:lnTo>
                    <a:pt x="625" y="3399"/>
                  </a:lnTo>
                  <a:lnTo>
                    <a:pt x="681" y="3428"/>
                  </a:lnTo>
                  <a:lnTo>
                    <a:pt x="738" y="3486"/>
                  </a:lnTo>
                  <a:lnTo>
                    <a:pt x="768" y="3485"/>
                  </a:lnTo>
                  <a:lnTo>
                    <a:pt x="793" y="3539"/>
                  </a:lnTo>
                  <a:lnTo>
                    <a:pt x="793" y="3573"/>
                  </a:lnTo>
                  <a:lnTo>
                    <a:pt x="823" y="3600"/>
                  </a:lnTo>
                  <a:lnTo>
                    <a:pt x="852" y="3599"/>
                  </a:lnTo>
                  <a:lnTo>
                    <a:pt x="877" y="3624"/>
                  </a:lnTo>
                  <a:lnTo>
                    <a:pt x="879" y="3657"/>
                  </a:lnTo>
                  <a:lnTo>
                    <a:pt x="937" y="3600"/>
                  </a:lnTo>
                  <a:lnTo>
                    <a:pt x="1023" y="3627"/>
                  </a:lnTo>
                  <a:lnTo>
                    <a:pt x="1050" y="3600"/>
                  </a:lnTo>
                  <a:lnTo>
                    <a:pt x="1165" y="3629"/>
                  </a:lnTo>
                  <a:lnTo>
                    <a:pt x="1218" y="3573"/>
                  </a:lnTo>
                  <a:lnTo>
                    <a:pt x="1305" y="3572"/>
                  </a:lnTo>
                  <a:lnTo>
                    <a:pt x="1333" y="3545"/>
                  </a:lnTo>
                  <a:lnTo>
                    <a:pt x="1392" y="3543"/>
                  </a:lnTo>
                  <a:lnTo>
                    <a:pt x="1449" y="3485"/>
                  </a:lnTo>
                  <a:lnTo>
                    <a:pt x="1532" y="3374"/>
                  </a:lnTo>
                  <a:lnTo>
                    <a:pt x="1504" y="3260"/>
                  </a:lnTo>
                  <a:lnTo>
                    <a:pt x="1532" y="3118"/>
                  </a:lnTo>
                  <a:lnTo>
                    <a:pt x="1532" y="2977"/>
                  </a:lnTo>
                  <a:lnTo>
                    <a:pt x="1447" y="2892"/>
                  </a:lnTo>
                  <a:lnTo>
                    <a:pt x="1334" y="2863"/>
                  </a:lnTo>
                  <a:lnTo>
                    <a:pt x="1362" y="2750"/>
                  </a:lnTo>
                  <a:lnTo>
                    <a:pt x="1334" y="2523"/>
                  </a:lnTo>
                  <a:lnTo>
                    <a:pt x="1306" y="2466"/>
                  </a:lnTo>
                  <a:lnTo>
                    <a:pt x="1391" y="2353"/>
                  </a:lnTo>
                  <a:lnTo>
                    <a:pt x="1306" y="2126"/>
                  </a:lnTo>
                  <a:lnTo>
                    <a:pt x="1249" y="2013"/>
                  </a:lnTo>
                  <a:lnTo>
                    <a:pt x="1249" y="1814"/>
                  </a:lnTo>
                  <a:lnTo>
                    <a:pt x="1220" y="1758"/>
                  </a:lnTo>
                  <a:lnTo>
                    <a:pt x="1164" y="1786"/>
                  </a:lnTo>
                  <a:lnTo>
                    <a:pt x="1079" y="1701"/>
                  </a:lnTo>
                  <a:lnTo>
                    <a:pt x="937" y="1758"/>
                  </a:lnTo>
                  <a:lnTo>
                    <a:pt x="880" y="1814"/>
                  </a:lnTo>
                  <a:lnTo>
                    <a:pt x="824" y="1758"/>
                  </a:lnTo>
                  <a:lnTo>
                    <a:pt x="767" y="1758"/>
                  </a:lnTo>
                  <a:lnTo>
                    <a:pt x="739" y="1673"/>
                  </a:lnTo>
                  <a:lnTo>
                    <a:pt x="767" y="1616"/>
                  </a:lnTo>
                  <a:lnTo>
                    <a:pt x="739" y="1503"/>
                  </a:lnTo>
                  <a:lnTo>
                    <a:pt x="654" y="1446"/>
                  </a:lnTo>
                  <a:lnTo>
                    <a:pt x="767" y="1276"/>
                  </a:lnTo>
                  <a:lnTo>
                    <a:pt x="767" y="1106"/>
                  </a:lnTo>
                  <a:lnTo>
                    <a:pt x="710" y="1049"/>
                  </a:lnTo>
                  <a:lnTo>
                    <a:pt x="710" y="964"/>
                  </a:lnTo>
                  <a:lnTo>
                    <a:pt x="795" y="936"/>
                  </a:lnTo>
                  <a:lnTo>
                    <a:pt x="795" y="765"/>
                  </a:lnTo>
                  <a:lnTo>
                    <a:pt x="824" y="709"/>
                  </a:lnTo>
                  <a:lnTo>
                    <a:pt x="767" y="624"/>
                  </a:lnTo>
                  <a:lnTo>
                    <a:pt x="767" y="510"/>
                  </a:lnTo>
                  <a:lnTo>
                    <a:pt x="739" y="454"/>
                  </a:lnTo>
                  <a:lnTo>
                    <a:pt x="682" y="312"/>
                  </a:lnTo>
                  <a:lnTo>
                    <a:pt x="739" y="255"/>
                  </a:lnTo>
                  <a:lnTo>
                    <a:pt x="682" y="198"/>
                  </a:lnTo>
                  <a:lnTo>
                    <a:pt x="654" y="113"/>
                  </a:lnTo>
                  <a:lnTo>
                    <a:pt x="654" y="57"/>
                  </a:lnTo>
                  <a:lnTo>
                    <a:pt x="625" y="0"/>
                  </a:lnTo>
                  <a:lnTo>
                    <a:pt x="483" y="142"/>
                  </a:lnTo>
                  <a:lnTo>
                    <a:pt x="512" y="198"/>
                  </a:lnTo>
                  <a:lnTo>
                    <a:pt x="455" y="369"/>
                  </a:lnTo>
                  <a:lnTo>
                    <a:pt x="370" y="340"/>
                  </a:lnTo>
                  <a:lnTo>
                    <a:pt x="313" y="425"/>
                  </a:lnTo>
                  <a:lnTo>
                    <a:pt x="285" y="482"/>
                  </a:lnTo>
                  <a:lnTo>
                    <a:pt x="342" y="539"/>
                  </a:lnTo>
                  <a:lnTo>
                    <a:pt x="285" y="624"/>
                  </a:lnTo>
                  <a:lnTo>
                    <a:pt x="257" y="794"/>
                  </a:lnTo>
                  <a:lnTo>
                    <a:pt x="342" y="822"/>
                  </a:lnTo>
                  <a:lnTo>
                    <a:pt x="313" y="936"/>
                  </a:lnTo>
                  <a:lnTo>
                    <a:pt x="313" y="992"/>
                  </a:lnTo>
                  <a:lnTo>
                    <a:pt x="172" y="1049"/>
                  </a:lnTo>
                  <a:lnTo>
                    <a:pt x="200" y="1162"/>
                  </a:lnTo>
                  <a:lnTo>
                    <a:pt x="285" y="1191"/>
                  </a:lnTo>
                  <a:lnTo>
                    <a:pt x="228" y="1247"/>
                  </a:lnTo>
                  <a:lnTo>
                    <a:pt x="313" y="1332"/>
                  </a:lnTo>
                  <a:lnTo>
                    <a:pt x="228" y="1503"/>
                  </a:lnTo>
                  <a:lnTo>
                    <a:pt x="172" y="1474"/>
                  </a:lnTo>
                  <a:lnTo>
                    <a:pt x="58" y="153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367" name="Freeform 31"/>
            <p:cNvSpPr>
              <a:spLocks/>
            </p:cNvSpPr>
            <p:nvPr/>
          </p:nvSpPr>
          <p:spPr bwMode="auto">
            <a:xfrm>
              <a:off x="4401" y="2542"/>
              <a:ext cx="1105" cy="1276"/>
            </a:xfrm>
            <a:custGeom>
              <a:avLst/>
              <a:gdLst>
                <a:gd name="T0" fmla="*/ 368 w 1105"/>
                <a:gd name="T1" fmla="*/ 1191 h 1276"/>
                <a:gd name="T2" fmla="*/ 311 w 1105"/>
                <a:gd name="T3" fmla="*/ 1162 h 1276"/>
                <a:gd name="T4" fmla="*/ 255 w 1105"/>
                <a:gd name="T5" fmla="*/ 1021 h 1276"/>
                <a:gd name="T6" fmla="*/ 198 w 1105"/>
                <a:gd name="T7" fmla="*/ 907 h 1276"/>
                <a:gd name="T8" fmla="*/ 226 w 1105"/>
                <a:gd name="T9" fmla="*/ 624 h 1276"/>
                <a:gd name="T10" fmla="*/ 28 w 1105"/>
                <a:gd name="T11" fmla="*/ 510 h 1276"/>
                <a:gd name="T12" fmla="*/ 28 w 1105"/>
                <a:gd name="T13" fmla="*/ 170 h 1276"/>
                <a:gd name="T14" fmla="*/ 85 w 1105"/>
                <a:gd name="T15" fmla="*/ 0 h 1276"/>
                <a:gd name="T16" fmla="*/ 198 w 1105"/>
                <a:gd name="T17" fmla="*/ 113 h 1276"/>
                <a:gd name="T18" fmla="*/ 340 w 1105"/>
                <a:gd name="T19" fmla="*/ 113 h 1276"/>
                <a:gd name="T20" fmla="*/ 481 w 1105"/>
                <a:gd name="T21" fmla="*/ 199 h 1276"/>
                <a:gd name="T22" fmla="*/ 567 w 1105"/>
                <a:gd name="T23" fmla="*/ 28 h 1276"/>
                <a:gd name="T24" fmla="*/ 567 w 1105"/>
                <a:gd name="T25" fmla="*/ 113 h 1276"/>
                <a:gd name="T26" fmla="*/ 623 w 1105"/>
                <a:gd name="T27" fmla="*/ 199 h 1276"/>
                <a:gd name="T28" fmla="*/ 680 w 1105"/>
                <a:gd name="T29" fmla="*/ 284 h 1276"/>
                <a:gd name="T30" fmla="*/ 765 w 1105"/>
                <a:gd name="T31" fmla="*/ 255 h 1276"/>
                <a:gd name="T32" fmla="*/ 765 w 1105"/>
                <a:gd name="T33" fmla="*/ 312 h 1276"/>
                <a:gd name="T34" fmla="*/ 822 w 1105"/>
                <a:gd name="T35" fmla="*/ 284 h 1276"/>
                <a:gd name="T36" fmla="*/ 935 w 1105"/>
                <a:gd name="T37" fmla="*/ 312 h 1276"/>
                <a:gd name="T38" fmla="*/ 992 w 1105"/>
                <a:gd name="T39" fmla="*/ 397 h 1276"/>
                <a:gd name="T40" fmla="*/ 1077 w 1105"/>
                <a:gd name="T41" fmla="*/ 369 h 1276"/>
                <a:gd name="T42" fmla="*/ 1105 w 1105"/>
                <a:gd name="T43" fmla="*/ 482 h 1276"/>
                <a:gd name="T44" fmla="*/ 822 w 1105"/>
                <a:gd name="T45" fmla="*/ 510 h 1276"/>
                <a:gd name="T46" fmla="*/ 680 w 1105"/>
                <a:gd name="T47" fmla="*/ 765 h 1276"/>
                <a:gd name="T48" fmla="*/ 595 w 1105"/>
                <a:gd name="T49" fmla="*/ 879 h 1276"/>
                <a:gd name="T50" fmla="*/ 481 w 1105"/>
                <a:gd name="T51" fmla="*/ 1021 h 1276"/>
                <a:gd name="T52" fmla="*/ 538 w 1105"/>
                <a:gd name="T53" fmla="*/ 1162 h 1276"/>
                <a:gd name="T54" fmla="*/ 567 w 1105"/>
                <a:gd name="T55" fmla="*/ 1106 h 1276"/>
                <a:gd name="T56" fmla="*/ 510 w 1105"/>
                <a:gd name="T57" fmla="*/ 1021 h 1276"/>
                <a:gd name="T58" fmla="*/ 567 w 1105"/>
                <a:gd name="T59" fmla="*/ 964 h 1276"/>
                <a:gd name="T60" fmla="*/ 652 w 1105"/>
                <a:gd name="T61" fmla="*/ 1021 h 1276"/>
                <a:gd name="T62" fmla="*/ 567 w 1105"/>
                <a:gd name="T63" fmla="*/ 1191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5" h="1276">
                  <a:moveTo>
                    <a:pt x="425" y="1276"/>
                  </a:moveTo>
                  <a:lnTo>
                    <a:pt x="368" y="1191"/>
                  </a:lnTo>
                  <a:lnTo>
                    <a:pt x="311" y="1191"/>
                  </a:lnTo>
                  <a:lnTo>
                    <a:pt x="311" y="1162"/>
                  </a:lnTo>
                  <a:lnTo>
                    <a:pt x="283" y="1134"/>
                  </a:lnTo>
                  <a:lnTo>
                    <a:pt x="255" y="1021"/>
                  </a:lnTo>
                  <a:lnTo>
                    <a:pt x="226" y="1021"/>
                  </a:lnTo>
                  <a:lnTo>
                    <a:pt x="198" y="907"/>
                  </a:lnTo>
                  <a:lnTo>
                    <a:pt x="226" y="765"/>
                  </a:lnTo>
                  <a:lnTo>
                    <a:pt x="226" y="624"/>
                  </a:lnTo>
                  <a:lnTo>
                    <a:pt x="141" y="539"/>
                  </a:lnTo>
                  <a:lnTo>
                    <a:pt x="28" y="510"/>
                  </a:lnTo>
                  <a:lnTo>
                    <a:pt x="56" y="397"/>
                  </a:lnTo>
                  <a:lnTo>
                    <a:pt x="28" y="170"/>
                  </a:lnTo>
                  <a:lnTo>
                    <a:pt x="0" y="113"/>
                  </a:lnTo>
                  <a:lnTo>
                    <a:pt x="85" y="0"/>
                  </a:lnTo>
                  <a:lnTo>
                    <a:pt x="170" y="57"/>
                  </a:lnTo>
                  <a:lnTo>
                    <a:pt x="198" y="113"/>
                  </a:lnTo>
                  <a:lnTo>
                    <a:pt x="226" y="142"/>
                  </a:lnTo>
                  <a:lnTo>
                    <a:pt x="340" y="113"/>
                  </a:lnTo>
                  <a:lnTo>
                    <a:pt x="425" y="142"/>
                  </a:lnTo>
                  <a:lnTo>
                    <a:pt x="481" y="199"/>
                  </a:lnTo>
                  <a:lnTo>
                    <a:pt x="538" y="85"/>
                  </a:lnTo>
                  <a:lnTo>
                    <a:pt x="567" y="28"/>
                  </a:lnTo>
                  <a:lnTo>
                    <a:pt x="595" y="28"/>
                  </a:lnTo>
                  <a:lnTo>
                    <a:pt x="567" y="113"/>
                  </a:lnTo>
                  <a:lnTo>
                    <a:pt x="623" y="142"/>
                  </a:lnTo>
                  <a:lnTo>
                    <a:pt x="623" y="199"/>
                  </a:lnTo>
                  <a:lnTo>
                    <a:pt x="652" y="227"/>
                  </a:lnTo>
                  <a:lnTo>
                    <a:pt x="680" y="284"/>
                  </a:lnTo>
                  <a:lnTo>
                    <a:pt x="737" y="284"/>
                  </a:lnTo>
                  <a:lnTo>
                    <a:pt x="765" y="255"/>
                  </a:lnTo>
                  <a:lnTo>
                    <a:pt x="793" y="284"/>
                  </a:lnTo>
                  <a:lnTo>
                    <a:pt x="765" y="312"/>
                  </a:lnTo>
                  <a:lnTo>
                    <a:pt x="793" y="312"/>
                  </a:lnTo>
                  <a:lnTo>
                    <a:pt x="822" y="284"/>
                  </a:lnTo>
                  <a:lnTo>
                    <a:pt x="878" y="340"/>
                  </a:lnTo>
                  <a:lnTo>
                    <a:pt x="935" y="312"/>
                  </a:lnTo>
                  <a:lnTo>
                    <a:pt x="963" y="397"/>
                  </a:lnTo>
                  <a:lnTo>
                    <a:pt x="992" y="397"/>
                  </a:lnTo>
                  <a:lnTo>
                    <a:pt x="1020" y="369"/>
                  </a:lnTo>
                  <a:lnTo>
                    <a:pt x="1077" y="369"/>
                  </a:lnTo>
                  <a:lnTo>
                    <a:pt x="1077" y="454"/>
                  </a:lnTo>
                  <a:lnTo>
                    <a:pt x="1105" y="482"/>
                  </a:lnTo>
                  <a:lnTo>
                    <a:pt x="963" y="482"/>
                  </a:lnTo>
                  <a:lnTo>
                    <a:pt x="822" y="510"/>
                  </a:lnTo>
                  <a:lnTo>
                    <a:pt x="737" y="567"/>
                  </a:lnTo>
                  <a:lnTo>
                    <a:pt x="680" y="765"/>
                  </a:lnTo>
                  <a:lnTo>
                    <a:pt x="567" y="851"/>
                  </a:lnTo>
                  <a:lnTo>
                    <a:pt x="595" y="879"/>
                  </a:lnTo>
                  <a:lnTo>
                    <a:pt x="510" y="936"/>
                  </a:lnTo>
                  <a:lnTo>
                    <a:pt x="481" y="1021"/>
                  </a:lnTo>
                  <a:lnTo>
                    <a:pt x="510" y="1134"/>
                  </a:lnTo>
                  <a:lnTo>
                    <a:pt x="538" y="1162"/>
                  </a:lnTo>
                  <a:lnTo>
                    <a:pt x="538" y="1134"/>
                  </a:lnTo>
                  <a:lnTo>
                    <a:pt x="567" y="1106"/>
                  </a:lnTo>
                  <a:lnTo>
                    <a:pt x="510" y="1077"/>
                  </a:lnTo>
                  <a:lnTo>
                    <a:pt x="510" y="1021"/>
                  </a:lnTo>
                  <a:lnTo>
                    <a:pt x="595" y="1021"/>
                  </a:lnTo>
                  <a:lnTo>
                    <a:pt x="567" y="964"/>
                  </a:lnTo>
                  <a:lnTo>
                    <a:pt x="595" y="964"/>
                  </a:lnTo>
                  <a:lnTo>
                    <a:pt x="652" y="1021"/>
                  </a:lnTo>
                  <a:lnTo>
                    <a:pt x="623" y="1106"/>
                  </a:lnTo>
                  <a:lnTo>
                    <a:pt x="567" y="1191"/>
                  </a:lnTo>
                  <a:lnTo>
                    <a:pt x="425" y="127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4393" name="Group 57"/>
          <p:cNvGrpSpPr>
            <a:grpSpLocks/>
          </p:cNvGrpSpPr>
          <p:nvPr/>
        </p:nvGrpSpPr>
        <p:grpSpPr bwMode="auto">
          <a:xfrm>
            <a:off x="730250" y="2009775"/>
            <a:ext cx="11520488" cy="7156450"/>
            <a:chOff x="460" y="1266"/>
            <a:chExt cx="7257" cy="4508"/>
          </a:xfrm>
        </p:grpSpPr>
        <p:sp>
          <p:nvSpPr>
            <p:cNvPr id="14344" name="Freeform 8"/>
            <p:cNvSpPr>
              <a:spLocks/>
            </p:cNvSpPr>
            <p:nvPr/>
          </p:nvSpPr>
          <p:spPr bwMode="auto">
            <a:xfrm>
              <a:off x="4089" y="4045"/>
              <a:ext cx="56" cy="1"/>
            </a:xfrm>
            <a:custGeom>
              <a:avLst/>
              <a:gdLst>
                <a:gd name="T0" fmla="*/ 56 w 56"/>
                <a:gd name="T1" fmla="*/ 0 h 1"/>
                <a:gd name="T2" fmla="*/ 0 w 56"/>
                <a:gd name="T3" fmla="*/ 0 h 1"/>
                <a:gd name="T4" fmla="*/ 56 w 56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1">
                  <a:moveTo>
                    <a:pt x="56" y="0"/>
                  </a:moveTo>
                  <a:lnTo>
                    <a:pt x="0" y="0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345" name="Freeform 9"/>
            <p:cNvSpPr>
              <a:spLocks/>
            </p:cNvSpPr>
            <p:nvPr/>
          </p:nvSpPr>
          <p:spPr bwMode="auto">
            <a:xfrm>
              <a:off x="2727" y="1777"/>
              <a:ext cx="1050" cy="1984"/>
            </a:xfrm>
            <a:custGeom>
              <a:avLst/>
              <a:gdLst>
                <a:gd name="T0" fmla="*/ 142 w 1049"/>
                <a:gd name="T1" fmla="*/ 1786 h 1984"/>
                <a:gd name="T2" fmla="*/ 227 w 1049"/>
                <a:gd name="T3" fmla="*/ 1644 h 1984"/>
                <a:gd name="T4" fmla="*/ 170 w 1049"/>
                <a:gd name="T5" fmla="*/ 1530 h 1984"/>
                <a:gd name="T6" fmla="*/ 198 w 1049"/>
                <a:gd name="T7" fmla="*/ 1474 h 1984"/>
                <a:gd name="T8" fmla="*/ 255 w 1049"/>
                <a:gd name="T9" fmla="*/ 1304 h 1984"/>
                <a:gd name="T10" fmla="*/ 57 w 1049"/>
                <a:gd name="T11" fmla="*/ 1190 h 1984"/>
                <a:gd name="T12" fmla="*/ 0 w 1049"/>
                <a:gd name="T13" fmla="*/ 1077 h 1984"/>
                <a:gd name="T14" fmla="*/ 113 w 1049"/>
                <a:gd name="T15" fmla="*/ 822 h 1984"/>
                <a:gd name="T16" fmla="*/ 170 w 1049"/>
                <a:gd name="T17" fmla="*/ 652 h 1984"/>
                <a:gd name="T18" fmla="*/ 85 w 1049"/>
                <a:gd name="T19" fmla="*/ 538 h 1984"/>
                <a:gd name="T20" fmla="*/ 0 w 1049"/>
                <a:gd name="T21" fmla="*/ 482 h 1984"/>
                <a:gd name="T22" fmla="*/ 85 w 1049"/>
                <a:gd name="T23" fmla="*/ 397 h 1984"/>
                <a:gd name="T24" fmla="*/ 113 w 1049"/>
                <a:gd name="T25" fmla="*/ 255 h 1984"/>
                <a:gd name="T26" fmla="*/ 198 w 1049"/>
                <a:gd name="T27" fmla="*/ 141 h 1984"/>
                <a:gd name="T28" fmla="*/ 283 w 1049"/>
                <a:gd name="T29" fmla="*/ 28 h 1984"/>
                <a:gd name="T30" fmla="*/ 397 w 1049"/>
                <a:gd name="T31" fmla="*/ 56 h 1984"/>
                <a:gd name="T32" fmla="*/ 368 w 1049"/>
                <a:gd name="T33" fmla="*/ 141 h 1984"/>
                <a:gd name="T34" fmla="*/ 510 w 1049"/>
                <a:gd name="T35" fmla="*/ 255 h 1984"/>
                <a:gd name="T36" fmla="*/ 595 w 1049"/>
                <a:gd name="T37" fmla="*/ 340 h 1984"/>
                <a:gd name="T38" fmla="*/ 652 w 1049"/>
                <a:gd name="T39" fmla="*/ 453 h 1984"/>
                <a:gd name="T40" fmla="*/ 765 w 1049"/>
                <a:gd name="T41" fmla="*/ 482 h 1984"/>
                <a:gd name="T42" fmla="*/ 850 w 1049"/>
                <a:gd name="T43" fmla="*/ 538 h 1984"/>
                <a:gd name="T44" fmla="*/ 879 w 1049"/>
                <a:gd name="T45" fmla="*/ 623 h 1984"/>
                <a:gd name="T46" fmla="*/ 794 w 1049"/>
                <a:gd name="T47" fmla="*/ 708 h 1984"/>
                <a:gd name="T48" fmla="*/ 794 w 1049"/>
                <a:gd name="T49" fmla="*/ 793 h 1984"/>
                <a:gd name="T50" fmla="*/ 850 w 1049"/>
                <a:gd name="T51" fmla="*/ 850 h 1984"/>
                <a:gd name="T52" fmla="*/ 907 w 1049"/>
                <a:gd name="T53" fmla="*/ 793 h 1984"/>
                <a:gd name="T54" fmla="*/ 992 w 1049"/>
                <a:gd name="T55" fmla="*/ 793 h 1984"/>
                <a:gd name="T56" fmla="*/ 1021 w 1049"/>
                <a:gd name="T57" fmla="*/ 1020 h 1984"/>
                <a:gd name="T58" fmla="*/ 907 w 1049"/>
                <a:gd name="T59" fmla="*/ 1105 h 1984"/>
                <a:gd name="T60" fmla="*/ 850 w 1049"/>
                <a:gd name="T61" fmla="*/ 1247 h 1984"/>
                <a:gd name="T62" fmla="*/ 822 w 1049"/>
                <a:gd name="T63" fmla="*/ 1389 h 1984"/>
                <a:gd name="T64" fmla="*/ 879 w 1049"/>
                <a:gd name="T65" fmla="*/ 1587 h 1984"/>
                <a:gd name="T66" fmla="*/ 737 w 1049"/>
                <a:gd name="T67" fmla="*/ 1502 h 1984"/>
                <a:gd name="T68" fmla="*/ 709 w 1049"/>
                <a:gd name="T69" fmla="*/ 1587 h 1984"/>
                <a:gd name="T70" fmla="*/ 652 w 1049"/>
                <a:gd name="T71" fmla="*/ 1530 h 1984"/>
                <a:gd name="T72" fmla="*/ 567 w 1049"/>
                <a:gd name="T73" fmla="*/ 1701 h 1984"/>
                <a:gd name="T74" fmla="*/ 510 w 1049"/>
                <a:gd name="T75" fmla="*/ 1871 h 1984"/>
                <a:gd name="T76" fmla="*/ 454 w 1049"/>
                <a:gd name="T77" fmla="*/ 1956 h 1984"/>
                <a:gd name="T78" fmla="*/ 340 w 1049"/>
                <a:gd name="T79" fmla="*/ 1956 h 1984"/>
                <a:gd name="T80" fmla="*/ 340 w 1049"/>
                <a:gd name="T81" fmla="*/ 1871 h 1984"/>
                <a:gd name="T82" fmla="*/ 255 w 1049"/>
                <a:gd name="T83" fmla="*/ 1842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49" h="1984">
                  <a:moveTo>
                    <a:pt x="198" y="1842"/>
                  </a:moveTo>
                  <a:lnTo>
                    <a:pt x="142" y="1786"/>
                  </a:lnTo>
                  <a:lnTo>
                    <a:pt x="57" y="1729"/>
                  </a:lnTo>
                  <a:lnTo>
                    <a:pt x="227" y="1644"/>
                  </a:lnTo>
                  <a:lnTo>
                    <a:pt x="227" y="1587"/>
                  </a:lnTo>
                  <a:lnTo>
                    <a:pt x="170" y="1530"/>
                  </a:lnTo>
                  <a:lnTo>
                    <a:pt x="170" y="1502"/>
                  </a:lnTo>
                  <a:lnTo>
                    <a:pt x="198" y="1474"/>
                  </a:lnTo>
                  <a:lnTo>
                    <a:pt x="198" y="1389"/>
                  </a:lnTo>
                  <a:lnTo>
                    <a:pt x="255" y="1304"/>
                  </a:lnTo>
                  <a:lnTo>
                    <a:pt x="170" y="1190"/>
                  </a:lnTo>
                  <a:lnTo>
                    <a:pt x="57" y="1190"/>
                  </a:lnTo>
                  <a:lnTo>
                    <a:pt x="57" y="1134"/>
                  </a:lnTo>
                  <a:lnTo>
                    <a:pt x="0" y="1077"/>
                  </a:lnTo>
                  <a:lnTo>
                    <a:pt x="0" y="964"/>
                  </a:lnTo>
                  <a:lnTo>
                    <a:pt x="113" y="822"/>
                  </a:lnTo>
                  <a:lnTo>
                    <a:pt x="170" y="765"/>
                  </a:lnTo>
                  <a:lnTo>
                    <a:pt x="170" y="652"/>
                  </a:lnTo>
                  <a:lnTo>
                    <a:pt x="57" y="567"/>
                  </a:lnTo>
                  <a:lnTo>
                    <a:pt x="85" y="538"/>
                  </a:lnTo>
                  <a:lnTo>
                    <a:pt x="57" y="482"/>
                  </a:lnTo>
                  <a:lnTo>
                    <a:pt x="0" y="482"/>
                  </a:lnTo>
                  <a:lnTo>
                    <a:pt x="28" y="425"/>
                  </a:lnTo>
                  <a:lnTo>
                    <a:pt x="85" y="397"/>
                  </a:lnTo>
                  <a:lnTo>
                    <a:pt x="57" y="283"/>
                  </a:lnTo>
                  <a:lnTo>
                    <a:pt x="113" y="255"/>
                  </a:lnTo>
                  <a:lnTo>
                    <a:pt x="113" y="141"/>
                  </a:lnTo>
                  <a:lnTo>
                    <a:pt x="198" y="141"/>
                  </a:lnTo>
                  <a:lnTo>
                    <a:pt x="198" y="85"/>
                  </a:lnTo>
                  <a:lnTo>
                    <a:pt x="283" y="28"/>
                  </a:lnTo>
                  <a:lnTo>
                    <a:pt x="340" y="0"/>
                  </a:lnTo>
                  <a:lnTo>
                    <a:pt x="397" y="56"/>
                  </a:lnTo>
                  <a:lnTo>
                    <a:pt x="397" y="85"/>
                  </a:lnTo>
                  <a:lnTo>
                    <a:pt x="368" y="141"/>
                  </a:lnTo>
                  <a:lnTo>
                    <a:pt x="454" y="226"/>
                  </a:lnTo>
                  <a:lnTo>
                    <a:pt x="510" y="255"/>
                  </a:lnTo>
                  <a:lnTo>
                    <a:pt x="567" y="311"/>
                  </a:lnTo>
                  <a:lnTo>
                    <a:pt x="595" y="340"/>
                  </a:lnTo>
                  <a:lnTo>
                    <a:pt x="595" y="425"/>
                  </a:lnTo>
                  <a:lnTo>
                    <a:pt x="652" y="453"/>
                  </a:lnTo>
                  <a:lnTo>
                    <a:pt x="652" y="510"/>
                  </a:lnTo>
                  <a:lnTo>
                    <a:pt x="765" y="482"/>
                  </a:lnTo>
                  <a:lnTo>
                    <a:pt x="822" y="538"/>
                  </a:lnTo>
                  <a:lnTo>
                    <a:pt x="850" y="538"/>
                  </a:lnTo>
                  <a:lnTo>
                    <a:pt x="907" y="595"/>
                  </a:lnTo>
                  <a:lnTo>
                    <a:pt x="879" y="623"/>
                  </a:lnTo>
                  <a:lnTo>
                    <a:pt x="879" y="652"/>
                  </a:lnTo>
                  <a:lnTo>
                    <a:pt x="794" y="708"/>
                  </a:lnTo>
                  <a:lnTo>
                    <a:pt x="822" y="765"/>
                  </a:lnTo>
                  <a:lnTo>
                    <a:pt x="794" y="793"/>
                  </a:lnTo>
                  <a:lnTo>
                    <a:pt x="850" y="793"/>
                  </a:lnTo>
                  <a:lnTo>
                    <a:pt x="850" y="850"/>
                  </a:lnTo>
                  <a:lnTo>
                    <a:pt x="879" y="850"/>
                  </a:lnTo>
                  <a:lnTo>
                    <a:pt x="907" y="793"/>
                  </a:lnTo>
                  <a:lnTo>
                    <a:pt x="935" y="765"/>
                  </a:lnTo>
                  <a:lnTo>
                    <a:pt x="992" y="793"/>
                  </a:lnTo>
                  <a:lnTo>
                    <a:pt x="1049" y="935"/>
                  </a:lnTo>
                  <a:lnTo>
                    <a:pt x="1021" y="1020"/>
                  </a:lnTo>
                  <a:lnTo>
                    <a:pt x="992" y="1020"/>
                  </a:lnTo>
                  <a:lnTo>
                    <a:pt x="907" y="1105"/>
                  </a:lnTo>
                  <a:lnTo>
                    <a:pt x="794" y="1105"/>
                  </a:lnTo>
                  <a:lnTo>
                    <a:pt x="850" y="1247"/>
                  </a:lnTo>
                  <a:lnTo>
                    <a:pt x="822" y="1304"/>
                  </a:lnTo>
                  <a:lnTo>
                    <a:pt x="822" y="1389"/>
                  </a:lnTo>
                  <a:lnTo>
                    <a:pt x="907" y="1474"/>
                  </a:lnTo>
                  <a:lnTo>
                    <a:pt x="879" y="1587"/>
                  </a:lnTo>
                  <a:lnTo>
                    <a:pt x="794" y="1502"/>
                  </a:lnTo>
                  <a:lnTo>
                    <a:pt x="737" y="1502"/>
                  </a:lnTo>
                  <a:lnTo>
                    <a:pt x="765" y="1559"/>
                  </a:lnTo>
                  <a:lnTo>
                    <a:pt x="709" y="1587"/>
                  </a:lnTo>
                  <a:lnTo>
                    <a:pt x="709" y="1530"/>
                  </a:lnTo>
                  <a:lnTo>
                    <a:pt x="652" y="1530"/>
                  </a:lnTo>
                  <a:lnTo>
                    <a:pt x="624" y="1672"/>
                  </a:lnTo>
                  <a:lnTo>
                    <a:pt x="567" y="1701"/>
                  </a:lnTo>
                  <a:lnTo>
                    <a:pt x="567" y="1757"/>
                  </a:lnTo>
                  <a:lnTo>
                    <a:pt x="510" y="1871"/>
                  </a:lnTo>
                  <a:lnTo>
                    <a:pt x="454" y="1899"/>
                  </a:lnTo>
                  <a:lnTo>
                    <a:pt x="454" y="1956"/>
                  </a:lnTo>
                  <a:lnTo>
                    <a:pt x="425" y="1984"/>
                  </a:lnTo>
                  <a:lnTo>
                    <a:pt x="340" y="1956"/>
                  </a:lnTo>
                  <a:lnTo>
                    <a:pt x="340" y="1899"/>
                  </a:lnTo>
                  <a:lnTo>
                    <a:pt x="340" y="1871"/>
                  </a:lnTo>
                  <a:lnTo>
                    <a:pt x="283" y="1871"/>
                  </a:lnTo>
                  <a:lnTo>
                    <a:pt x="255" y="1842"/>
                  </a:lnTo>
                  <a:lnTo>
                    <a:pt x="198" y="184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346" name="Freeform 10"/>
            <p:cNvSpPr>
              <a:spLocks/>
            </p:cNvSpPr>
            <p:nvPr/>
          </p:nvSpPr>
          <p:spPr bwMode="auto">
            <a:xfrm>
              <a:off x="2785" y="3279"/>
              <a:ext cx="1049" cy="1503"/>
            </a:xfrm>
            <a:custGeom>
              <a:avLst/>
              <a:gdLst>
                <a:gd name="T0" fmla="*/ 85 w 1049"/>
                <a:gd name="T1" fmla="*/ 397 h 1503"/>
                <a:gd name="T2" fmla="*/ 0 w 1049"/>
                <a:gd name="T3" fmla="*/ 482 h 1503"/>
                <a:gd name="T4" fmla="*/ 0 w 1049"/>
                <a:gd name="T5" fmla="*/ 681 h 1503"/>
                <a:gd name="T6" fmla="*/ 141 w 1049"/>
                <a:gd name="T7" fmla="*/ 737 h 1503"/>
                <a:gd name="T8" fmla="*/ 198 w 1049"/>
                <a:gd name="T9" fmla="*/ 851 h 1503"/>
                <a:gd name="T10" fmla="*/ 141 w 1049"/>
                <a:gd name="T11" fmla="*/ 964 h 1503"/>
                <a:gd name="T12" fmla="*/ 255 w 1049"/>
                <a:gd name="T13" fmla="*/ 1106 h 1503"/>
                <a:gd name="T14" fmla="*/ 340 w 1049"/>
                <a:gd name="T15" fmla="*/ 1191 h 1503"/>
                <a:gd name="T16" fmla="*/ 397 w 1049"/>
                <a:gd name="T17" fmla="*/ 1333 h 1503"/>
                <a:gd name="T18" fmla="*/ 453 w 1049"/>
                <a:gd name="T19" fmla="*/ 1418 h 1503"/>
                <a:gd name="T20" fmla="*/ 510 w 1049"/>
                <a:gd name="T21" fmla="*/ 1361 h 1503"/>
                <a:gd name="T22" fmla="*/ 567 w 1049"/>
                <a:gd name="T23" fmla="*/ 1446 h 1503"/>
                <a:gd name="T24" fmla="*/ 652 w 1049"/>
                <a:gd name="T25" fmla="*/ 1418 h 1503"/>
                <a:gd name="T26" fmla="*/ 964 w 1049"/>
                <a:gd name="T27" fmla="*/ 1503 h 1503"/>
                <a:gd name="T28" fmla="*/ 992 w 1049"/>
                <a:gd name="T29" fmla="*/ 1446 h 1503"/>
                <a:gd name="T30" fmla="*/ 1049 w 1049"/>
                <a:gd name="T31" fmla="*/ 1389 h 1503"/>
                <a:gd name="T32" fmla="*/ 907 w 1049"/>
                <a:gd name="T33" fmla="*/ 1276 h 1503"/>
                <a:gd name="T34" fmla="*/ 964 w 1049"/>
                <a:gd name="T35" fmla="*/ 1248 h 1503"/>
                <a:gd name="T36" fmla="*/ 878 w 1049"/>
                <a:gd name="T37" fmla="*/ 1191 h 1503"/>
                <a:gd name="T38" fmla="*/ 878 w 1049"/>
                <a:gd name="T39" fmla="*/ 1134 h 1503"/>
                <a:gd name="T40" fmla="*/ 822 w 1049"/>
                <a:gd name="T41" fmla="*/ 1049 h 1503"/>
                <a:gd name="T42" fmla="*/ 737 w 1049"/>
                <a:gd name="T43" fmla="*/ 907 h 1503"/>
                <a:gd name="T44" fmla="*/ 680 w 1049"/>
                <a:gd name="T45" fmla="*/ 851 h 1503"/>
                <a:gd name="T46" fmla="*/ 680 w 1049"/>
                <a:gd name="T47" fmla="*/ 794 h 1503"/>
                <a:gd name="T48" fmla="*/ 623 w 1049"/>
                <a:gd name="T49" fmla="*/ 737 h 1503"/>
                <a:gd name="T50" fmla="*/ 652 w 1049"/>
                <a:gd name="T51" fmla="*/ 567 h 1503"/>
                <a:gd name="T52" fmla="*/ 737 w 1049"/>
                <a:gd name="T53" fmla="*/ 454 h 1503"/>
                <a:gd name="T54" fmla="*/ 765 w 1049"/>
                <a:gd name="T55" fmla="*/ 340 h 1503"/>
                <a:gd name="T56" fmla="*/ 765 w 1049"/>
                <a:gd name="T57" fmla="*/ 255 h 1503"/>
                <a:gd name="T58" fmla="*/ 793 w 1049"/>
                <a:gd name="T59" fmla="*/ 170 h 1503"/>
                <a:gd name="T60" fmla="*/ 822 w 1049"/>
                <a:gd name="T61" fmla="*/ 85 h 1503"/>
                <a:gd name="T62" fmla="*/ 680 w 1049"/>
                <a:gd name="T63" fmla="*/ 0 h 1503"/>
                <a:gd name="T64" fmla="*/ 652 w 1049"/>
                <a:gd name="T65" fmla="*/ 85 h 1503"/>
                <a:gd name="T66" fmla="*/ 595 w 1049"/>
                <a:gd name="T67" fmla="*/ 28 h 1503"/>
                <a:gd name="T68" fmla="*/ 510 w 1049"/>
                <a:gd name="T69" fmla="*/ 199 h 1503"/>
                <a:gd name="T70" fmla="*/ 453 w 1049"/>
                <a:gd name="T71" fmla="*/ 369 h 1503"/>
                <a:gd name="T72" fmla="*/ 397 w 1049"/>
                <a:gd name="T73" fmla="*/ 454 h 1503"/>
                <a:gd name="T74" fmla="*/ 283 w 1049"/>
                <a:gd name="T75" fmla="*/ 454 h 1503"/>
                <a:gd name="T76" fmla="*/ 226 w 1049"/>
                <a:gd name="T77" fmla="*/ 369 h 1503"/>
                <a:gd name="T78" fmla="*/ 141 w 1049"/>
                <a:gd name="T79" fmla="*/ 340 h 1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49" h="1503">
                  <a:moveTo>
                    <a:pt x="141" y="340"/>
                  </a:moveTo>
                  <a:lnTo>
                    <a:pt x="85" y="397"/>
                  </a:lnTo>
                  <a:lnTo>
                    <a:pt x="28" y="425"/>
                  </a:lnTo>
                  <a:lnTo>
                    <a:pt x="0" y="482"/>
                  </a:lnTo>
                  <a:lnTo>
                    <a:pt x="28" y="624"/>
                  </a:lnTo>
                  <a:lnTo>
                    <a:pt x="0" y="681"/>
                  </a:lnTo>
                  <a:lnTo>
                    <a:pt x="85" y="681"/>
                  </a:lnTo>
                  <a:lnTo>
                    <a:pt x="141" y="737"/>
                  </a:lnTo>
                  <a:lnTo>
                    <a:pt x="113" y="794"/>
                  </a:lnTo>
                  <a:lnTo>
                    <a:pt x="198" y="851"/>
                  </a:lnTo>
                  <a:lnTo>
                    <a:pt x="198" y="907"/>
                  </a:lnTo>
                  <a:lnTo>
                    <a:pt x="141" y="964"/>
                  </a:lnTo>
                  <a:lnTo>
                    <a:pt x="141" y="1077"/>
                  </a:lnTo>
                  <a:lnTo>
                    <a:pt x="255" y="1106"/>
                  </a:lnTo>
                  <a:lnTo>
                    <a:pt x="255" y="1162"/>
                  </a:lnTo>
                  <a:lnTo>
                    <a:pt x="340" y="1191"/>
                  </a:lnTo>
                  <a:lnTo>
                    <a:pt x="397" y="1248"/>
                  </a:lnTo>
                  <a:lnTo>
                    <a:pt x="397" y="1333"/>
                  </a:lnTo>
                  <a:lnTo>
                    <a:pt x="425" y="1333"/>
                  </a:lnTo>
                  <a:lnTo>
                    <a:pt x="453" y="1418"/>
                  </a:lnTo>
                  <a:lnTo>
                    <a:pt x="510" y="1418"/>
                  </a:lnTo>
                  <a:lnTo>
                    <a:pt x="510" y="1361"/>
                  </a:lnTo>
                  <a:lnTo>
                    <a:pt x="538" y="1389"/>
                  </a:lnTo>
                  <a:lnTo>
                    <a:pt x="567" y="1446"/>
                  </a:lnTo>
                  <a:lnTo>
                    <a:pt x="623" y="1446"/>
                  </a:lnTo>
                  <a:lnTo>
                    <a:pt x="652" y="1418"/>
                  </a:lnTo>
                  <a:lnTo>
                    <a:pt x="765" y="1418"/>
                  </a:lnTo>
                  <a:lnTo>
                    <a:pt x="964" y="1503"/>
                  </a:lnTo>
                  <a:lnTo>
                    <a:pt x="964" y="1474"/>
                  </a:lnTo>
                  <a:lnTo>
                    <a:pt x="992" y="1446"/>
                  </a:lnTo>
                  <a:lnTo>
                    <a:pt x="964" y="1389"/>
                  </a:lnTo>
                  <a:lnTo>
                    <a:pt x="1049" y="1389"/>
                  </a:lnTo>
                  <a:lnTo>
                    <a:pt x="992" y="1304"/>
                  </a:lnTo>
                  <a:lnTo>
                    <a:pt x="907" y="1276"/>
                  </a:lnTo>
                  <a:lnTo>
                    <a:pt x="907" y="1248"/>
                  </a:lnTo>
                  <a:lnTo>
                    <a:pt x="964" y="1248"/>
                  </a:lnTo>
                  <a:lnTo>
                    <a:pt x="964" y="1191"/>
                  </a:lnTo>
                  <a:lnTo>
                    <a:pt x="878" y="1191"/>
                  </a:lnTo>
                  <a:lnTo>
                    <a:pt x="907" y="1162"/>
                  </a:lnTo>
                  <a:lnTo>
                    <a:pt x="878" y="1134"/>
                  </a:lnTo>
                  <a:lnTo>
                    <a:pt x="850" y="1077"/>
                  </a:lnTo>
                  <a:lnTo>
                    <a:pt x="822" y="1049"/>
                  </a:lnTo>
                  <a:lnTo>
                    <a:pt x="822" y="992"/>
                  </a:lnTo>
                  <a:lnTo>
                    <a:pt x="737" y="907"/>
                  </a:lnTo>
                  <a:lnTo>
                    <a:pt x="680" y="879"/>
                  </a:lnTo>
                  <a:lnTo>
                    <a:pt x="680" y="851"/>
                  </a:lnTo>
                  <a:lnTo>
                    <a:pt x="680" y="822"/>
                  </a:lnTo>
                  <a:lnTo>
                    <a:pt x="680" y="794"/>
                  </a:lnTo>
                  <a:lnTo>
                    <a:pt x="623" y="766"/>
                  </a:lnTo>
                  <a:lnTo>
                    <a:pt x="623" y="737"/>
                  </a:lnTo>
                  <a:lnTo>
                    <a:pt x="652" y="681"/>
                  </a:lnTo>
                  <a:lnTo>
                    <a:pt x="652" y="567"/>
                  </a:lnTo>
                  <a:lnTo>
                    <a:pt x="680" y="482"/>
                  </a:lnTo>
                  <a:lnTo>
                    <a:pt x="737" y="454"/>
                  </a:lnTo>
                  <a:lnTo>
                    <a:pt x="765" y="369"/>
                  </a:lnTo>
                  <a:lnTo>
                    <a:pt x="765" y="340"/>
                  </a:lnTo>
                  <a:lnTo>
                    <a:pt x="737" y="284"/>
                  </a:lnTo>
                  <a:lnTo>
                    <a:pt x="765" y="255"/>
                  </a:lnTo>
                  <a:lnTo>
                    <a:pt x="765" y="227"/>
                  </a:lnTo>
                  <a:lnTo>
                    <a:pt x="793" y="170"/>
                  </a:lnTo>
                  <a:lnTo>
                    <a:pt x="793" y="114"/>
                  </a:lnTo>
                  <a:lnTo>
                    <a:pt x="822" y="85"/>
                  </a:lnTo>
                  <a:lnTo>
                    <a:pt x="737" y="0"/>
                  </a:lnTo>
                  <a:lnTo>
                    <a:pt x="680" y="0"/>
                  </a:lnTo>
                  <a:lnTo>
                    <a:pt x="708" y="57"/>
                  </a:lnTo>
                  <a:lnTo>
                    <a:pt x="652" y="85"/>
                  </a:lnTo>
                  <a:lnTo>
                    <a:pt x="652" y="28"/>
                  </a:lnTo>
                  <a:lnTo>
                    <a:pt x="595" y="28"/>
                  </a:lnTo>
                  <a:lnTo>
                    <a:pt x="567" y="170"/>
                  </a:lnTo>
                  <a:lnTo>
                    <a:pt x="510" y="199"/>
                  </a:lnTo>
                  <a:lnTo>
                    <a:pt x="510" y="255"/>
                  </a:lnTo>
                  <a:lnTo>
                    <a:pt x="453" y="369"/>
                  </a:lnTo>
                  <a:lnTo>
                    <a:pt x="397" y="397"/>
                  </a:lnTo>
                  <a:lnTo>
                    <a:pt x="397" y="454"/>
                  </a:lnTo>
                  <a:lnTo>
                    <a:pt x="368" y="482"/>
                  </a:lnTo>
                  <a:lnTo>
                    <a:pt x="283" y="454"/>
                  </a:lnTo>
                  <a:lnTo>
                    <a:pt x="283" y="369"/>
                  </a:lnTo>
                  <a:lnTo>
                    <a:pt x="226" y="369"/>
                  </a:lnTo>
                  <a:lnTo>
                    <a:pt x="198" y="340"/>
                  </a:lnTo>
                  <a:lnTo>
                    <a:pt x="141" y="34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347" name="Freeform 11"/>
            <p:cNvSpPr>
              <a:spLocks/>
            </p:cNvSpPr>
            <p:nvPr/>
          </p:nvSpPr>
          <p:spPr bwMode="auto">
            <a:xfrm>
              <a:off x="3749" y="4668"/>
              <a:ext cx="283" cy="340"/>
            </a:xfrm>
            <a:custGeom>
              <a:avLst/>
              <a:gdLst>
                <a:gd name="T0" fmla="*/ 85 w 283"/>
                <a:gd name="T1" fmla="*/ 0 h 340"/>
                <a:gd name="T2" fmla="*/ 0 w 283"/>
                <a:gd name="T3" fmla="*/ 0 h 340"/>
                <a:gd name="T4" fmla="*/ 28 w 283"/>
                <a:gd name="T5" fmla="*/ 57 h 340"/>
                <a:gd name="T6" fmla="*/ 0 w 283"/>
                <a:gd name="T7" fmla="*/ 85 h 340"/>
                <a:gd name="T8" fmla="*/ 0 w 283"/>
                <a:gd name="T9" fmla="*/ 114 h 340"/>
                <a:gd name="T10" fmla="*/ 56 w 283"/>
                <a:gd name="T11" fmla="*/ 170 h 340"/>
                <a:gd name="T12" fmla="*/ 56 w 283"/>
                <a:gd name="T13" fmla="*/ 227 h 340"/>
                <a:gd name="T14" fmla="*/ 85 w 283"/>
                <a:gd name="T15" fmla="*/ 255 h 340"/>
                <a:gd name="T16" fmla="*/ 28 w 283"/>
                <a:gd name="T17" fmla="*/ 312 h 340"/>
                <a:gd name="T18" fmla="*/ 56 w 283"/>
                <a:gd name="T19" fmla="*/ 340 h 340"/>
                <a:gd name="T20" fmla="*/ 113 w 283"/>
                <a:gd name="T21" fmla="*/ 284 h 340"/>
                <a:gd name="T22" fmla="*/ 283 w 283"/>
                <a:gd name="T23" fmla="*/ 199 h 340"/>
                <a:gd name="T24" fmla="*/ 85 w 283"/>
                <a:gd name="T25" fmla="*/ 29 h 340"/>
                <a:gd name="T26" fmla="*/ 85 w 283"/>
                <a:gd name="T2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3" h="340">
                  <a:moveTo>
                    <a:pt x="85" y="0"/>
                  </a:moveTo>
                  <a:lnTo>
                    <a:pt x="0" y="0"/>
                  </a:lnTo>
                  <a:lnTo>
                    <a:pt x="28" y="57"/>
                  </a:lnTo>
                  <a:lnTo>
                    <a:pt x="0" y="85"/>
                  </a:lnTo>
                  <a:lnTo>
                    <a:pt x="0" y="114"/>
                  </a:lnTo>
                  <a:lnTo>
                    <a:pt x="56" y="170"/>
                  </a:lnTo>
                  <a:lnTo>
                    <a:pt x="56" y="227"/>
                  </a:lnTo>
                  <a:lnTo>
                    <a:pt x="85" y="255"/>
                  </a:lnTo>
                  <a:lnTo>
                    <a:pt x="28" y="312"/>
                  </a:lnTo>
                  <a:lnTo>
                    <a:pt x="56" y="340"/>
                  </a:lnTo>
                  <a:lnTo>
                    <a:pt x="113" y="284"/>
                  </a:lnTo>
                  <a:lnTo>
                    <a:pt x="283" y="199"/>
                  </a:lnTo>
                  <a:lnTo>
                    <a:pt x="85" y="29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348" name="Freeform 12"/>
            <p:cNvSpPr>
              <a:spLocks/>
            </p:cNvSpPr>
            <p:nvPr/>
          </p:nvSpPr>
          <p:spPr bwMode="auto">
            <a:xfrm>
              <a:off x="3777" y="4045"/>
              <a:ext cx="482" cy="822"/>
            </a:xfrm>
            <a:custGeom>
              <a:avLst/>
              <a:gdLst>
                <a:gd name="T0" fmla="*/ 255 w 482"/>
                <a:gd name="T1" fmla="*/ 822 h 822"/>
                <a:gd name="T2" fmla="*/ 57 w 482"/>
                <a:gd name="T3" fmla="*/ 652 h 822"/>
                <a:gd name="T4" fmla="*/ 57 w 482"/>
                <a:gd name="T5" fmla="*/ 623 h 822"/>
                <a:gd name="T6" fmla="*/ 0 w 482"/>
                <a:gd name="T7" fmla="*/ 538 h 822"/>
                <a:gd name="T8" fmla="*/ 57 w 482"/>
                <a:gd name="T9" fmla="*/ 538 h 822"/>
                <a:gd name="T10" fmla="*/ 57 w 482"/>
                <a:gd name="T11" fmla="*/ 510 h 822"/>
                <a:gd name="T12" fmla="*/ 85 w 482"/>
                <a:gd name="T13" fmla="*/ 510 h 822"/>
                <a:gd name="T14" fmla="*/ 113 w 482"/>
                <a:gd name="T15" fmla="*/ 538 h 822"/>
                <a:gd name="T16" fmla="*/ 198 w 482"/>
                <a:gd name="T17" fmla="*/ 482 h 822"/>
                <a:gd name="T18" fmla="*/ 170 w 482"/>
                <a:gd name="T19" fmla="*/ 482 h 822"/>
                <a:gd name="T20" fmla="*/ 142 w 482"/>
                <a:gd name="T21" fmla="*/ 425 h 822"/>
                <a:gd name="T22" fmla="*/ 198 w 482"/>
                <a:gd name="T23" fmla="*/ 425 h 822"/>
                <a:gd name="T24" fmla="*/ 170 w 482"/>
                <a:gd name="T25" fmla="*/ 311 h 822"/>
                <a:gd name="T26" fmla="*/ 142 w 482"/>
                <a:gd name="T27" fmla="*/ 283 h 822"/>
                <a:gd name="T28" fmla="*/ 170 w 482"/>
                <a:gd name="T29" fmla="*/ 255 h 822"/>
                <a:gd name="T30" fmla="*/ 255 w 482"/>
                <a:gd name="T31" fmla="*/ 226 h 822"/>
                <a:gd name="T32" fmla="*/ 227 w 482"/>
                <a:gd name="T33" fmla="*/ 198 h 822"/>
                <a:gd name="T34" fmla="*/ 255 w 482"/>
                <a:gd name="T35" fmla="*/ 141 h 822"/>
                <a:gd name="T36" fmla="*/ 227 w 482"/>
                <a:gd name="T37" fmla="*/ 113 h 822"/>
                <a:gd name="T38" fmla="*/ 312 w 482"/>
                <a:gd name="T39" fmla="*/ 85 h 822"/>
                <a:gd name="T40" fmla="*/ 368 w 482"/>
                <a:gd name="T41" fmla="*/ 85 h 822"/>
                <a:gd name="T42" fmla="*/ 397 w 482"/>
                <a:gd name="T43" fmla="*/ 56 h 822"/>
                <a:gd name="T44" fmla="*/ 312 w 482"/>
                <a:gd name="T45" fmla="*/ 28 h 822"/>
                <a:gd name="T46" fmla="*/ 368 w 482"/>
                <a:gd name="T47" fmla="*/ 0 h 822"/>
                <a:gd name="T48" fmla="*/ 425 w 482"/>
                <a:gd name="T49" fmla="*/ 56 h 822"/>
                <a:gd name="T50" fmla="*/ 453 w 482"/>
                <a:gd name="T51" fmla="*/ 56 h 822"/>
                <a:gd name="T52" fmla="*/ 453 w 482"/>
                <a:gd name="T53" fmla="*/ 85 h 822"/>
                <a:gd name="T54" fmla="*/ 482 w 482"/>
                <a:gd name="T55" fmla="*/ 113 h 822"/>
                <a:gd name="T56" fmla="*/ 425 w 482"/>
                <a:gd name="T57" fmla="*/ 170 h 822"/>
                <a:gd name="T58" fmla="*/ 425 w 482"/>
                <a:gd name="T59" fmla="*/ 198 h 822"/>
                <a:gd name="T60" fmla="*/ 397 w 482"/>
                <a:gd name="T61" fmla="*/ 226 h 822"/>
                <a:gd name="T62" fmla="*/ 425 w 482"/>
                <a:gd name="T63" fmla="*/ 283 h 822"/>
                <a:gd name="T64" fmla="*/ 397 w 482"/>
                <a:gd name="T65" fmla="*/ 283 h 822"/>
                <a:gd name="T66" fmla="*/ 368 w 482"/>
                <a:gd name="T67" fmla="*/ 368 h 822"/>
                <a:gd name="T68" fmla="*/ 397 w 482"/>
                <a:gd name="T69" fmla="*/ 368 h 822"/>
                <a:gd name="T70" fmla="*/ 453 w 482"/>
                <a:gd name="T71" fmla="*/ 482 h 822"/>
                <a:gd name="T72" fmla="*/ 340 w 482"/>
                <a:gd name="T73" fmla="*/ 595 h 822"/>
                <a:gd name="T74" fmla="*/ 283 w 482"/>
                <a:gd name="T75" fmla="*/ 708 h 822"/>
                <a:gd name="T76" fmla="*/ 283 w 482"/>
                <a:gd name="T77" fmla="*/ 765 h 822"/>
                <a:gd name="T78" fmla="*/ 255 w 482"/>
                <a:gd name="T79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82" h="822">
                  <a:moveTo>
                    <a:pt x="255" y="822"/>
                  </a:moveTo>
                  <a:lnTo>
                    <a:pt x="57" y="652"/>
                  </a:lnTo>
                  <a:lnTo>
                    <a:pt x="57" y="623"/>
                  </a:lnTo>
                  <a:lnTo>
                    <a:pt x="0" y="538"/>
                  </a:lnTo>
                  <a:lnTo>
                    <a:pt x="57" y="538"/>
                  </a:lnTo>
                  <a:lnTo>
                    <a:pt x="57" y="510"/>
                  </a:lnTo>
                  <a:lnTo>
                    <a:pt x="85" y="510"/>
                  </a:lnTo>
                  <a:lnTo>
                    <a:pt x="113" y="538"/>
                  </a:lnTo>
                  <a:lnTo>
                    <a:pt x="198" y="482"/>
                  </a:lnTo>
                  <a:lnTo>
                    <a:pt x="170" y="482"/>
                  </a:lnTo>
                  <a:lnTo>
                    <a:pt x="142" y="425"/>
                  </a:lnTo>
                  <a:lnTo>
                    <a:pt x="198" y="425"/>
                  </a:lnTo>
                  <a:lnTo>
                    <a:pt x="170" y="311"/>
                  </a:lnTo>
                  <a:lnTo>
                    <a:pt x="142" y="283"/>
                  </a:lnTo>
                  <a:lnTo>
                    <a:pt x="170" y="255"/>
                  </a:lnTo>
                  <a:lnTo>
                    <a:pt x="255" y="226"/>
                  </a:lnTo>
                  <a:lnTo>
                    <a:pt x="227" y="198"/>
                  </a:lnTo>
                  <a:lnTo>
                    <a:pt x="255" y="141"/>
                  </a:lnTo>
                  <a:lnTo>
                    <a:pt x="227" y="113"/>
                  </a:lnTo>
                  <a:lnTo>
                    <a:pt x="312" y="85"/>
                  </a:lnTo>
                  <a:lnTo>
                    <a:pt x="368" y="85"/>
                  </a:lnTo>
                  <a:lnTo>
                    <a:pt x="397" y="56"/>
                  </a:lnTo>
                  <a:lnTo>
                    <a:pt x="312" y="28"/>
                  </a:lnTo>
                  <a:lnTo>
                    <a:pt x="368" y="0"/>
                  </a:lnTo>
                  <a:lnTo>
                    <a:pt x="425" y="56"/>
                  </a:lnTo>
                  <a:lnTo>
                    <a:pt x="453" y="56"/>
                  </a:lnTo>
                  <a:lnTo>
                    <a:pt x="453" y="85"/>
                  </a:lnTo>
                  <a:lnTo>
                    <a:pt x="482" y="113"/>
                  </a:lnTo>
                  <a:lnTo>
                    <a:pt x="425" y="170"/>
                  </a:lnTo>
                  <a:lnTo>
                    <a:pt x="425" y="198"/>
                  </a:lnTo>
                  <a:lnTo>
                    <a:pt x="397" y="226"/>
                  </a:lnTo>
                  <a:lnTo>
                    <a:pt x="425" y="283"/>
                  </a:lnTo>
                  <a:lnTo>
                    <a:pt x="397" y="283"/>
                  </a:lnTo>
                  <a:lnTo>
                    <a:pt x="368" y="368"/>
                  </a:lnTo>
                  <a:lnTo>
                    <a:pt x="397" y="368"/>
                  </a:lnTo>
                  <a:lnTo>
                    <a:pt x="453" y="482"/>
                  </a:lnTo>
                  <a:lnTo>
                    <a:pt x="340" y="595"/>
                  </a:lnTo>
                  <a:lnTo>
                    <a:pt x="283" y="708"/>
                  </a:lnTo>
                  <a:lnTo>
                    <a:pt x="283" y="765"/>
                  </a:lnTo>
                  <a:lnTo>
                    <a:pt x="255" y="82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350" name="Freeform 14"/>
            <p:cNvSpPr>
              <a:spLocks/>
            </p:cNvSpPr>
            <p:nvPr/>
          </p:nvSpPr>
          <p:spPr bwMode="auto">
            <a:xfrm>
              <a:off x="3408" y="3534"/>
              <a:ext cx="766" cy="1049"/>
            </a:xfrm>
            <a:custGeom>
              <a:avLst/>
              <a:gdLst>
                <a:gd name="T0" fmla="*/ 114 w 766"/>
                <a:gd name="T1" fmla="*/ 29 h 1049"/>
                <a:gd name="T2" fmla="*/ 142 w 766"/>
                <a:gd name="T3" fmla="*/ 114 h 1049"/>
                <a:gd name="T4" fmla="*/ 57 w 766"/>
                <a:gd name="T5" fmla="*/ 227 h 1049"/>
                <a:gd name="T6" fmla="*/ 29 w 766"/>
                <a:gd name="T7" fmla="*/ 426 h 1049"/>
                <a:gd name="T8" fmla="*/ 0 w 766"/>
                <a:gd name="T9" fmla="*/ 511 h 1049"/>
                <a:gd name="T10" fmla="*/ 57 w 766"/>
                <a:gd name="T11" fmla="*/ 624 h 1049"/>
                <a:gd name="T12" fmla="*/ 199 w 766"/>
                <a:gd name="T13" fmla="*/ 737 h 1049"/>
                <a:gd name="T14" fmla="*/ 227 w 766"/>
                <a:gd name="T15" fmla="*/ 822 h 1049"/>
                <a:gd name="T16" fmla="*/ 284 w 766"/>
                <a:gd name="T17" fmla="*/ 907 h 1049"/>
                <a:gd name="T18" fmla="*/ 341 w 766"/>
                <a:gd name="T19" fmla="*/ 936 h 1049"/>
                <a:gd name="T20" fmla="*/ 284 w 766"/>
                <a:gd name="T21" fmla="*/ 993 h 1049"/>
                <a:gd name="T22" fmla="*/ 369 w 766"/>
                <a:gd name="T23" fmla="*/ 1049 h 1049"/>
                <a:gd name="T24" fmla="*/ 426 w 766"/>
                <a:gd name="T25" fmla="*/ 1021 h 1049"/>
                <a:gd name="T26" fmla="*/ 482 w 766"/>
                <a:gd name="T27" fmla="*/ 1049 h 1049"/>
                <a:gd name="T28" fmla="*/ 539 w 766"/>
                <a:gd name="T29" fmla="*/ 993 h 1049"/>
                <a:gd name="T30" fmla="*/ 567 w 766"/>
                <a:gd name="T31" fmla="*/ 936 h 1049"/>
                <a:gd name="T32" fmla="*/ 511 w 766"/>
                <a:gd name="T33" fmla="*/ 794 h 1049"/>
                <a:gd name="T34" fmla="*/ 624 w 766"/>
                <a:gd name="T35" fmla="*/ 737 h 1049"/>
                <a:gd name="T36" fmla="*/ 624 w 766"/>
                <a:gd name="T37" fmla="*/ 652 h 1049"/>
                <a:gd name="T38" fmla="*/ 681 w 766"/>
                <a:gd name="T39" fmla="*/ 596 h 1049"/>
                <a:gd name="T40" fmla="*/ 766 w 766"/>
                <a:gd name="T41" fmla="*/ 567 h 1049"/>
                <a:gd name="T42" fmla="*/ 737 w 766"/>
                <a:gd name="T43" fmla="*/ 511 h 1049"/>
                <a:gd name="T44" fmla="*/ 681 w 766"/>
                <a:gd name="T45" fmla="*/ 454 h 1049"/>
                <a:gd name="T46" fmla="*/ 596 w 766"/>
                <a:gd name="T47" fmla="*/ 369 h 1049"/>
                <a:gd name="T48" fmla="*/ 567 w 766"/>
                <a:gd name="T49" fmla="*/ 312 h 1049"/>
                <a:gd name="T50" fmla="*/ 539 w 766"/>
                <a:gd name="T51" fmla="*/ 255 h 1049"/>
                <a:gd name="T52" fmla="*/ 482 w 766"/>
                <a:gd name="T53" fmla="*/ 227 h 1049"/>
                <a:gd name="T54" fmla="*/ 454 w 766"/>
                <a:gd name="T55" fmla="*/ 142 h 1049"/>
                <a:gd name="T56" fmla="*/ 369 w 766"/>
                <a:gd name="T57" fmla="*/ 85 h 1049"/>
                <a:gd name="T58" fmla="*/ 255 w 766"/>
                <a:gd name="T59" fmla="*/ 85 h 1049"/>
                <a:gd name="T60" fmla="*/ 255 w 766"/>
                <a:gd name="T61" fmla="*/ 29 h 1049"/>
                <a:gd name="T62" fmla="*/ 199 w 766"/>
                <a:gd name="T63" fmla="*/ 57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66" h="1049">
                  <a:moveTo>
                    <a:pt x="142" y="0"/>
                  </a:moveTo>
                  <a:lnTo>
                    <a:pt x="114" y="29"/>
                  </a:lnTo>
                  <a:lnTo>
                    <a:pt x="142" y="85"/>
                  </a:lnTo>
                  <a:lnTo>
                    <a:pt x="142" y="114"/>
                  </a:lnTo>
                  <a:lnTo>
                    <a:pt x="114" y="199"/>
                  </a:lnTo>
                  <a:lnTo>
                    <a:pt x="57" y="227"/>
                  </a:lnTo>
                  <a:lnTo>
                    <a:pt x="29" y="284"/>
                  </a:lnTo>
                  <a:lnTo>
                    <a:pt x="29" y="426"/>
                  </a:lnTo>
                  <a:lnTo>
                    <a:pt x="0" y="482"/>
                  </a:lnTo>
                  <a:lnTo>
                    <a:pt x="0" y="511"/>
                  </a:lnTo>
                  <a:lnTo>
                    <a:pt x="57" y="539"/>
                  </a:lnTo>
                  <a:lnTo>
                    <a:pt x="57" y="624"/>
                  </a:lnTo>
                  <a:lnTo>
                    <a:pt x="114" y="652"/>
                  </a:lnTo>
                  <a:lnTo>
                    <a:pt x="199" y="737"/>
                  </a:lnTo>
                  <a:lnTo>
                    <a:pt x="199" y="794"/>
                  </a:lnTo>
                  <a:lnTo>
                    <a:pt x="227" y="822"/>
                  </a:lnTo>
                  <a:lnTo>
                    <a:pt x="255" y="879"/>
                  </a:lnTo>
                  <a:lnTo>
                    <a:pt x="284" y="907"/>
                  </a:lnTo>
                  <a:lnTo>
                    <a:pt x="255" y="936"/>
                  </a:lnTo>
                  <a:lnTo>
                    <a:pt x="341" y="936"/>
                  </a:lnTo>
                  <a:lnTo>
                    <a:pt x="341" y="993"/>
                  </a:lnTo>
                  <a:lnTo>
                    <a:pt x="284" y="993"/>
                  </a:lnTo>
                  <a:lnTo>
                    <a:pt x="284" y="1021"/>
                  </a:lnTo>
                  <a:lnTo>
                    <a:pt x="369" y="1049"/>
                  </a:lnTo>
                  <a:lnTo>
                    <a:pt x="426" y="1049"/>
                  </a:lnTo>
                  <a:lnTo>
                    <a:pt x="426" y="1021"/>
                  </a:lnTo>
                  <a:lnTo>
                    <a:pt x="454" y="1021"/>
                  </a:lnTo>
                  <a:lnTo>
                    <a:pt x="482" y="1049"/>
                  </a:lnTo>
                  <a:lnTo>
                    <a:pt x="567" y="993"/>
                  </a:lnTo>
                  <a:lnTo>
                    <a:pt x="539" y="993"/>
                  </a:lnTo>
                  <a:lnTo>
                    <a:pt x="511" y="936"/>
                  </a:lnTo>
                  <a:lnTo>
                    <a:pt x="567" y="936"/>
                  </a:lnTo>
                  <a:lnTo>
                    <a:pt x="539" y="822"/>
                  </a:lnTo>
                  <a:lnTo>
                    <a:pt x="511" y="794"/>
                  </a:lnTo>
                  <a:lnTo>
                    <a:pt x="539" y="766"/>
                  </a:lnTo>
                  <a:lnTo>
                    <a:pt x="624" y="737"/>
                  </a:lnTo>
                  <a:lnTo>
                    <a:pt x="596" y="709"/>
                  </a:lnTo>
                  <a:lnTo>
                    <a:pt x="624" y="652"/>
                  </a:lnTo>
                  <a:lnTo>
                    <a:pt x="596" y="624"/>
                  </a:lnTo>
                  <a:lnTo>
                    <a:pt x="681" y="596"/>
                  </a:lnTo>
                  <a:lnTo>
                    <a:pt x="737" y="596"/>
                  </a:lnTo>
                  <a:lnTo>
                    <a:pt x="766" y="567"/>
                  </a:lnTo>
                  <a:lnTo>
                    <a:pt x="681" y="539"/>
                  </a:lnTo>
                  <a:lnTo>
                    <a:pt x="737" y="511"/>
                  </a:lnTo>
                  <a:lnTo>
                    <a:pt x="681" y="482"/>
                  </a:lnTo>
                  <a:lnTo>
                    <a:pt x="681" y="454"/>
                  </a:lnTo>
                  <a:lnTo>
                    <a:pt x="624" y="426"/>
                  </a:lnTo>
                  <a:lnTo>
                    <a:pt x="596" y="369"/>
                  </a:lnTo>
                  <a:lnTo>
                    <a:pt x="567" y="340"/>
                  </a:lnTo>
                  <a:lnTo>
                    <a:pt x="567" y="312"/>
                  </a:lnTo>
                  <a:lnTo>
                    <a:pt x="567" y="284"/>
                  </a:lnTo>
                  <a:lnTo>
                    <a:pt x="539" y="255"/>
                  </a:lnTo>
                  <a:lnTo>
                    <a:pt x="511" y="255"/>
                  </a:lnTo>
                  <a:lnTo>
                    <a:pt x="482" y="227"/>
                  </a:lnTo>
                  <a:lnTo>
                    <a:pt x="482" y="199"/>
                  </a:lnTo>
                  <a:lnTo>
                    <a:pt x="454" y="142"/>
                  </a:lnTo>
                  <a:lnTo>
                    <a:pt x="426" y="142"/>
                  </a:lnTo>
                  <a:lnTo>
                    <a:pt x="369" y="85"/>
                  </a:lnTo>
                  <a:lnTo>
                    <a:pt x="312" y="57"/>
                  </a:lnTo>
                  <a:lnTo>
                    <a:pt x="255" y="85"/>
                  </a:lnTo>
                  <a:lnTo>
                    <a:pt x="284" y="29"/>
                  </a:lnTo>
                  <a:lnTo>
                    <a:pt x="255" y="29"/>
                  </a:lnTo>
                  <a:lnTo>
                    <a:pt x="227" y="57"/>
                  </a:lnTo>
                  <a:lnTo>
                    <a:pt x="199" y="57"/>
                  </a:lnTo>
                  <a:lnTo>
                    <a:pt x="142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351" name="Freeform 15"/>
            <p:cNvSpPr>
              <a:spLocks/>
            </p:cNvSpPr>
            <p:nvPr/>
          </p:nvSpPr>
          <p:spPr bwMode="auto">
            <a:xfrm>
              <a:off x="3323" y="4697"/>
              <a:ext cx="511" cy="964"/>
            </a:xfrm>
            <a:custGeom>
              <a:avLst/>
              <a:gdLst>
                <a:gd name="T0" fmla="*/ 29 w 511"/>
                <a:gd name="T1" fmla="*/ 28 h 964"/>
                <a:gd name="T2" fmla="*/ 29 w 511"/>
                <a:gd name="T3" fmla="*/ 170 h 964"/>
                <a:gd name="T4" fmla="*/ 0 w 511"/>
                <a:gd name="T5" fmla="*/ 170 h 964"/>
                <a:gd name="T6" fmla="*/ 0 w 511"/>
                <a:gd name="T7" fmla="*/ 255 h 964"/>
                <a:gd name="T8" fmla="*/ 29 w 511"/>
                <a:gd name="T9" fmla="*/ 283 h 964"/>
                <a:gd name="T10" fmla="*/ 29 w 511"/>
                <a:gd name="T11" fmla="*/ 368 h 964"/>
                <a:gd name="T12" fmla="*/ 29 w 511"/>
                <a:gd name="T13" fmla="*/ 425 h 964"/>
                <a:gd name="T14" fmla="*/ 57 w 511"/>
                <a:gd name="T15" fmla="*/ 453 h 964"/>
                <a:gd name="T16" fmla="*/ 29 w 511"/>
                <a:gd name="T17" fmla="*/ 482 h 964"/>
                <a:gd name="T18" fmla="*/ 57 w 511"/>
                <a:gd name="T19" fmla="*/ 538 h 964"/>
                <a:gd name="T20" fmla="*/ 114 w 511"/>
                <a:gd name="T21" fmla="*/ 567 h 964"/>
                <a:gd name="T22" fmla="*/ 170 w 511"/>
                <a:gd name="T23" fmla="*/ 623 h 964"/>
                <a:gd name="T24" fmla="*/ 170 w 511"/>
                <a:gd name="T25" fmla="*/ 652 h 964"/>
                <a:gd name="T26" fmla="*/ 199 w 511"/>
                <a:gd name="T27" fmla="*/ 680 h 964"/>
                <a:gd name="T28" fmla="*/ 227 w 511"/>
                <a:gd name="T29" fmla="*/ 737 h 964"/>
                <a:gd name="T30" fmla="*/ 170 w 511"/>
                <a:gd name="T31" fmla="*/ 765 h 964"/>
                <a:gd name="T32" fmla="*/ 142 w 511"/>
                <a:gd name="T33" fmla="*/ 822 h 964"/>
                <a:gd name="T34" fmla="*/ 142 w 511"/>
                <a:gd name="T35" fmla="*/ 878 h 964"/>
                <a:gd name="T36" fmla="*/ 170 w 511"/>
                <a:gd name="T37" fmla="*/ 907 h 964"/>
                <a:gd name="T38" fmla="*/ 227 w 511"/>
                <a:gd name="T39" fmla="*/ 907 h 964"/>
                <a:gd name="T40" fmla="*/ 255 w 511"/>
                <a:gd name="T41" fmla="*/ 964 h 964"/>
                <a:gd name="T42" fmla="*/ 312 w 511"/>
                <a:gd name="T43" fmla="*/ 935 h 964"/>
                <a:gd name="T44" fmla="*/ 340 w 511"/>
                <a:gd name="T45" fmla="*/ 907 h 964"/>
                <a:gd name="T46" fmla="*/ 340 w 511"/>
                <a:gd name="T47" fmla="*/ 878 h 964"/>
                <a:gd name="T48" fmla="*/ 312 w 511"/>
                <a:gd name="T49" fmla="*/ 878 h 964"/>
                <a:gd name="T50" fmla="*/ 312 w 511"/>
                <a:gd name="T51" fmla="*/ 907 h 964"/>
                <a:gd name="T52" fmla="*/ 284 w 511"/>
                <a:gd name="T53" fmla="*/ 907 h 964"/>
                <a:gd name="T54" fmla="*/ 255 w 511"/>
                <a:gd name="T55" fmla="*/ 822 h 964"/>
                <a:gd name="T56" fmla="*/ 255 w 511"/>
                <a:gd name="T57" fmla="*/ 737 h 964"/>
                <a:gd name="T58" fmla="*/ 284 w 511"/>
                <a:gd name="T59" fmla="*/ 652 h 964"/>
                <a:gd name="T60" fmla="*/ 312 w 511"/>
                <a:gd name="T61" fmla="*/ 595 h 964"/>
                <a:gd name="T62" fmla="*/ 340 w 511"/>
                <a:gd name="T63" fmla="*/ 510 h 964"/>
                <a:gd name="T64" fmla="*/ 340 w 511"/>
                <a:gd name="T65" fmla="*/ 453 h 964"/>
                <a:gd name="T66" fmla="*/ 482 w 511"/>
                <a:gd name="T67" fmla="*/ 311 h 964"/>
                <a:gd name="T68" fmla="*/ 454 w 511"/>
                <a:gd name="T69" fmla="*/ 283 h 964"/>
                <a:gd name="T70" fmla="*/ 511 w 511"/>
                <a:gd name="T71" fmla="*/ 226 h 964"/>
                <a:gd name="T72" fmla="*/ 482 w 511"/>
                <a:gd name="T73" fmla="*/ 198 h 964"/>
                <a:gd name="T74" fmla="*/ 482 w 511"/>
                <a:gd name="T75" fmla="*/ 141 h 964"/>
                <a:gd name="T76" fmla="*/ 426 w 511"/>
                <a:gd name="T77" fmla="*/ 85 h 964"/>
                <a:gd name="T78" fmla="*/ 227 w 511"/>
                <a:gd name="T79" fmla="*/ 0 h 964"/>
                <a:gd name="T80" fmla="*/ 114 w 511"/>
                <a:gd name="T81" fmla="*/ 0 h 964"/>
                <a:gd name="T82" fmla="*/ 85 w 511"/>
                <a:gd name="T83" fmla="*/ 28 h 964"/>
                <a:gd name="T84" fmla="*/ 29 w 511"/>
                <a:gd name="T85" fmla="*/ 28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11" h="964">
                  <a:moveTo>
                    <a:pt x="29" y="28"/>
                  </a:moveTo>
                  <a:lnTo>
                    <a:pt x="29" y="170"/>
                  </a:lnTo>
                  <a:lnTo>
                    <a:pt x="0" y="170"/>
                  </a:lnTo>
                  <a:lnTo>
                    <a:pt x="0" y="255"/>
                  </a:lnTo>
                  <a:lnTo>
                    <a:pt x="29" y="283"/>
                  </a:lnTo>
                  <a:lnTo>
                    <a:pt x="29" y="368"/>
                  </a:lnTo>
                  <a:lnTo>
                    <a:pt x="29" y="425"/>
                  </a:lnTo>
                  <a:lnTo>
                    <a:pt x="57" y="453"/>
                  </a:lnTo>
                  <a:lnTo>
                    <a:pt x="29" y="482"/>
                  </a:lnTo>
                  <a:lnTo>
                    <a:pt x="57" y="538"/>
                  </a:lnTo>
                  <a:lnTo>
                    <a:pt x="114" y="567"/>
                  </a:lnTo>
                  <a:lnTo>
                    <a:pt x="170" y="623"/>
                  </a:lnTo>
                  <a:lnTo>
                    <a:pt x="170" y="652"/>
                  </a:lnTo>
                  <a:lnTo>
                    <a:pt x="199" y="680"/>
                  </a:lnTo>
                  <a:lnTo>
                    <a:pt x="227" y="737"/>
                  </a:lnTo>
                  <a:lnTo>
                    <a:pt x="170" y="765"/>
                  </a:lnTo>
                  <a:lnTo>
                    <a:pt x="142" y="822"/>
                  </a:lnTo>
                  <a:lnTo>
                    <a:pt x="142" y="878"/>
                  </a:lnTo>
                  <a:lnTo>
                    <a:pt x="170" y="907"/>
                  </a:lnTo>
                  <a:lnTo>
                    <a:pt x="227" y="907"/>
                  </a:lnTo>
                  <a:lnTo>
                    <a:pt x="255" y="964"/>
                  </a:lnTo>
                  <a:lnTo>
                    <a:pt x="312" y="935"/>
                  </a:lnTo>
                  <a:lnTo>
                    <a:pt x="340" y="907"/>
                  </a:lnTo>
                  <a:lnTo>
                    <a:pt x="340" y="878"/>
                  </a:lnTo>
                  <a:lnTo>
                    <a:pt x="312" y="878"/>
                  </a:lnTo>
                  <a:lnTo>
                    <a:pt x="312" y="907"/>
                  </a:lnTo>
                  <a:lnTo>
                    <a:pt x="284" y="907"/>
                  </a:lnTo>
                  <a:lnTo>
                    <a:pt x="255" y="822"/>
                  </a:lnTo>
                  <a:lnTo>
                    <a:pt x="255" y="737"/>
                  </a:lnTo>
                  <a:lnTo>
                    <a:pt x="284" y="652"/>
                  </a:lnTo>
                  <a:lnTo>
                    <a:pt x="312" y="595"/>
                  </a:lnTo>
                  <a:lnTo>
                    <a:pt x="340" y="510"/>
                  </a:lnTo>
                  <a:lnTo>
                    <a:pt x="340" y="453"/>
                  </a:lnTo>
                  <a:lnTo>
                    <a:pt x="482" y="311"/>
                  </a:lnTo>
                  <a:lnTo>
                    <a:pt x="454" y="283"/>
                  </a:lnTo>
                  <a:lnTo>
                    <a:pt x="511" y="226"/>
                  </a:lnTo>
                  <a:lnTo>
                    <a:pt x="482" y="198"/>
                  </a:lnTo>
                  <a:lnTo>
                    <a:pt x="482" y="141"/>
                  </a:lnTo>
                  <a:lnTo>
                    <a:pt x="426" y="85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85" y="28"/>
                  </a:lnTo>
                  <a:lnTo>
                    <a:pt x="29" y="2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352" name="Freeform 16"/>
            <p:cNvSpPr>
              <a:spLocks/>
            </p:cNvSpPr>
            <p:nvPr/>
          </p:nvSpPr>
          <p:spPr bwMode="auto">
            <a:xfrm>
              <a:off x="3068" y="5207"/>
              <a:ext cx="709" cy="567"/>
            </a:xfrm>
            <a:custGeom>
              <a:avLst/>
              <a:gdLst>
                <a:gd name="T0" fmla="*/ 312 w 709"/>
                <a:gd name="T1" fmla="*/ 28 h 567"/>
                <a:gd name="T2" fmla="*/ 255 w 709"/>
                <a:gd name="T3" fmla="*/ 0 h 567"/>
                <a:gd name="T4" fmla="*/ 199 w 709"/>
                <a:gd name="T5" fmla="*/ 28 h 567"/>
                <a:gd name="T6" fmla="*/ 199 w 709"/>
                <a:gd name="T7" fmla="*/ 57 h 567"/>
                <a:gd name="T8" fmla="*/ 170 w 709"/>
                <a:gd name="T9" fmla="*/ 85 h 567"/>
                <a:gd name="T10" fmla="*/ 142 w 709"/>
                <a:gd name="T11" fmla="*/ 170 h 567"/>
                <a:gd name="T12" fmla="*/ 114 w 709"/>
                <a:gd name="T13" fmla="*/ 170 h 567"/>
                <a:gd name="T14" fmla="*/ 114 w 709"/>
                <a:gd name="T15" fmla="*/ 227 h 567"/>
                <a:gd name="T16" fmla="*/ 28 w 709"/>
                <a:gd name="T17" fmla="*/ 198 h 567"/>
                <a:gd name="T18" fmla="*/ 0 w 709"/>
                <a:gd name="T19" fmla="*/ 255 h 567"/>
                <a:gd name="T20" fmla="*/ 0 w 709"/>
                <a:gd name="T21" fmla="*/ 312 h 567"/>
                <a:gd name="T22" fmla="*/ 425 w 709"/>
                <a:gd name="T23" fmla="*/ 482 h 567"/>
                <a:gd name="T24" fmla="*/ 510 w 709"/>
                <a:gd name="T25" fmla="*/ 539 h 567"/>
                <a:gd name="T26" fmla="*/ 567 w 709"/>
                <a:gd name="T27" fmla="*/ 539 h 567"/>
                <a:gd name="T28" fmla="*/ 681 w 709"/>
                <a:gd name="T29" fmla="*/ 567 h 567"/>
                <a:gd name="T30" fmla="*/ 709 w 709"/>
                <a:gd name="T31" fmla="*/ 510 h 567"/>
                <a:gd name="T32" fmla="*/ 652 w 709"/>
                <a:gd name="T33" fmla="*/ 482 h 567"/>
                <a:gd name="T34" fmla="*/ 652 w 709"/>
                <a:gd name="T35" fmla="*/ 454 h 567"/>
                <a:gd name="T36" fmla="*/ 624 w 709"/>
                <a:gd name="T37" fmla="*/ 482 h 567"/>
                <a:gd name="T38" fmla="*/ 624 w 709"/>
                <a:gd name="T39" fmla="*/ 454 h 567"/>
                <a:gd name="T40" fmla="*/ 595 w 709"/>
                <a:gd name="T41" fmla="*/ 454 h 567"/>
                <a:gd name="T42" fmla="*/ 595 w 709"/>
                <a:gd name="T43" fmla="*/ 425 h 567"/>
                <a:gd name="T44" fmla="*/ 624 w 709"/>
                <a:gd name="T45" fmla="*/ 425 h 567"/>
                <a:gd name="T46" fmla="*/ 624 w 709"/>
                <a:gd name="T47" fmla="*/ 397 h 567"/>
                <a:gd name="T48" fmla="*/ 595 w 709"/>
                <a:gd name="T49" fmla="*/ 397 h 567"/>
                <a:gd name="T50" fmla="*/ 567 w 709"/>
                <a:gd name="T51" fmla="*/ 425 h 567"/>
                <a:gd name="T52" fmla="*/ 510 w 709"/>
                <a:gd name="T53" fmla="*/ 454 h 567"/>
                <a:gd name="T54" fmla="*/ 482 w 709"/>
                <a:gd name="T55" fmla="*/ 397 h 567"/>
                <a:gd name="T56" fmla="*/ 425 w 709"/>
                <a:gd name="T57" fmla="*/ 397 h 567"/>
                <a:gd name="T58" fmla="*/ 397 w 709"/>
                <a:gd name="T59" fmla="*/ 368 h 567"/>
                <a:gd name="T60" fmla="*/ 397 w 709"/>
                <a:gd name="T61" fmla="*/ 312 h 567"/>
                <a:gd name="T62" fmla="*/ 425 w 709"/>
                <a:gd name="T63" fmla="*/ 255 h 567"/>
                <a:gd name="T64" fmla="*/ 482 w 709"/>
                <a:gd name="T65" fmla="*/ 227 h 567"/>
                <a:gd name="T66" fmla="*/ 454 w 709"/>
                <a:gd name="T67" fmla="*/ 170 h 567"/>
                <a:gd name="T68" fmla="*/ 425 w 709"/>
                <a:gd name="T69" fmla="*/ 142 h 567"/>
                <a:gd name="T70" fmla="*/ 425 w 709"/>
                <a:gd name="T71" fmla="*/ 113 h 567"/>
                <a:gd name="T72" fmla="*/ 369 w 709"/>
                <a:gd name="T73" fmla="*/ 57 h 567"/>
                <a:gd name="T74" fmla="*/ 312 w 709"/>
                <a:gd name="T75" fmla="*/ 28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09" h="567">
                  <a:moveTo>
                    <a:pt x="312" y="28"/>
                  </a:moveTo>
                  <a:lnTo>
                    <a:pt x="255" y="0"/>
                  </a:lnTo>
                  <a:lnTo>
                    <a:pt x="199" y="28"/>
                  </a:lnTo>
                  <a:lnTo>
                    <a:pt x="199" y="57"/>
                  </a:lnTo>
                  <a:lnTo>
                    <a:pt x="170" y="85"/>
                  </a:lnTo>
                  <a:lnTo>
                    <a:pt x="142" y="170"/>
                  </a:lnTo>
                  <a:lnTo>
                    <a:pt x="114" y="170"/>
                  </a:lnTo>
                  <a:lnTo>
                    <a:pt x="114" y="227"/>
                  </a:lnTo>
                  <a:lnTo>
                    <a:pt x="28" y="198"/>
                  </a:lnTo>
                  <a:lnTo>
                    <a:pt x="0" y="255"/>
                  </a:lnTo>
                  <a:lnTo>
                    <a:pt x="0" y="312"/>
                  </a:lnTo>
                  <a:lnTo>
                    <a:pt x="425" y="482"/>
                  </a:lnTo>
                  <a:lnTo>
                    <a:pt x="510" y="539"/>
                  </a:lnTo>
                  <a:lnTo>
                    <a:pt x="567" y="539"/>
                  </a:lnTo>
                  <a:lnTo>
                    <a:pt x="681" y="567"/>
                  </a:lnTo>
                  <a:lnTo>
                    <a:pt x="709" y="510"/>
                  </a:lnTo>
                  <a:lnTo>
                    <a:pt x="652" y="482"/>
                  </a:lnTo>
                  <a:lnTo>
                    <a:pt x="652" y="454"/>
                  </a:lnTo>
                  <a:lnTo>
                    <a:pt x="624" y="482"/>
                  </a:lnTo>
                  <a:lnTo>
                    <a:pt x="624" y="454"/>
                  </a:lnTo>
                  <a:lnTo>
                    <a:pt x="595" y="454"/>
                  </a:lnTo>
                  <a:lnTo>
                    <a:pt x="595" y="425"/>
                  </a:lnTo>
                  <a:lnTo>
                    <a:pt x="624" y="425"/>
                  </a:lnTo>
                  <a:lnTo>
                    <a:pt x="624" y="397"/>
                  </a:lnTo>
                  <a:lnTo>
                    <a:pt x="595" y="397"/>
                  </a:lnTo>
                  <a:lnTo>
                    <a:pt x="567" y="425"/>
                  </a:lnTo>
                  <a:lnTo>
                    <a:pt x="510" y="454"/>
                  </a:lnTo>
                  <a:lnTo>
                    <a:pt x="482" y="397"/>
                  </a:lnTo>
                  <a:lnTo>
                    <a:pt x="425" y="397"/>
                  </a:lnTo>
                  <a:lnTo>
                    <a:pt x="397" y="368"/>
                  </a:lnTo>
                  <a:lnTo>
                    <a:pt x="397" y="312"/>
                  </a:lnTo>
                  <a:lnTo>
                    <a:pt x="425" y="255"/>
                  </a:lnTo>
                  <a:lnTo>
                    <a:pt x="482" y="227"/>
                  </a:lnTo>
                  <a:lnTo>
                    <a:pt x="454" y="170"/>
                  </a:lnTo>
                  <a:lnTo>
                    <a:pt x="425" y="142"/>
                  </a:lnTo>
                  <a:lnTo>
                    <a:pt x="425" y="113"/>
                  </a:lnTo>
                  <a:lnTo>
                    <a:pt x="369" y="57"/>
                  </a:lnTo>
                  <a:lnTo>
                    <a:pt x="312" y="2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353" name="Freeform 17"/>
            <p:cNvSpPr>
              <a:spLocks/>
            </p:cNvSpPr>
            <p:nvPr/>
          </p:nvSpPr>
          <p:spPr bwMode="auto">
            <a:xfrm>
              <a:off x="2926" y="4612"/>
              <a:ext cx="454" cy="822"/>
            </a:xfrm>
            <a:custGeom>
              <a:avLst/>
              <a:gdLst>
                <a:gd name="T0" fmla="*/ 256 w 454"/>
                <a:gd name="T1" fmla="*/ 0 h 822"/>
                <a:gd name="T2" fmla="*/ 284 w 454"/>
                <a:gd name="T3" fmla="*/ 0 h 822"/>
                <a:gd name="T4" fmla="*/ 312 w 454"/>
                <a:gd name="T5" fmla="*/ 85 h 822"/>
                <a:gd name="T6" fmla="*/ 369 w 454"/>
                <a:gd name="T7" fmla="*/ 85 h 822"/>
                <a:gd name="T8" fmla="*/ 369 w 454"/>
                <a:gd name="T9" fmla="*/ 28 h 822"/>
                <a:gd name="T10" fmla="*/ 397 w 454"/>
                <a:gd name="T11" fmla="*/ 56 h 822"/>
                <a:gd name="T12" fmla="*/ 426 w 454"/>
                <a:gd name="T13" fmla="*/ 113 h 822"/>
                <a:gd name="T14" fmla="*/ 426 w 454"/>
                <a:gd name="T15" fmla="*/ 255 h 822"/>
                <a:gd name="T16" fmla="*/ 397 w 454"/>
                <a:gd name="T17" fmla="*/ 255 h 822"/>
                <a:gd name="T18" fmla="*/ 397 w 454"/>
                <a:gd name="T19" fmla="*/ 340 h 822"/>
                <a:gd name="T20" fmla="*/ 426 w 454"/>
                <a:gd name="T21" fmla="*/ 368 h 822"/>
                <a:gd name="T22" fmla="*/ 426 w 454"/>
                <a:gd name="T23" fmla="*/ 510 h 822"/>
                <a:gd name="T24" fmla="*/ 454 w 454"/>
                <a:gd name="T25" fmla="*/ 538 h 822"/>
                <a:gd name="T26" fmla="*/ 426 w 454"/>
                <a:gd name="T27" fmla="*/ 567 h 822"/>
                <a:gd name="T28" fmla="*/ 454 w 454"/>
                <a:gd name="T29" fmla="*/ 623 h 822"/>
                <a:gd name="T30" fmla="*/ 397 w 454"/>
                <a:gd name="T31" fmla="*/ 595 h 822"/>
                <a:gd name="T32" fmla="*/ 341 w 454"/>
                <a:gd name="T33" fmla="*/ 623 h 822"/>
                <a:gd name="T34" fmla="*/ 341 w 454"/>
                <a:gd name="T35" fmla="*/ 652 h 822"/>
                <a:gd name="T36" fmla="*/ 312 w 454"/>
                <a:gd name="T37" fmla="*/ 680 h 822"/>
                <a:gd name="T38" fmla="*/ 284 w 454"/>
                <a:gd name="T39" fmla="*/ 765 h 822"/>
                <a:gd name="T40" fmla="*/ 256 w 454"/>
                <a:gd name="T41" fmla="*/ 765 h 822"/>
                <a:gd name="T42" fmla="*/ 256 w 454"/>
                <a:gd name="T43" fmla="*/ 822 h 822"/>
                <a:gd name="T44" fmla="*/ 170 w 454"/>
                <a:gd name="T45" fmla="*/ 793 h 822"/>
                <a:gd name="T46" fmla="*/ 199 w 454"/>
                <a:gd name="T47" fmla="*/ 765 h 822"/>
                <a:gd name="T48" fmla="*/ 170 w 454"/>
                <a:gd name="T49" fmla="*/ 708 h 822"/>
                <a:gd name="T50" fmla="*/ 142 w 454"/>
                <a:gd name="T51" fmla="*/ 708 h 822"/>
                <a:gd name="T52" fmla="*/ 114 w 454"/>
                <a:gd name="T53" fmla="*/ 737 h 822"/>
                <a:gd name="T54" fmla="*/ 142 w 454"/>
                <a:gd name="T55" fmla="*/ 680 h 822"/>
                <a:gd name="T56" fmla="*/ 114 w 454"/>
                <a:gd name="T57" fmla="*/ 623 h 822"/>
                <a:gd name="T58" fmla="*/ 170 w 454"/>
                <a:gd name="T59" fmla="*/ 595 h 822"/>
                <a:gd name="T60" fmla="*/ 114 w 454"/>
                <a:gd name="T61" fmla="*/ 567 h 822"/>
                <a:gd name="T62" fmla="*/ 114 w 454"/>
                <a:gd name="T63" fmla="*/ 510 h 822"/>
                <a:gd name="T64" fmla="*/ 85 w 454"/>
                <a:gd name="T65" fmla="*/ 510 h 822"/>
                <a:gd name="T66" fmla="*/ 57 w 454"/>
                <a:gd name="T67" fmla="*/ 453 h 822"/>
                <a:gd name="T68" fmla="*/ 0 w 454"/>
                <a:gd name="T69" fmla="*/ 396 h 822"/>
                <a:gd name="T70" fmla="*/ 85 w 454"/>
                <a:gd name="T71" fmla="*/ 368 h 822"/>
                <a:gd name="T72" fmla="*/ 29 w 454"/>
                <a:gd name="T73" fmla="*/ 255 h 822"/>
                <a:gd name="T74" fmla="*/ 57 w 454"/>
                <a:gd name="T75" fmla="*/ 226 h 822"/>
                <a:gd name="T76" fmla="*/ 142 w 454"/>
                <a:gd name="T77" fmla="*/ 170 h 822"/>
                <a:gd name="T78" fmla="*/ 170 w 454"/>
                <a:gd name="T79" fmla="*/ 113 h 822"/>
                <a:gd name="T80" fmla="*/ 199 w 454"/>
                <a:gd name="T81" fmla="*/ 113 h 822"/>
                <a:gd name="T82" fmla="*/ 199 w 454"/>
                <a:gd name="T83" fmla="*/ 85 h 822"/>
                <a:gd name="T84" fmla="*/ 199 w 454"/>
                <a:gd name="T85" fmla="*/ 56 h 822"/>
                <a:gd name="T86" fmla="*/ 256 w 454"/>
                <a:gd name="T87" fmla="*/ 56 h 822"/>
                <a:gd name="T88" fmla="*/ 256 w 454"/>
                <a:gd name="T89" fmla="*/ 0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54" h="822">
                  <a:moveTo>
                    <a:pt x="256" y="0"/>
                  </a:moveTo>
                  <a:lnTo>
                    <a:pt x="284" y="0"/>
                  </a:lnTo>
                  <a:lnTo>
                    <a:pt x="312" y="85"/>
                  </a:lnTo>
                  <a:lnTo>
                    <a:pt x="369" y="85"/>
                  </a:lnTo>
                  <a:lnTo>
                    <a:pt x="369" y="28"/>
                  </a:lnTo>
                  <a:lnTo>
                    <a:pt x="397" y="56"/>
                  </a:lnTo>
                  <a:lnTo>
                    <a:pt x="426" y="113"/>
                  </a:lnTo>
                  <a:lnTo>
                    <a:pt x="426" y="255"/>
                  </a:lnTo>
                  <a:lnTo>
                    <a:pt x="397" y="255"/>
                  </a:lnTo>
                  <a:lnTo>
                    <a:pt x="397" y="340"/>
                  </a:lnTo>
                  <a:lnTo>
                    <a:pt x="426" y="368"/>
                  </a:lnTo>
                  <a:lnTo>
                    <a:pt x="426" y="510"/>
                  </a:lnTo>
                  <a:lnTo>
                    <a:pt x="454" y="538"/>
                  </a:lnTo>
                  <a:lnTo>
                    <a:pt x="426" y="567"/>
                  </a:lnTo>
                  <a:lnTo>
                    <a:pt x="454" y="623"/>
                  </a:lnTo>
                  <a:lnTo>
                    <a:pt x="397" y="595"/>
                  </a:lnTo>
                  <a:lnTo>
                    <a:pt x="341" y="623"/>
                  </a:lnTo>
                  <a:lnTo>
                    <a:pt x="341" y="652"/>
                  </a:lnTo>
                  <a:lnTo>
                    <a:pt x="312" y="680"/>
                  </a:lnTo>
                  <a:lnTo>
                    <a:pt x="284" y="765"/>
                  </a:lnTo>
                  <a:lnTo>
                    <a:pt x="256" y="765"/>
                  </a:lnTo>
                  <a:lnTo>
                    <a:pt x="256" y="822"/>
                  </a:lnTo>
                  <a:lnTo>
                    <a:pt x="170" y="793"/>
                  </a:lnTo>
                  <a:lnTo>
                    <a:pt x="199" y="765"/>
                  </a:lnTo>
                  <a:lnTo>
                    <a:pt x="170" y="708"/>
                  </a:lnTo>
                  <a:lnTo>
                    <a:pt x="142" y="708"/>
                  </a:lnTo>
                  <a:lnTo>
                    <a:pt x="114" y="737"/>
                  </a:lnTo>
                  <a:lnTo>
                    <a:pt x="142" y="680"/>
                  </a:lnTo>
                  <a:lnTo>
                    <a:pt x="114" y="623"/>
                  </a:lnTo>
                  <a:lnTo>
                    <a:pt x="170" y="595"/>
                  </a:lnTo>
                  <a:lnTo>
                    <a:pt x="114" y="567"/>
                  </a:lnTo>
                  <a:lnTo>
                    <a:pt x="114" y="510"/>
                  </a:lnTo>
                  <a:lnTo>
                    <a:pt x="85" y="510"/>
                  </a:lnTo>
                  <a:lnTo>
                    <a:pt x="57" y="453"/>
                  </a:lnTo>
                  <a:lnTo>
                    <a:pt x="0" y="396"/>
                  </a:lnTo>
                  <a:lnTo>
                    <a:pt x="85" y="368"/>
                  </a:lnTo>
                  <a:lnTo>
                    <a:pt x="29" y="255"/>
                  </a:lnTo>
                  <a:lnTo>
                    <a:pt x="57" y="226"/>
                  </a:lnTo>
                  <a:lnTo>
                    <a:pt x="142" y="170"/>
                  </a:lnTo>
                  <a:lnTo>
                    <a:pt x="170" y="113"/>
                  </a:lnTo>
                  <a:lnTo>
                    <a:pt x="199" y="113"/>
                  </a:lnTo>
                  <a:lnTo>
                    <a:pt x="199" y="85"/>
                  </a:lnTo>
                  <a:lnTo>
                    <a:pt x="199" y="56"/>
                  </a:lnTo>
                  <a:lnTo>
                    <a:pt x="256" y="56"/>
                  </a:lnTo>
                  <a:lnTo>
                    <a:pt x="256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354" name="Freeform 18"/>
            <p:cNvSpPr>
              <a:spLocks/>
            </p:cNvSpPr>
            <p:nvPr/>
          </p:nvSpPr>
          <p:spPr bwMode="auto">
            <a:xfrm>
              <a:off x="2104" y="4555"/>
              <a:ext cx="681" cy="850"/>
            </a:xfrm>
            <a:custGeom>
              <a:avLst/>
              <a:gdLst>
                <a:gd name="T0" fmla="*/ 511 w 681"/>
                <a:gd name="T1" fmla="*/ 850 h 850"/>
                <a:gd name="T2" fmla="*/ 312 w 681"/>
                <a:gd name="T3" fmla="*/ 822 h 850"/>
                <a:gd name="T4" fmla="*/ 255 w 681"/>
                <a:gd name="T5" fmla="*/ 850 h 850"/>
                <a:gd name="T6" fmla="*/ 199 w 681"/>
                <a:gd name="T7" fmla="*/ 822 h 850"/>
                <a:gd name="T8" fmla="*/ 255 w 681"/>
                <a:gd name="T9" fmla="*/ 794 h 850"/>
                <a:gd name="T10" fmla="*/ 255 w 681"/>
                <a:gd name="T11" fmla="*/ 765 h 850"/>
                <a:gd name="T12" fmla="*/ 255 w 681"/>
                <a:gd name="T13" fmla="*/ 709 h 850"/>
                <a:gd name="T14" fmla="*/ 199 w 681"/>
                <a:gd name="T15" fmla="*/ 680 h 850"/>
                <a:gd name="T16" fmla="*/ 227 w 681"/>
                <a:gd name="T17" fmla="*/ 624 h 850"/>
                <a:gd name="T18" fmla="*/ 199 w 681"/>
                <a:gd name="T19" fmla="*/ 624 h 850"/>
                <a:gd name="T20" fmla="*/ 227 w 681"/>
                <a:gd name="T21" fmla="*/ 595 h 850"/>
                <a:gd name="T22" fmla="*/ 199 w 681"/>
                <a:gd name="T23" fmla="*/ 510 h 850"/>
                <a:gd name="T24" fmla="*/ 227 w 681"/>
                <a:gd name="T25" fmla="*/ 453 h 850"/>
                <a:gd name="T26" fmla="*/ 199 w 681"/>
                <a:gd name="T27" fmla="*/ 397 h 850"/>
                <a:gd name="T28" fmla="*/ 142 w 681"/>
                <a:gd name="T29" fmla="*/ 425 h 850"/>
                <a:gd name="T30" fmla="*/ 142 w 681"/>
                <a:gd name="T31" fmla="*/ 368 h 850"/>
                <a:gd name="T32" fmla="*/ 142 w 681"/>
                <a:gd name="T33" fmla="*/ 255 h 850"/>
                <a:gd name="T34" fmla="*/ 85 w 681"/>
                <a:gd name="T35" fmla="*/ 227 h 850"/>
                <a:gd name="T36" fmla="*/ 85 w 681"/>
                <a:gd name="T37" fmla="*/ 255 h 850"/>
                <a:gd name="T38" fmla="*/ 29 w 681"/>
                <a:gd name="T39" fmla="*/ 227 h 850"/>
                <a:gd name="T40" fmla="*/ 0 w 681"/>
                <a:gd name="T41" fmla="*/ 142 h 850"/>
                <a:gd name="T42" fmla="*/ 0 w 681"/>
                <a:gd name="T43" fmla="*/ 85 h 850"/>
                <a:gd name="T44" fmla="*/ 85 w 681"/>
                <a:gd name="T45" fmla="*/ 28 h 850"/>
                <a:gd name="T46" fmla="*/ 114 w 681"/>
                <a:gd name="T47" fmla="*/ 57 h 850"/>
                <a:gd name="T48" fmla="*/ 170 w 681"/>
                <a:gd name="T49" fmla="*/ 57 h 850"/>
                <a:gd name="T50" fmla="*/ 170 w 681"/>
                <a:gd name="T51" fmla="*/ 142 h 850"/>
                <a:gd name="T52" fmla="*/ 142 w 681"/>
                <a:gd name="T53" fmla="*/ 170 h 850"/>
                <a:gd name="T54" fmla="*/ 170 w 681"/>
                <a:gd name="T55" fmla="*/ 198 h 850"/>
                <a:gd name="T56" fmla="*/ 227 w 681"/>
                <a:gd name="T57" fmla="*/ 142 h 850"/>
                <a:gd name="T58" fmla="*/ 255 w 681"/>
                <a:gd name="T59" fmla="*/ 142 h 850"/>
                <a:gd name="T60" fmla="*/ 312 w 681"/>
                <a:gd name="T61" fmla="*/ 142 h 850"/>
                <a:gd name="T62" fmla="*/ 369 w 681"/>
                <a:gd name="T63" fmla="*/ 0 h 850"/>
                <a:gd name="T64" fmla="*/ 397 w 681"/>
                <a:gd name="T65" fmla="*/ 0 h 850"/>
                <a:gd name="T66" fmla="*/ 397 w 681"/>
                <a:gd name="T67" fmla="*/ 57 h 850"/>
                <a:gd name="T68" fmla="*/ 397 w 681"/>
                <a:gd name="T69" fmla="*/ 113 h 850"/>
                <a:gd name="T70" fmla="*/ 369 w 681"/>
                <a:gd name="T71" fmla="*/ 198 h 850"/>
                <a:gd name="T72" fmla="*/ 482 w 681"/>
                <a:gd name="T73" fmla="*/ 312 h 850"/>
                <a:gd name="T74" fmla="*/ 454 w 681"/>
                <a:gd name="T75" fmla="*/ 368 h 850"/>
                <a:gd name="T76" fmla="*/ 511 w 681"/>
                <a:gd name="T77" fmla="*/ 368 h 850"/>
                <a:gd name="T78" fmla="*/ 539 w 681"/>
                <a:gd name="T79" fmla="*/ 397 h 850"/>
                <a:gd name="T80" fmla="*/ 596 w 681"/>
                <a:gd name="T81" fmla="*/ 425 h 850"/>
                <a:gd name="T82" fmla="*/ 596 w 681"/>
                <a:gd name="T83" fmla="*/ 397 h 850"/>
                <a:gd name="T84" fmla="*/ 652 w 681"/>
                <a:gd name="T85" fmla="*/ 425 h 850"/>
                <a:gd name="T86" fmla="*/ 681 w 681"/>
                <a:gd name="T87" fmla="*/ 453 h 850"/>
                <a:gd name="T88" fmla="*/ 539 w 681"/>
                <a:gd name="T89" fmla="*/ 539 h 850"/>
                <a:gd name="T90" fmla="*/ 539 w 681"/>
                <a:gd name="T91" fmla="*/ 567 h 850"/>
                <a:gd name="T92" fmla="*/ 567 w 681"/>
                <a:gd name="T93" fmla="*/ 567 h 850"/>
                <a:gd name="T94" fmla="*/ 539 w 681"/>
                <a:gd name="T95" fmla="*/ 595 h 850"/>
                <a:gd name="T96" fmla="*/ 567 w 681"/>
                <a:gd name="T97" fmla="*/ 595 h 850"/>
                <a:gd name="T98" fmla="*/ 482 w 681"/>
                <a:gd name="T99" fmla="*/ 652 h 850"/>
                <a:gd name="T100" fmla="*/ 482 w 681"/>
                <a:gd name="T101" fmla="*/ 709 h 850"/>
                <a:gd name="T102" fmla="*/ 425 w 681"/>
                <a:gd name="T103" fmla="*/ 709 h 850"/>
                <a:gd name="T104" fmla="*/ 425 w 681"/>
                <a:gd name="T105" fmla="*/ 737 h 850"/>
                <a:gd name="T106" fmla="*/ 482 w 681"/>
                <a:gd name="T107" fmla="*/ 765 h 850"/>
                <a:gd name="T108" fmla="*/ 511 w 681"/>
                <a:gd name="T109" fmla="*/ 85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81" h="850">
                  <a:moveTo>
                    <a:pt x="511" y="850"/>
                  </a:moveTo>
                  <a:lnTo>
                    <a:pt x="312" y="822"/>
                  </a:lnTo>
                  <a:lnTo>
                    <a:pt x="255" y="850"/>
                  </a:lnTo>
                  <a:lnTo>
                    <a:pt x="199" y="822"/>
                  </a:lnTo>
                  <a:lnTo>
                    <a:pt x="255" y="794"/>
                  </a:lnTo>
                  <a:lnTo>
                    <a:pt x="255" y="765"/>
                  </a:lnTo>
                  <a:lnTo>
                    <a:pt x="255" y="709"/>
                  </a:lnTo>
                  <a:lnTo>
                    <a:pt x="199" y="680"/>
                  </a:lnTo>
                  <a:lnTo>
                    <a:pt x="227" y="624"/>
                  </a:lnTo>
                  <a:lnTo>
                    <a:pt x="199" y="624"/>
                  </a:lnTo>
                  <a:lnTo>
                    <a:pt x="227" y="595"/>
                  </a:lnTo>
                  <a:lnTo>
                    <a:pt x="199" y="510"/>
                  </a:lnTo>
                  <a:lnTo>
                    <a:pt x="227" y="453"/>
                  </a:lnTo>
                  <a:lnTo>
                    <a:pt x="199" y="397"/>
                  </a:lnTo>
                  <a:lnTo>
                    <a:pt x="142" y="425"/>
                  </a:lnTo>
                  <a:lnTo>
                    <a:pt x="142" y="368"/>
                  </a:lnTo>
                  <a:lnTo>
                    <a:pt x="142" y="255"/>
                  </a:lnTo>
                  <a:lnTo>
                    <a:pt x="85" y="227"/>
                  </a:lnTo>
                  <a:lnTo>
                    <a:pt x="85" y="255"/>
                  </a:lnTo>
                  <a:lnTo>
                    <a:pt x="29" y="227"/>
                  </a:lnTo>
                  <a:lnTo>
                    <a:pt x="0" y="142"/>
                  </a:lnTo>
                  <a:lnTo>
                    <a:pt x="0" y="85"/>
                  </a:lnTo>
                  <a:lnTo>
                    <a:pt x="85" y="28"/>
                  </a:lnTo>
                  <a:lnTo>
                    <a:pt x="114" y="57"/>
                  </a:lnTo>
                  <a:lnTo>
                    <a:pt x="170" y="57"/>
                  </a:lnTo>
                  <a:lnTo>
                    <a:pt x="170" y="142"/>
                  </a:lnTo>
                  <a:lnTo>
                    <a:pt x="142" y="170"/>
                  </a:lnTo>
                  <a:lnTo>
                    <a:pt x="170" y="198"/>
                  </a:lnTo>
                  <a:lnTo>
                    <a:pt x="227" y="142"/>
                  </a:lnTo>
                  <a:lnTo>
                    <a:pt x="255" y="142"/>
                  </a:lnTo>
                  <a:lnTo>
                    <a:pt x="312" y="142"/>
                  </a:lnTo>
                  <a:lnTo>
                    <a:pt x="369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397" y="113"/>
                  </a:lnTo>
                  <a:lnTo>
                    <a:pt x="369" y="198"/>
                  </a:lnTo>
                  <a:lnTo>
                    <a:pt x="482" y="312"/>
                  </a:lnTo>
                  <a:lnTo>
                    <a:pt x="454" y="368"/>
                  </a:lnTo>
                  <a:lnTo>
                    <a:pt x="511" y="368"/>
                  </a:lnTo>
                  <a:lnTo>
                    <a:pt x="539" y="397"/>
                  </a:lnTo>
                  <a:lnTo>
                    <a:pt x="596" y="425"/>
                  </a:lnTo>
                  <a:lnTo>
                    <a:pt x="596" y="397"/>
                  </a:lnTo>
                  <a:lnTo>
                    <a:pt x="652" y="425"/>
                  </a:lnTo>
                  <a:lnTo>
                    <a:pt x="681" y="453"/>
                  </a:lnTo>
                  <a:lnTo>
                    <a:pt x="539" y="539"/>
                  </a:lnTo>
                  <a:lnTo>
                    <a:pt x="539" y="567"/>
                  </a:lnTo>
                  <a:lnTo>
                    <a:pt x="567" y="567"/>
                  </a:lnTo>
                  <a:lnTo>
                    <a:pt x="539" y="595"/>
                  </a:lnTo>
                  <a:lnTo>
                    <a:pt x="567" y="595"/>
                  </a:lnTo>
                  <a:lnTo>
                    <a:pt x="482" y="652"/>
                  </a:lnTo>
                  <a:lnTo>
                    <a:pt x="482" y="709"/>
                  </a:lnTo>
                  <a:lnTo>
                    <a:pt x="425" y="709"/>
                  </a:lnTo>
                  <a:lnTo>
                    <a:pt x="425" y="737"/>
                  </a:lnTo>
                  <a:lnTo>
                    <a:pt x="482" y="765"/>
                  </a:lnTo>
                  <a:lnTo>
                    <a:pt x="511" y="85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355" name="Freeform 19"/>
            <p:cNvSpPr>
              <a:spLocks/>
            </p:cNvSpPr>
            <p:nvPr/>
          </p:nvSpPr>
          <p:spPr bwMode="auto">
            <a:xfrm>
              <a:off x="2189" y="3761"/>
              <a:ext cx="737" cy="992"/>
            </a:xfrm>
            <a:custGeom>
              <a:avLst/>
              <a:gdLst>
                <a:gd name="T0" fmla="*/ 312 w 737"/>
                <a:gd name="T1" fmla="*/ 794 h 992"/>
                <a:gd name="T2" fmla="*/ 284 w 737"/>
                <a:gd name="T3" fmla="*/ 794 h 992"/>
                <a:gd name="T4" fmla="*/ 227 w 737"/>
                <a:gd name="T5" fmla="*/ 936 h 992"/>
                <a:gd name="T6" fmla="*/ 142 w 737"/>
                <a:gd name="T7" fmla="*/ 936 h 992"/>
                <a:gd name="T8" fmla="*/ 85 w 737"/>
                <a:gd name="T9" fmla="*/ 992 h 992"/>
                <a:gd name="T10" fmla="*/ 57 w 737"/>
                <a:gd name="T11" fmla="*/ 964 h 992"/>
                <a:gd name="T12" fmla="*/ 85 w 737"/>
                <a:gd name="T13" fmla="*/ 936 h 992"/>
                <a:gd name="T14" fmla="*/ 85 w 737"/>
                <a:gd name="T15" fmla="*/ 851 h 992"/>
                <a:gd name="T16" fmla="*/ 29 w 737"/>
                <a:gd name="T17" fmla="*/ 851 h 992"/>
                <a:gd name="T18" fmla="*/ 0 w 737"/>
                <a:gd name="T19" fmla="*/ 822 h 992"/>
                <a:gd name="T20" fmla="*/ 0 w 737"/>
                <a:gd name="T21" fmla="*/ 766 h 992"/>
                <a:gd name="T22" fmla="*/ 29 w 737"/>
                <a:gd name="T23" fmla="*/ 737 h 992"/>
                <a:gd name="T24" fmla="*/ 0 w 737"/>
                <a:gd name="T25" fmla="*/ 709 h 992"/>
                <a:gd name="T26" fmla="*/ 57 w 737"/>
                <a:gd name="T27" fmla="*/ 680 h 992"/>
                <a:gd name="T28" fmla="*/ 29 w 737"/>
                <a:gd name="T29" fmla="*/ 652 h 992"/>
                <a:gd name="T30" fmla="*/ 29 w 737"/>
                <a:gd name="T31" fmla="*/ 624 h 992"/>
                <a:gd name="T32" fmla="*/ 85 w 737"/>
                <a:gd name="T33" fmla="*/ 595 h 992"/>
                <a:gd name="T34" fmla="*/ 114 w 737"/>
                <a:gd name="T35" fmla="*/ 510 h 992"/>
                <a:gd name="T36" fmla="*/ 170 w 737"/>
                <a:gd name="T37" fmla="*/ 482 h 992"/>
                <a:gd name="T38" fmla="*/ 170 w 737"/>
                <a:gd name="T39" fmla="*/ 454 h 992"/>
                <a:gd name="T40" fmla="*/ 227 w 737"/>
                <a:gd name="T41" fmla="*/ 425 h 992"/>
                <a:gd name="T42" fmla="*/ 199 w 737"/>
                <a:gd name="T43" fmla="*/ 397 h 992"/>
                <a:gd name="T44" fmla="*/ 170 w 737"/>
                <a:gd name="T45" fmla="*/ 369 h 992"/>
                <a:gd name="T46" fmla="*/ 114 w 737"/>
                <a:gd name="T47" fmla="*/ 284 h 992"/>
                <a:gd name="T48" fmla="*/ 170 w 737"/>
                <a:gd name="T49" fmla="*/ 255 h 992"/>
                <a:gd name="T50" fmla="*/ 199 w 737"/>
                <a:gd name="T51" fmla="*/ 255 h 992"/>
                <a:gd name="T52" fmla="*/ 284 w 737"/>
                <a:gd name="T53" fmla="*/ 142 h 992"/>
                <a:gd name="T54" fmla="*/ 340 w 737"/>
                <a:gd name="T55" fmla="*/ 142 h 992"/>
                <a:gd name="T56" fmla="*/ 397 w 737"/>
                <a:gd name="T57" fmla="*/ 142 h 992"/>
                <a:gd name="T58" fmla="*/ 397 w 737"/>
                <a:gd name="T59" fmla="*/ 113 h 992"/>
                <a:gd name="T60" fmla="*/ 426 w 737"/>
                <a:gd name="T61" fmla="*/ 85 h 992"/>
                <a:gd name="T62" fmla="*/ 454 w 737"/>
                <a:gd name="T63" fmla="*/ 85 h 992"/>
                <a:gd name="T64" fmla="*/ 482 w 737"/>
                <a:gd name="T65" fmla="*/ 85 h 992"/>
                <a:gd name="T66" fmla="*/ 482 w 737"/>
                <a:gd name="T67" fmla="*/ 57 h 992"/>
                <a:gd name="T68" fmla="*/ 539 w 737"/>
                <a:gd name="T69" fmla="*/ 28 h 992"/>
                <a:gd name="T70" fmla="*/ 567 w 737"/>
                <a:gd name="T71" fmla="*/ 57 h 992"/>
                <a:gd name="T72" fmla="*/ 567 w 737"/>
                <a:gd name="T73" fmla="*/ 0 h 992"/>
                <a:gd name="T74" fmla="*/ 596 w 737"/>
                <a:gd name="T75" fmla="*/ 0 h 992"/>
                <a:gd name="T76" fmla="*/ 624 w 737"/>
                <a:gd name="T77" fmla="*/ 142 h 992"/>
                <a:gd name="T78" fmla="*/ 596 w 737"/>
                <a:gd name="T79" fmla="*/ 199 h 992"/>
                <a:gd name="T80" fmla="*/ 681 w 737"/>
                <a:gd name="T81" fmla="*/ 199 h 992"/>
                <a:gd name="T82" fmla="*/ 737 w 737"/>
                <a:gd name="T83" fmla="*/ 255 h 992"/>
                <a:gd name="T84" fmla="*/ 709 w 737"/>
                <a:gd name="T85" fmla="*/ 312 h 992"/>
                <a:gd name="T86" fmla="*/ 652 w 737"/>
                <a:gd name="T87" fmla="*/ 340 h 992"/>
                <a:gd name="T88" fmla="*/ 596 w 737"/>
                <a:gd name="T89" fmla="*/ 312 h 992"/>
                <a:gd name="T90" fmla="*/ 596 w 737"/>
                <a:gd name="T91" fmla="*/ 369 h 992"/>
                <a:gd name="T92" fmla="*/ 539 w 737"/>
                <a:gd name="T93" fmla="*/ 425 h 992"/>
                <a:gd name="T94" fmla="*/ 482 w 737"/>
                <a:gd name="T95" fmla="*/ 510 h 992"/>
                <a:gd name="T96" fmla="*/ 397 w 737"/>
                <a:gd name="T97" fmla="*/ 595 h 992"/>
                <a:gd name="T98" fmla="*/ 397 w 737"/>
                <a:gd name="T99" fmla="*/ 624 h 992"/>
                <a:gd name="T100" fmla="*/ 369 w 737"/>
                <a:gd name="T101" fmla="*/ 652 h 992"/>
                <a:gd name="T102" fmla="*/ 369 w 737"/>
                <a:gd name="T103" fmla="*/ 709 h 992"/>
                <a:gd name="T104" fmla="*/ 340 w 737"/>
                <a:gd name="T105" fmla="*/ 709 h 992"/>
                <a:gd name="T106" fmla="*/ 340 w 737"/>
                <a:gd name="T107" fmla="*/ 766 h 992"/>
                <a:gd name="T108" fmla="*/ 312 w 737"/>
                <a:gd name="T109" fmla="*/ 794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37" h="992">
                  <a:moveTo>
                    <a:pt x="312" y="794"/>
                  </a:moveTo>
                  <a:lnTo>
                    <a:pt x="284" y="794"/>
                  </a:lnTo>
                  <a:lnTo>
                    <a:pt x="227" y="936"/>
                  </a:lnTo>
                  <a:lnTo>
                    <a:pt x="142" y="936"/>
                  </a:lnTo>
                  <a:lnTo>
                    <a:pt x="85" y="992"/>
                  </a:lnTo>
                  <a:lnTo>
                    <a:pt x="57" y="964"/>
                  </a:lnTo>
                  <a:lnTo>
                    <a:pt x="85" y="936"/>
                  </a:lnTo>
                  <a:lnTo>
                    <a:pt x="85" y="851"/>
                  </a:lnTo>
                  <a:lnTo>
                    <a:pt x="29" y="851"/>
                  </a:lnTo>
                  <a:lnTo>
                    <a:pt x="0" y="822"/>
                  </a:lnTo>
                  <a:lnTo>
                    <a:pt x="0" y="766"/>
                  </a:lnTo>
                  <a:lnTo>
                    <a:pt x="29" y="737"/>
                  </a:lnTo>
                  <a:lnTo>
                    <a:pt x="0" y="709"/>
                  </a:lnTo>
                  <a:lnTo>
                    <a:pt x="57" y="680"/>
                  </a:lnTo>
                  <a:lnTo>
                    <a:pt x="29" y="652"/>
                  </a:lnTo>
                  <a:lnTo>
                    <a:pt x="29" y="624"/>
                  </a:lnTo>
                  <a:lnTo>
                    <a:pt x="85" y="595"/>
                  </a:lnTo>
                  <a:lnTo>
                    <a:pt x="114" y="510"/>
                  </a:lnTo>
                  <a:lnTo>
                    <a:pt x="170" y="482"/>
                  </a:lnTo>
                  <a:lnTo>
                    <a:pt x="170" y="454"/>
                  </a:lnTo>
                  <a:lnTo>
                    <a:pt x="227" y="425"/>
                  </a:lnTo>
                  <a:lnTo>
                    <a:pt x="199" y="397"/>
                  </a:lnTo>
                  <a:lnTo>
                    <a:pt x="170" y="369"/>
                  </a:lnTo>
                  <a:lnTo>
                    <a:pt x="114" y="284"/>
                  </a:lnTo>
                  <a:lnTo>
                    <a:pt x="170" y="255"/>
                  </a:lnTo>
                  <a:lnTo>
                    <a:pt x="199" y="255"/>
                  </a:lnTo>
                  <a:lnTo>
                    <a:pt x="284" y="142"/>
                  </a:lnTo>
                  <a:lnTo>
                    <a:pt x="340" y="142"/>
                  </a:lnTo>
                  <a:lnTo>
                    <a:pt x="397" y="142"/>
                  </a:lnTo>
                  <a:lnTo>
                    <a:pt x="397" y="113"/>
                  </a:lnTo>
                  <a:lnTo>
                    <a:pt x="426" y="85"/>
                  </a:lnTo>
                  <a:lnTo>
                    <a:pt x="454" y="85"/>
                  </a:lnTo>
                  <a:lnTo>
                    <a:pt x="482" y="85"/>
                  </a:lnTo>
                  <a:lnTo>
                    <a:pt x="482" y="57"/>
                  </a:lnTo>
                  <a:lnTo>
                    <a:pt x="539" y="28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596" y="0"/>
                  </a:lnTo>
                  <a:lnTo>
                    <a:pt x="624" y="142"/>
                  </a:lnTo>
                  <a:lnTo>
                    <a:pt x="596" y="199"/>
                  </a:lnTo>
                  <a:lnTo>
                    <a:pt x="681" y="199"/>
                  </a:lnTo>
                  <a:lnTo>
                    <a:pt x="737" y="255"/>
                  </a:lnTo>
                  <a:lnTo>
                    <a:pt x="709" y="312"/>
                  </a:lnTo>
                  <a:lnTo>
                    <a:pt x="652" y="340"/>
                  </a:lnTo>
                  <a:lnTo>
                    <a:pt x="596" y="312"/>
                  </a:lnTo>
                  <a:lnTo>
                    <a:pt x="596" y="369"/>
                  </a:lnTo>
                  <a:lnTo>
                    <a:pt x="539" y="425"/>
                  </a:lnTo>
                  <a:lnTo>
                    <a:pt x="482" y="510"/>
                  </a:lnTo>
                  <a:lnTo>
                    <a:pt x="397" y="595"/>
                  </a:lnTo>
                  <a:lnTo>
                    <a:pt x="397" y="624"/>
                  </a:lnTo>
                  <a:lnTo>
                    <a:pt x="369" y="652"/>
                  </a:lnTo>
                  <a:lnTo>
                    <a:pt x="369" y="709"/>
                  </a:lnTo>
                  <a:lnTo>
                    <a:pt x="340" y="709"/>
                  </a:lnTo>
                  <a:lnTo>
                    <a:pt x="340" y="766"/>
                  </a:lnTo>
                  <a:lnTo>
                    <a:pt x="312" y="79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356" name="Freeform 20"/>
            <p:cNvSpPr>
              <a:spLocks/>
            </p:cNvSpPr>
            <p:nvPr/>
          </p:nvSpPr>
          <p:spPr bwMode="auto">
            <a:xfrm>
              <a:off x="2473" y="4073"/>
              <a:ext cx="709" cy="1446"/>
            </a:xfrm>
            <a:custGeom>
              <a:avLst/>
              <a:gdLst>
                <a:gd name="T0" fmla="*/ 198 w 709"/>
                <a:gd name="T1" fmla="*/ 1332 h 1446"/>
                <a:gd name="T2" fmla="*/ 113 w 709"/>
                <a:gd name="T3" fmla="*/ 1247 h 1446"/>
                <a:gd name="T4" fmla="*/ 56 w 709"/>
                <a:gd name="T5" fmla="*/ 1191 h 1446"/>
                <a:gd name="T6" fmla="*/ 113 w 709"/>
                <a:gd name="T7" fmla="*/ 1134 h 1446"/>
                <a:gd name="T8" fmla="*/ 170 w 709"/>
                <a:gd name="T9" fmla="*/ 1077 h 1446"/>
                <a:gd name="T10" fmla="*/ 170 w 709"/>
                <a:gd name="T11" fmla="*/ 1049 h 1446"/>
                <a:gd name="T12" fmla="*/ 312 w 709"/>
                <a:gd name="T13" fmla="*/ 935 h 1446"/>
                <a:gd name="T14" fmla="*/ 227 w 709"/>
                <a:gd name="T15" fmla="*/ 879 h 1446"/>
                <a:gd name="T16" fmla="*/ 170 w 709"/>
                <a:gd name="T17" fmla="*/ 879 h 1446"/>
                <a:gd name="T18" fmla="*/ 85 w 709"/>
                <a:gd name="T19" fmla="*/ 850 h 1446"/>
                <a:gd name="T20" fmla="*/ 0 w 709"/>
                <a:gd name="T21" fmla="*/ 680 h 1446"/>
                <a:gd name="T22" fmla="*/ 28 w 709"/>
                <a:gd name="T23" fmla="*/ 482 h 1446"/>
                <a:gd name="T24" fmla="*/ 56 w 709"/>
                <a:gd name="T25" fmla="*/ 397 h 1446"/>
                <a:gd name="T26" fmla="*/ 85 w 709"/>
                <a:gd name="T27" fmla="*/ 340 h 1446"/>
                <a:gd name="T28" fmla="*/ 113 w 709"/>
                <a:gd name="T29" fmla="*/ 283 h 1446"/>
                <a:gd name="T30" fmla="*/ 255 w 709"/>
                <a:gd name="T31" fmla="*/ 113 h 1446"/>
                <a:gd name="T32" fmla="*/ 312 w 709"/>
                <a:gd name="T33" fmla="*/ 0 h 1446"/>
                <a:gd name="T34" fmla="*/ 425 w 709"/>
                <a:gd name="T35" fmla="*/ 0 h 1446"/>
                <a:gd name="T36" fmla="*/ 510 w 709"/>
                <a:gd name="T37" fmla="*/ 113 h 1446"/>
                <a:gd name="T38" fmla="*/ 453 w 709"/>
                <a:gd name="T39" fmla="*/ 283 h 1446"/>
                <a:gd name="T40" fmla="*/ 567 w 709"/>
                <a:gd name="T41" fmla="*/ 368 h 1446"/>
                <a:gd name="T42" fmla="*/ 709 w 709"/>
                <a:gd name="T43" fmla="*/ 454 h 1446"/>
                <a:gd name="T44" fmla="*/ 680 w 709"/>
                <a:gd name="T45" fmla="*/ 595 h 1446"/>
                <a:gd name="T46" fmla="*/ 652 w 709"/>
                <a:gd name="T47" fmla="*/ 652 h 1446"/>
                <a:gd name="T48" fmla="*/ 595 w 709"/>
                <a:gd name="T49" fmla="*/ 709 h 1446"/>
                <a:gd name="T50" fmla="*/ 482 w 709"/>
                <a:gd name="T51" fmla="*/ 794 h 1446"/>
                <a:gd name="T52" fmla="*/ 453 w 709"/>
                <a:gd name="T53" fmla="*/ 935 h 1446"/>
                <a:gd name="T54" fmla="*/ 538 w 709"/>
                <a:gd name="T55" fmla="*/ 1049 h 1446"/>
                <a:gd name="T56" fmla="*/ 567 w 709"/>
                <a:gd name="T57" fmla="*/ 1106 h 1446"/>
                <a:gd name="T58" fmla="*/ 567 w 709"/>
                <a:gd name="T59" fmla="*/ 1162 h 1446"/>
                <a:gd name="T60" fmla="*/ 567 w 709"/>
                <a:gd name="T61" fmla="*/ 1276 h 1446"/>
                <a:gd name="T62" fmla="*/ 623 w 709"/>
                <a:gd name="T63" fmla="*/ 1247 h 1446"/>
                <a:gd name="T64" fmla="*/ 623 w 709"/>
                <a:gd name="T65" fmla="*/ 1332 h 1446"/>
                <a:gd name="T66" fmla="*/ 595 w 709"/>
                <a:gd name="T67" fmla="*/ 1446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09" h="1446">
                  <a:moveTo>
                    <a:pt x="595" y="1446"/>
                  </a:moveTo>
                  <a:lnTo>
                    <a:pt x="198" y="1332"/>
                  </a:lnTo>
                  <a:lnTo>
                    <a:pt x="142" y="1332"/>
                  </a:lnTo>
                  <a:lnTo>
                    <a:pt x="113" y="1247"/>
                  </a:lnTo>
                  <a:lnTo>
                    <a:pt x="56" y="1219"/>
                  </a:lnTo>
                  <a:lnTo>
                    <a:pt x="56" y="1191"/>
                  </a:lnTo>
                  <a:lnTo>
                    <a:pt x="113" y="1191"/>
                  </a:lnTo>
                  <a:lnTo>
                    <a:pt x="113" y="1134"/>
                  </a:lnTo>
                  <a:lnTo>
                    <a:pt x="198" y="1077"/>
                  </a:lnTo>
                  <a:lnTo>
                    <a:pt x="170" y="1077"/>
                  </a:lnTo>
                  <a:lnTo>
                    <a:pt x="198" y="1049"/>
                  </a:lnTo>
                  <a:lnTo>
                    <a:pt x="170" y="1049"/>
                  </a:lnTo>
                  <a:lnTo>
                    <a:pt x="170" y="1021"/>
                  </a:lnTo>
                  <a:lnTo>
                    <a:pt x="312" y="935"/>
                  </a:lnTo>
                  <a:lnTo>
                    <a:pt x="283" y="907"/>
                  </a:lnTo>
                  <a:lnTo>
                    <a:pt x="227" y="879"/>
                  </a:lnTo>
                  <a:lnTo>
                    <a:pt x="227" y="907"/>
                  </a:lnTo>
                  <a:lnTo>
                    <a:pt x="170" y="879"/>
                  </a:lnTo>
                  <a:lnTo>
                    <a:pt x="142" y="850"/>
                  </a:lnTo>
                  <a:lnTo>
                    <a:pt x="85" y="850"/>
                  </a:lnTo>
                  <a:lnTo>
                    <a:pt x="113" y="794"/>
                  </a:lnTo>
                  <a:lnTo>
                    <a:pt x="0" y="680"/>
                  </a:lnTo>
                  <a:lnTo>
                    <a:pt x="28" y="595"/>
                  </a:lnTo>
                  <a:lnTo>
                    <a:pt x="28" y="482"/>
                  </a:lnTo>
                  <a:lnTo>
                    <a:pt x="56" y="454"/>
                  </a:lnTo>
                  <a:lnTo>
                    <a:pt x="56" y="397"/>
                  </a:lnTo>
                  <a:lnTo>
                    <a:pt x="85" y="397"/>
                  </a:lnTo>
                  <a:lnTo>
                    <a:pt x="85" y="340"/>
                  </a:lnTo>
                  <a:lnTo>
                    <a:pt x="113" y="312"/>
                  </a:lnTo>
                  <a:lnTo>
                    <a:pt x="113" y="283"/>
                  </a:lnTo>
                  <a:lnTo>
                    <a:pt x="198" y="198"/>
                  </a:lnTo>
                  <a:lnTo>
                    <a:pt x="255" y="113"/>
                  </a:lnTo>
                  <a:lnTo>
                    <a:pt x="312" y="57"/>
                  </a:lnTo>
                  <a:lnTo>
                    <a:pt x="312" y="0"/>
                  </a:lnTo>
                  <a:lnTo>
                    <a:pt x="368" y="28"/>
                  </a:lnTo>
                  <a:lnTo>
                    <a:pt x="425" y="0"/>
                  </a:lnTo>
                  <a:lnTo>
                    <a:pt x="510" y="57"/>
                  </a:lnTo>
                  <a:lnTo>
                    <a:pt x="510" y="113"/>
                  </a:lnTo>
                  <a:lnTo>
                    <a:pt x="453" y="170"/>
                  </a:lnTo>
                  <a:lnTo>
                    <a:pt x="453" y="283"/>
                  </a:lnTo>
                  <a:lnTo>
                    <a:pt x="567" y="312"/>
                  </a:lnTo>
                  <a:lnTo>
                    <a:pt x="567" y="368"/>
                  </a:lnTo>
                  <a:lnTo>
                    <a:pt x="652" y="397"/>
                  </a:lnTo>
                  <a:lnTo>
                    <a:pt x="709" y="454"/>
                  </a:lnTo>
                  <a:lnTo>
                    <a:pt x="709" y="595"/>
                  </a:lnTo>
                  <a:lnTo>
                    <a:pt x="680" y="595"/>
                  </a:lnTo>
                  <a:lnTo>
                    <a:pt x="652" y="595"/>
                  </a:lnTo>
                  <a:lnTo>
                    <a:pt x="652" y="652"/>
                  </a:lnTo>
                  <a:lnTo>
                    <a:pt x="623" y="652"/>
                  </a:lnTo>
                  <a:lnTo>
                    <a:pt x="595" y="709"/>
                  </a:lnTo>
                  <a:lnTo>
                    <a:pt x="510" y="765"/>
                  </a:lnTo>
                  <a:lnTo>
                    <a:pt x="482" y="794"/>
                  </a:lnTo>
                  <a:lnTo>
                    <a:pt x="538" y="907"/>
                  </a:lnTo>
                  <a:lnTo>
                    <a:pt x="453" y="935"/>
                  </a:lnTo>
                  <a:lnTo>
                    <a:pt x="510" y="992"/>
                  </a:lnTo>
                  <a:lnTo>
                    <a:pt x="538" y="1049"/>
                  </a:lnTo>
                  <a:lnTo>
                    <a:pt x="567" y="1049"/>
                  </a:lnTo>
                  <a:lnTo>
                    <a:pt x="567" y="1106"/>
                  </a:lnTo>
                  <a:lnTo>
                    <a:pt x="623" y="1134"/>
                  </a:lnTo>
                  <a:lnTo>
                    <a:pt x="567" y="1162"/>
                  </a:lnTo>
                  <a:lnTo>
                    <a:pt x="595" y="1219"/>
                  </a:lnTo>
                  <a:lnTo>
                    <a:pt x="567" y="1276"/>
                  </a:lnTo>
                  <a:lnTo>
                    <a:pt x="595" y="1247"/>
                  </a:lnTo>
                  <a:lnTo>
                    <a:pt x="623" y="1247"/>
                  </a:lnTo>
                  <a:lnTo>
                    <a:pt x="652" y="1304"/>
                  </a:lnTo>
                  <a:lnTo>
                    <a:pt x="623" y="1332"/>
                  </a:lnTo>
                  <a:lnTo>
                    <a:pt x="595" y="1389"/>
                  </a:lnTo>
                  <a:lnTo>
                    <a:pt x="595" y="1446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358" name="Freeform 22"/>
            <p:cNvSpPr>
              <a:spLocks/>
            </p:cNvSpPr>
            <p:nvPr/>
          </p:nvSpPr>
          <p:spPr bwMode="auto">
            <a:xfrm>
              <a:off x="1821" y="4215"/>
              <a:ext cx="538" cy="1275"/>
            </a:xfrm>
            <a:custGeom>
              <a:avLst/>
              <a:gdLst>
                <a:gd name="T0" fmla="*/ 0 w 538"/>
                <a:gd name="T1" fmla="*/ 1275 h 1275"/>
                <a:gd name="T2" fmla="*/ 0 w 538"/>
                <a:gd name="T3" fmla="*/ 1162 h 1275"/>
                <a:gd name="T4" fmla="*/ 28 w 538"/>
                <a:gd name="T5" fmla="*/ 1020 h 1275"/>
                <a:gd name="T6" fmla="*/ 56 w 538"/>
                <a:gd name="T7" fmla="*/ 992 h 1275"/>
                <a:gd name="T8" fmla="*/ 56 w 538"/>
                <a:gd name="T9" fmla="*/ 935 h 1275"/>
                <a:gd name="T10" fmla="*/ 85 w 538"/>
                <a:gd name="T11" fmla="*/ 850 h 1275"/>
                <a:gd name="T12" fmla="*/ 85 w 538"/>
                <a:gd name="T13" fmla="*/ 765 h 1275"/>
                <a:gd name="T14" fmla="*/ 141 w 538"/>
                <a:gd name="T15" fmla="*/ 708 h 1275"/>
                <a:gd name="T16" fmla="*/ 141 w 538"/>
                <a:gd name="T17" fmla="*/ 623 h 1275"/>
                <a:gd name="T18" fmla="*/ 170 w 538"/>
                <a:gd name="T19" fmla="*/ 567 h 1275"/>
                <a:gd name="T20" fmla="*/ 141 w 538"/>
                <a:gd name="T21" fmla="*/ 510 h 1275"/>
                <a:gd name="T22" fmla="*/ 170 w 538"/>
                <a:gd name="T23" fmla="*/ 368 h 1275"/>
                <a:gd name="T24" fmla="*/ 170 w 538"/>
                <a:gd name="T25" fmla="*/ 255 h 1275"/>
                <a:gd name="T26" fmla="*/ 141 w 538"/>
                <a:gd name="T27" fmla="*/ 198 h 1275"/>
                <a:gd name="T28" fmla="*/ 170 w 538"/>
                <a:gd name="T29" fmla="*/ 170 h 1275"/>
                <a:gd name="T30" fmla="*/ 227 w 538"/>
                <a:gd name="T31" fmla="*/ 141 h 1275"/>
                <a:gd name="T32" fmla="*/ 255 w 538"/>
                <a:gd name="T33" fmla="*/ 113 h 1275"/>
                <a:gd name="T34" fmla="*/ 283 w 538"/>
                <a:gd name="T35" fmla="*/ 113 h 1275"/>
                <a:gd name="T36" fmla="*/ 283 w 538"/>
                <a:gd name="T37" fmla="*/ 85 h 1275"/>
                <a:gd name="T38" fmla="*/ 312 w 538"/>
                <a:gd name="T39" fmla="*/ 56 h 1275"/>
                <a:gd name="T40" fmla="*/ 453 w 538"/>
                <a:gd name="T41" fmla="*/ 28 h 1275"/>
                <a:gd name="T42" fmla="*/ 510 w 538"/>
                <a:gd name="T43" fmla="*/ 0 h 1275"/>
                <a:gd name="T44" fmla="*/ 538 w 538"/>
                <a:gd name="T45" fmla="*/ 0 h 1275"/>
                <a:gd name="T46" fmla="*/ 538 w 538"/>
                <a:gd name="T47" fmla="*/ 28 h 1275"/>
                <a:gd name="T48" fmla="*/ 482 w 538"/>
                <a:gd name="T49" fmla="*/ 56 h 1275"/>
                <a:gd name="T50" fmla="*/ 453 w 538"/>
                <a:gd name="T51" fmla="*/ 141 h 1275"/>
                <a:gd name="T52" fmla="*/ 397 w 538"/>
                <a:gd name="T53" fmla="*/ 170 h 1275"/>
                <a:gd name="T54" fmla="*/ 397 w 538"/>
                <a:gd name="T55" fmla="*/ 198 h 1275"/>
                <a:gd name="T56" fmla="*/ 425 w 538"/>
                <a:gd name="T57" fmla="*/ 226 h 1275"/>
                <a:gd name="T58" fmla="*/ 368 w 538"/>
                <a:gd name="T59" fmla="*/ 255 h 1275"/>
                <a:gd name="T60" fmla="*/ 397 w 538"/>
                <a:gd name="T61" fmla="*/ 283 h 1275"/>
                <a:gd name="T62" fmla="*/ 368 w 538"/>
                <a:gd name="T63" fmla="*/ 312 h 1275"/>
                <a:gd name="T64" fmla="*/ 368 w 538"/>
                <a:gd name="T65" fmla="*/ 340 h 1275"/>
                <a:gd name="T66" fmla="*/ 368 w 538"/>
                <a:gd name="T67" fmla="*/ 368 h 1275"/>
                <a:gd name="T68" fmla="*/ 283 w 538"/>
                <a:gd name="T69" fmla="*/ 425 h 1275"/>
                <a:gd name="T70" fmla="*/ 283 w 538"/>
                <a:gd name="T71" fmla="*/ 482 h 1275"/>
                <a:gd name="T72" fmla="*/ 312 w 538"/>
                <a:gd name="T73" fmla="*/ 567 h 1275"/>
                <a:gd name="T74" fmla="*/ 368 w 538"/>
                <a:gd name="T75" fmla="*/ 595 h 1275"/>
                <a:gd name="T76" fmla="*/ 368 w 538"/>
                <a:gd name="T77" fmla="*/ 567 h 1275"/>
                <a:gd name="T78" fmla="*/ 425 w 538"/>
                <a:gd name="T79" fmla="*/ 595 h 1275"/>
                <a:gd name="T80" fmla="*/ 425 w 538"/>
                <a:gd name="T81" fmla="*/ 737 h 1275"/>
                <a:gd name="T82" fmla="*/ 425 w 538"/>
                <a:gd name="T83" fmla="*/ 765 h 1275"/>
                <a:gd name="T84" fmla="*/ 482 w 538"/>
                <a:gd name="T85" fmla="*/ 737 h 1275"/>
                <a:gd name="T86" fmla="*/ 510 w 538"/>
                <a:gd name="T87" fmla="*/ 793 h 1275"/>
                <a:gd name="T88" fmla="*/ 482 w 538"/>
                <a:gd name="T89" fmla="*/ 850 h 1275"/>
                <a:gd name="T90" fmla="*/ 510 w 538"/>
                <a:gd name="T91" fmla="*/ 935 h 1275"/>
                <a:gd name="T92" fmla="*/ 482 w 538"/>
                <a:gd name="T93" fmla="*/ 964 h 1275"/>
                <a:gd name="T94" fmla="*/ 510 w 538"/>
                <a:gd name="T95" fmla="*/ 964 h 1275"/>
                <a:gd name="T96" fmla="*/ 482 w 538"/>
                <a:gd name="T97" fmla="*/ 1020 h 1275"/>
                <a:gd name="T98" fmla="*/ 538 w 538"/>
                <a:gd name="T99" fmla="*/ 1049 h 1275"/>
                <a:gd name="T100" fmla="*/ 538 w 538"/>
                <a:gd name="T101" fmla="*/ 1134 h 1275"/>
                <a:gd name="T102" fmla="*/ 482 w 538"/>
                <a:gd name="T103" fmla="*/ 1162 h 1275"/>
                <a:gd name="T104" fmla="*/ 453 w 538"/>
                <a:gd name="T105" fmla="*/ 1190 h 1275"/>
                <a:gd name="T106" fmla="*/ 283 w 538"/>
                <a:gd name="T107" fmla="*/ 1219 h 1275"/>
                <a:gd name="T108" fmla="*/ 85 w 538"/>
                <a:gd name="T109" fmla="*/ 1275 h 1275"/>
                <a:gd name="T110" fmla="*/ 0 w 538"/>
                <a:gd name="T111" fmla="*/ 1275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38" h="1275">
                  <a:moveTo>
                    <a:pt x="0" y="1275"/>
                  </a:moveTo>
                  <a:lnTo>
                    <a:pt x="0" y="1162"/>
                  </a:lnTo>
                  <a:lnTo>
                    <a:pt x="28" y="1020"/>
                  </a:lnTo>
                  <a:lnTo>
                    <a:pt x="56" y="992"/>
                  </a:lnTo>
                  <a:lnTo>
                    <a:pt x="56" y="935"/>
                  </a:lnTo>
                  <a:lnTo>
                    <a:pt x="85" y="850"/>
                  </a:lnTo>
                  <a:lnTo>
                    <a:pt x="85" y="765"/>
                  </a:lnTo>
                  <a:lnTo>
                    <a:pt x="141" y="708"/>
                  </a:lnTo>
                  <a:lnTo>
                    <a:pt x="141" y="623"/>
                  </a:lnTo>
                  <a:lnTo>
                    <a:pt x="170" y="567"/>
                  </a:lnTo>
                  <a:lnTo>
                    <a:pt x="141" y="510"/>
                  </a:lnTo>
                  <a:lnTo>
                    <a:pt x="170" y="368"/>
                  </a:lnTo>
                  <a:lnTo>
                    <a:pt x="170" y="255"/>
                  </a:lnTo>
                  <a:lnTo>
                    <a:pt x="141" y="198"/>
                  </a:lnTo>
                  <a:lnTo>
                    <a:pt x="170" y="170"/>
                  </a:lnTo>
                  <a:lnTo>
                    <a:pt x="227" y="141"/>
                  </a:lnTo>
                  <a:lnTo>
                    <a:pt x="255" y="113"/>
                  </a:lnTo>
                  <a:lnTo>
                    <a:pt x="283" y="113"/>
                  </a:lnTo>
                  <a:lnTo>
                    <a:pt x="283" y="85"/>
                  </a:lnTo>
                  <a:lnTo>
                    <a:pt x="312" y="56"/>
                  </a:lnTo>
                  <a:lnTo>
                    <a:pt x="453" y="28"/>
                  </a:lnTo>
                  <a:lnTo>
                    <a:pt x="510" y="0"/>
                  </a:lnTo>
                  <a:lnTo>
                    <a:pt x="538" y="0"/>
                  </a:lnTo>
                  <a:lnTo>
                    <a:pt x="538" y="28"/>
                  </a:lnTo>
                  <a:lnTo>
                    <a:pt x="482" y="56"/>
                  </a:lnTo>
                  <a:lnTo>
                    <a:pt x="453" y="141"/>
                  </a:lnTo>
                  <a:lnTo>
                    <a:pt x="397" y="170"/>
                  </a:lnTo>
                  <a:lnTo>
                    <a:pt x="397" y="198"/>
                  </a:lnTo>
                  <a:lnTo>
                    <a:pt x="425" y="226"/>
                  </a:lnTo>
                  <a:lnTo>
                    <a:pt x="368" y="255"/>
                  </a:lnTo>
                  <a:lnTo>
                    <a:pt x="397" y="283"/>
                  </a:lnTo>
                  <a:lnTo>
                    <a:pt x="368" y="312"/>
                  </a:lnTo>
                  <a:lnTo>
                    <a:pt x="368" y="340"/>
                  </a:lnTo>
                  <a:lnTo>
                    <a:pt x="368" y="368"/>
                  </a:lnTo>
                  <a:lnTo>
                    <a:pt x="283" y="425"/>
                  </a:lnTo>
                  <a:lnTo>
                    <a:pt x="283" y="482"/>
                  </a:lnTo>
                  <a:lnTo>
                    <a:pt x="312" y="567"/>
                  </a:lnTo>
                  <a:lnTo>
                    <a:pt x="368" y="595"/>
                  </a:lnTo>
                  <a:lnTo>
                    <a:pt x="368" y="567"/>
                  </a:lnTo>
                  <a:lnTo>
                    <a:pt x="425" y="595"/>
                  </a:lnTo>
                  <a:lnTo>
                    <a:pt x="425" y="737"/>
                  </a:lnTo>
                  <a:lnTo>
                    <a:pt x="425" y="765"/>
                  </a:lnTo>
                  <a:lnTo>
                    <a:pt x="482" y="737"/>
                  </a:lnTo>
                  <a:lnTo>
                    <a:pt x="510" y="793"/>
                  </a:lnTo>
                  <a:lnTo>
                    <a:pt x="482" y="850"/>
                  </a:lnTo>
                  <a:lnTo>
                    <a:pt x="510" y="935"/>
                  </a:lnTo>
                  <a:lnTo>
                    <a:pt x="482" y="964"/>
                  </a:lnTo>
                  <a:lnTo>
                    <a:pt x="510" y="964"/>
                  </a:lnTo>
                  <a:lnTo>
                    <a:pt x="482" y="1020"/>
                  </a:lnTo>
                  <a:lnTo>
                    <a:pt x="538" y="1049"/>
                  </a:lnTo>
                  <a:lnTo>
                    <a:pt x="538" y="1134"/>
                  </a:lnTo>
                  <a:lnTo>
                    <a:pt x="482" y="1162"/>
                  </a:lnTo>
                  <a:lnTo>
                    <a:pt x="453" y="1190"/>
                  </a:lnTo>
                  <a:lnTo>
                    <a:pt x="283" y="1219"/>
                  </a:lnTo>
                  <a:lnTo>
                    <a:pt x="85" y="1275"/>
                  </a:lnTo>
                  <a:lnTo>
                    <a:pt x="0" y="127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362" name="Freeform 26"/>
            <p:cNvSpPr>
              <a:spLocks/>
            </p:cNvSpPr>
            <p:nvPr/>
          </p:nvSpPr>
          <p:spPr bwMode="auto">
            <a:xfrm>
              <a:off x="460" y="4753"/>
              <a:ext cx="510" cy="596"/>
            </a:xfrm>
            <a:custGeom>
              <a:avLst/>
              <a:gdLst>
                <a:gd name="T0" fmla="*/ 85 w 510"/>
                <a:gd name="T1" fmla="*/ 0 h 596"/>
                <a:gd name="T2" fmla="*/ 142 w 510"/>
                <a:gd name="T3" fmla="*/ 57 h 596"/>
                <a:gd name="T4" fmla="*/ 227 w 510"/>
                <a:gd name="T5" fmla="*/ 85 h 596"/>
                <a:gd name="T6" fmla="*/ 312 w 510"/>
                <a:gd name="T7" fmla="*/ 57 h 596"/>
                <a:gd name="T8" fmla="*/ 340 w 510"/>
                <a:gd name="T9" fmla="*/ 114 h 596"/>
                <a:gd name="T10" fmla="*/ 227 w 510"/>
                <a:gd name="T11" fmla="*/ 114 h 596"/>
                <a:gd name="T12" fmla="*/ 170 w 510"/>
                <a:gd name="T13" fmla="*/ 170 h 596"/>
                <a:gd name="T14" fmla="*/ 283 w 510"/>
                <a:gd name="T15" fmla="*/ 170 h 596"/>
                <a:gd name="T16" fmla="*/ 255 w 510"/>
                <a:gd name="T17" fmla="*/ 199 h 596"/>
                <a:gd name="T18" fmla="*/ 283 w 510"/>
                <a:gd name="T19" fmla="*/ 227 h 596"/>
                <a:gd name="T20" fmla="*/ 312 w 510"/>
                <a:gd name="T21" fmla="*/ 284 h 596"/>
                <a:gd name="T22" fmla="*/ 227 w 510"/>
                <a:gd name="T23" fmla="*/ 284 h 596"/>
                <a:gd name="T24" fmla="*/ 255 w 510"/>
                <a:gd name="T25" fmla="*/ 312 h 596"/>
                <a:gd name="T26" fmla="*/ 312 w 510"/>
                <a:gd name="T27" fmla="*/ 369 h 596"/>
                <a:gd name="T28" fmla="*/ 312 w 510"/>
                <a:gd name="T29" fmla="*/ 341 h 596"/>
                <a:gd name="T30" fmla="*/ 368 w 510"/>
                <a:gd name="T31" fmla="*/ 341 h 596"/>
                <a:gd name="T32" fmla="*/ 368 w 510"/>
                <a:gd name="T33" fmla="*/ 397 h 596"/>
                <a:gd name="T34" fmla="*/ 397 w 510"/>
                <a:gd name="T35" fmla="*/ 454 h 596"/>
                <a:gd name="T36" fmla="*/ 454 w 510"/>
                <a:gd name="T37" fmla="*/ 454 h 596"/>
                <a:gd name="T38" fmla="*/ 454 w 510"/>
                <a:gd name="T39" fmla="*/ 511 h 596"/>
                <a:gd name="T40" fmla="*/ 510 w 510"/>
                <a:gd name="T41" fmla="*/ 567 h 596"/>
                <a:gd name="T42" fmla="*/ 397 w 510"/>
                <a:gd name="T43" fmla="*/ 567 h 596"/>
                <a:gd name="T44" fmla="*/ 57 w 510"/>
                <a:gd name="T45" fmla="*/ 596 h 596"/>
                <a:gd name="T46" fmla="*/ 57 w 510"/>
                <a:gd name="T47" fmla="*/ 539 h 596"/>
                <a:gd name="T48" fmla="*/ 85 w 510"/>
                <a:gd name="T49" fmla="*/ 454 h 596"/>
                <a:gd name="T50" fmla="*/ 28 w 510"/>
                <a:gd name="T51" fmla="*/ 284 h 596"/>
                <a:gd name="T52" fmla="*/ 28 w 510"/>
                <a:gd name="T53" fmla="*/ 255 h 596"/>
                <a:gd name="T54" fmla="*/ 0 w 510"/>
                <a:gd name="T55" fmla="*/ 170 h 596"/>
                <a:gd name="T56" fmla="*/ 28 w 510"/>
                <a:gd name="T57" fmla="*/ 85 h 596"/>
                <a:gd name="T58" fmla="*/ 0 w 510"/>
                <a:gd name="T59" fmla="*/ 57 h 596"/>
                <a:gd name="T60" fmla="*/ 28 w 510"/>
                <a:gd name="T61" fmla="*/ 0 h 596"/>
                <a:gd name="T62" fmla="*/ 85 w 510"/>
                <a:gd name="T63" fmla="*/ 0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10" h="596">
                  <a:moveTo>
                    <a:pt x="85" y="0"/>
                  </a:moveTo>
                  <a:lnTo>
                    <a:pt x="142" y="57"/>
                  </a:lnTo>
                  <a:lnTo>
                    <a:pt x="227" y="85"/>
                  </a:lnTo>
                  <a:lnTo>
                    <a:pt x="312" y="57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170" y="170"/>
                  </a:lnTo>
                  <a:lnTo>
                    <a:pt x="283" y="170"/>
                  </a:lnTo>
                  <a:lnTo>
                    <a:pt x="255" y="199"/>
                  </a:lnTo>
                  <a:lnTo>
                    <a:pt x="283" y="227"/>
                  </a:lnTo>
                  <a:lnTo>
                    <a:pt x="312" y="284"/>
                  </a:lnTo>
                  <a:lnTo>
                    <a:pt x="227" y="284"/>
                  </a:lnTo>
                  <a:lnTo>
                    <a:pt x="255" y="312"/>
                  </a:lnTo>
                  <a:lnTo>
                    <a:pt x="312" y="369"/>
                  </a:lnTo>
                  <a:lnTo>
                    <a:pt x="312" y="341"/>
                  </a:lnTo>
                  <a:lnTo>
                    <a:pt x="368" y="341"/>
                  </a:lnTo>
                  <a:lnTo>
                    <a:pt x="368" y="397"/>
                  </a:lnTo>
                  <a:lnTo>
                    <a:pt x="397" y="454"/>
                  </a:lnTo>
                  <a:lnTo>
                    <a:pt x="454" y="454"/>
                  </a:lnTo>
                  <a:lnTo>
                    <a:pt x="454" y="511"/>
                  </a:lnTo>
                  <a:lnTo>
                    <a:pt x="510" y="567"/>
                  </a:lnTo>
                  <a:lnTo>
                    <a:pt x="397" y="567"/>
                  </a:lnTo>
                  <a:lnTo>
                    <a:pt x="57" y="596"/>
                  </a:lnTo>
                  <a:lnTo>
                    <a:pt x="57" y="539"/>
                  </a:lnTo>
                  <a:lnTo>
                    <a:pt x="85" y="454"/>
                  </a:lnTo>
                  <a:lnTo>
                    <a:pt x="28" y="284"/>
                  </a:lnTo>
                  <a:lnTo>
                    <a:pt x="28" y="255"/>
                  </a:lnTo>
                  <a:lnTo>
                    <a:pt x="0" y="170"/>
                  </a:lnTo>
                  <a:lnTo>
                    <a:pt x="28" y="85"/>
                  </a:lnTo>
                  <a:lnTo>
                    <a:pt x="0" y="57"/>
                  </a:lnTo>
                  <a:lnTo>
                    <a:pt x="28" y="0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368" name="Freeform 32"/>
            <p:cNvSpPr>
              <a:spLocks/>
            </p:cNvSpPr>
            <p:nvPr/>
          </p:nvSpPr>
          <p:spPr bwMode="auto">
            <a:xfrm>
              <a:off x="6272" y="2457"/>
              <a:ext cx="425" cy="567"/>
            </a:xfrm>
            <a:custGeom>
              <a:avLst/>
              <a:gdLst>
                <a:gd name="T0" fmla="*/ 0 w 425"/>
                <a:gd name="T1" fmla="*/ 0 h 567"/>
                <a:gd name="T2" fmla="*/ 226 w 425"/>
                <a:gd name="T3" fmla="*/ 142 h 567"/>
                <a:gd name="T4" fmla="*/ 255 w 425"/>
                <a:gd name="T5" fmla="*/ 227 h 567"/>
                <a:gd name="T6" fmla="*/ 311 w 425"/>
                <a:gd name="T7" fmla="*/ 255 h 567"/>
                <a:gd name="T8" fmla="*/ 368 w 425"/>
                <a:gd name="T9" fmla="*/ 340 h 567"/>
                <a:gd name="T10" fmla="*/ 397 w 425"/>
                <a:gd name="T11" fmla="*/ 369 h 567"/>
                <a:gd name="T12" fmla="*/ 425 w 425"/>
                <a:gd name="T13" fmla="*/ 482 h 567"/>
                <a:gd name="T14" fmla="*/ 368 w 425"/>
                <a:gd name="T15" fmla="*/ 567 h 567"/>
                <a:gd name="T16" fmla="*/ 311 w 425"/>
                <a:gd name="T17" fmla="*/ 539 h 567"/>
                <a:gd name="T18" fmla="*/ 311 w 425"/>
                <a:gd name="T19" fmla="*/ 425 h 567"/>
                <a:gd name="T20" fmla="*/ 255 w 425"/>
                <a:gd name="T21" fmla="*/ 425 h 567"/>
                <a:gd name="T22" fmla="*/ 198 w 425"/>
                <a:gd name="T23" fmla="*/ 369 h 567"/>
                <a:gd name="T24" fmla="*/ 170 w 425"/>
                <a:gd name="T25" fmla="*/ 255 h 567"/>
                <a:gd name="T26" fmla="*/ 113 w 425"/>
                <a:gd name="T27" fmla="*/ 227 h 567"/>
                <a:gd name="T28" fmla="*/ 56 w 425"/>
                <a:gd name="T29" fmla="*/ 113 h 567"/>
                <a:gd name="T30" fmla="*/ 28 w 425"/>
                <a:gd name="T31" fmla="*/ 85 h 567"/>
                <a:gd name="T32" fmla="*/ 0 w 425"/>
                <a:gd name="T3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567">
                  <a:moveTo>
                    <a:pt x="0" y="0"/>
                  </a:moveTo>
                  <a:lnTo>
                    <a:pt x="226" y="142"/>
                  </a:lnTo>
                  <a:lnTo>
                    <a:pt x="255" y="227"/>
                  </a:lnTo>
                  <a:lnTo>
                    <a:pt x="311" y="255"/>
                  </a:lnTo>
                  <a:lnTo>
                    <a:pt x="368" y="340"/>
                  </a:lnTo>
                  <a:lnTo>
                    <a:pt x="397" y="369"/>
                  </a:lnTo>
                  <a:lnTo>
                    <a:pt x="425" y="482"/>
                  </a:lnTo>
                  <a:lnTo>
                    <a:pt x="368" y="567"/>
                  </a:lnTo>
                  <a:lnTo>
                    <a:pt x="311" y="539"/>
                  </a:lnTo>
                  <a:lnTo>
                    <a:pt x="311" y="425"/>
                  </a:lnTo>
                  <a:lnTo>
                    <a:pt x="255" y="425"/>
                  </a:lnTo>
                  <a:lnTo>
                    <a:pt x="198" y="369"/>
                  </a:lnTo>
                  <a:lnTo>
                    <a:pt x="170" y="255"/>
                  </a:lnTo>
                  <a:lnTo>
                    <a:pt x="113" y="227"/>
                  </a:lnTo>
                  <a:lnTo>
                    <a:pt x="56" y="113"/>
                  </a:lnTo>
                  <a:lnTo>
                    <a:pt x="28" y="85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369" name="Freeform 33"/>
            <p:cNvSpPr>
              <a:spLocks/>
            </p:cNvSpPr>
            <p:nvPr/>
          </p:nvSpPr>
          <p:spPr bwMode="auto">
            <a:xfrm>
              <a:off x="5988" y="2457"/>
              <a:ext cx="766" cy="936"/>
            </a:xfrm>
            <a:custGeom>
              <a:avLst/>
              <a:gdLst>
                <a:gd name="T0" fmla="*/ 284 w 766"/>
                <a:gd name="T1" fmla="*/ 0 h 936"/>
                <a:gd name="T2" fmla="*/ 255 w 766"/>
                <a:gd name="T3" fmla="*/ 57 h 936"/>
                <a:gd name="T4" fmla="*/ 85 w 766"/>
                <a:gd name="T5" fmla="*/ 170 h 936"/>
                <a:gd name="T6" fmla="*/ 57 w 766"/>
                <a:gd name="T7" fmla="*/ 284 h 936"/>
                <a:gd name="T8" fmla="*/ 85 w 766"/>
                <a:gd name="T9" fmla="*/ 284 h 936"/>
                <a:gd name="T10" fmla="*/ 114 w 766"/>
                <a:gd name="T11" fmla="*/ 255 h 936"/>
                <a:gd name="T12" fmla="*/ 142 w 766"/>
                <a:gd name="T13" fmla="*/ 255 h 936"/>
                <a:gd name="T14" fmla="*/ 85 w 766"/>
                <a:gd name="T15" fmla="*/ 369 h 936"/>
                <a:gd name="T16" fmla="*/ 85 w 766"/>
                <a:gd name="T17" fmla="*/ 425 h 936"/>
                <a:gd name="T18" fmla="*/ 28 w 766"/>
                <a:gd name="T19" fmla="*/ 425 h 936"/>
                <a:gd name="T20" fmla="*/ 0 w 766"/>
                <a:gd name="T21" fmla="*/ 482 h 936"/>
                <a:gd name="T22" fmla="*/ 284 w 766"/>
                <a:gd name="T23" fmla="*/ 567 h 936"/>
                <a:gd name="T24" fmla="*/ 425 w 766"/>
                <a:gd name="T25" fmla="*/ 680 h 936"/>
                <a:gd name="T26" fmla="*/ 482 w 766"/>
                <a:gd name="T27" fmla="*/ 794 h 936"/>
                <a:gd name="T28" fmla="*/ 510 w 766"/>
                <a:gd name="T29" fmla="*/ 765 h 936"/>
                <a:gd name="T30" fmla="*/ 567 w 766"/>
                <a:gd name="T31" fmla="*/ 850 h 936"/>
                <a:gd name="T32" fmla="*/ 567 w 766"/>
                <a:gd name="T33" fmla="*/ 936 h 936"/>
                <a:gd name="T34" fmla="*/ 595 w 766"/>
                <a:gd name="T35" fmla="*/ 936 h 936"/>
                <a:gd name="T36" fmla="*/ 624 w 766"/>
                <a:gd name="T37" fmla="*/ 907 h 936"/>
                <a:gd name="T38" fmla="*/ 681 w 766"/>
                <a:gd name="T39" fmla="*/ 907 h 936"/>
                <a:gd name="T40" fmla="*/ 681 w 766"/>
                <a:gd name="T41" fmla="*/ 850 h 936"/>
                <a:gd name="T42" fmla="*/ 766 w 766"/>
                <a:gd name="T43" fmla="*/ 765 h 936"/>
                <a:gd name="T44" fmla="*/ 681 w 766"/>
                <a:gd name="T45" fmla="*/ 737 h 936"/>
                <a:gd name="T46" fmla="*/ 652 w 766"/>
                <a:gd name="T47" fmla="*/ 765 h 936"/>
                <a:gd name="T48" fmla="*/ 595 w 766"/>
                <a:gd name="T49" fmla="*/ 765 h 936"/>
                <a:gd name="T50" fmla="*/ 595 w 766"/>
                <a:gd name="T51" fmla="*/ 709 h 936"/>
                <a:gd name="T52" fmla="*/ 567 w 766"/>
                <a:gd name="T53" fmla="*/ 652 h 936"/>
                <a:gd name="T54" fmla="*/ 595 w 766"/>
                <a:gd name="T55" fmla="*/ 539 h 936"/>
                <a:gd name="T56" fmla="*/ 595 w 766"/>
                <a:gd name="T57" fmla="*/ 425 h 936"/>
                <a:gd name="T58" fmla="*/ 539 w 766"/>
                <a:gd name="T59" fmla="*/ 425 h 936"/>
                <a:gd name="T60" fmla="*/ 482 w 766"/>
                <a:gd name="T61" fmla="*/ 369 h 936"/>
                <a:gd name="T62" fmla="*/ 454 w 766"/>
                <a:gd name="T63" fmla="*/ 255 h 936"/>
                <a:gd name="T64" fmla="*/ 397 w 766"/>
                <a:gd name="T65" fmla="*/ 227 h 936"/>
                <a:gd name="T66" fmla="*/ 340 w 766"/>
                <a:gd name="T67" fmla="*/ 113 h 936"/>
                <a:gd name="T68" fmla="*/ 312 w 766"/>
                <a:gd name="T69" fmla="*/ 85 h 936"/>
                <a:gd name="T70" fmla="*/ 284 w 766"/>
                <a:gd name="T71" fmla="*/ 0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66" h="936">
                  <a:moveTo>
                    <a:pt x="284" y="0"/>
                  </a:moveTo>
                  <a:lnTo>
                    <a:pt x="255" y="57"/>
                  </a:lnTo>
                  <a:lnTo>
                    <a:pt x="85" y="170"/>
                  </a:lnTo>
                  <a:lnTo>
                    <a:pt x="57" y="284"/>
                  </a:lnTo>
                  <a:lnTo>
                    <a:pt x="85" y="284"/>
                  </a:lnTo>
                  <a:lnTo>
                    <a:pt x="114" y="255"/>
                  </a:lnTo>
                  <a:lnTo>
                    <a:pt x="142" y="255"/>
                  </a:lnTo>
                  <a:lnTo>
                    <a:pt x="85" y="369"/>
                  </a:lnTo>
                  <a:lnTo>
                    <a:pt x="85" y="425"/>
                  </a:lnTo>
                  <a:lnTo>
                    <a:pt x="28" y="425"/>
                  </a:lnTo>
                  <a:lnTo>
                    <a:pt x="0" y="482"/>
                  </a:lnTo>
                  <a:lnTo>
                    <a:pt x="284" y="567"/>
                  </a:lnTo>
                  <a:lnTo>
                    <a:pt x="425" y="680"/>
                  </a:lnTo>
                  <a:lnTo>
                    <a:pt x="482" y="794"/>
                  </a:lnTo>
                  <a:lnTo>
                    <a:pt x="510" y="765"/>
                  </a:lnTo>
                  <a:lnTo>
                    <a:pt x="567" y="850"/>
                  </a:lnTo>
                  <a:lnTo>
                    <a:pt x="567" y="936"/>
                  </a:lnTo>
                  <a:lnTo>
                    <a:pt x="595" y="936"/>
                  </a:lnTo>
                  <a:lnTo>
                    <a:pt x="624" y="907"/>
                  </a:lnTo>
                  <a:lnTo>
                    <a:pt x="681" y="907"/>
                  </a:lnTo>
                  <a:lnTo>
                    <a:pt x="681" y="850"/>
                  </a:lnTo>
                  <a:lnTo>
                    <a:pt x="766" y="765"/>
                  </a:lnTo>
                  <a:lnTo>
                    <a:pt x="681" y="737"/>
                  </a:lnTo>
                  <a:lnTo>
                    <a:pt x="652" y="765"/>
                  </a:lnTo>
                  <a:lnTo>
                    <a:pt x="595" y="765"/>
                  </a:lnTo>
                  <a:lnTo>
                    <a:pt x="595" y="709"/>
                  </a:lnTo>
                  <a:lnTo>
                    <a:pt x="567" y="652"/>
                  </a:lnTo>
                  <a:lnTo>
                    <a:pt x="595" y="539"/>
                  </a:lnTo>
                  <a:lnTo>
                    <a:pt x="595" y="425"/>
                  </a:lnTo>
                  <a:lnTo>
                    <a:pt x="539" y="425"/>
                  </a:lnTo>
                  <a:lnTo>
                    <a:pt x="482" y="369"/>
                  </a:lnTo>
                  <a:lnTo>
                    <a:pt x="454" y="255"/>
                  </a:lnTo>
                  <a:lnTo>
                    <a:pt x="397" y="227"/>
                  </a:lnTo>
                  <a:lnTo>
                    <a:pt x="340" y="113"/>
                  </a:lnTo>
                  <a:lnTo>
                    <a:pt x="312" y="85"/>
                  </a:lnTo>
                  <a:lnTo>
                    <a:pt x="284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370" name="Freeform 34"/>
            <p:cNvSpPr>
              <a:spLocks/>
            </p:cNvSpPr>
            <p:nvPr/>
          </p:nvSpPr>
          <p:spPr bwMode="auto">
            <a:xfrm>
              <a:off x="6555" y="2996"/>
              <a:ext cx="142" cy="226"/>
            </a:xfrm>
            <a:custGeom>
              <a:avLst/>
              <a:gdLst>
                <a:gd name="T0" fmla="*/ 85 w 142"/>
                <a:gd name="T1" fmla="*/ 28 h 226"/>
                <a:gd name="T2" fmla="*/ 142 w 142"/>
                <a:gd name="T3" fmla="*/ 85 h 226"/>
                <a:gd name="T4" fmla="*/ 142 w 142"/>
                <a:gd name="T5" fmla="*/ 141 h 226"/>
                <a:gd name="T6" fmla="*/ 114 w 142"/>
                <a:gd name="T7" fmla="*/ 198 h 226"/>
                <a:gd name="T8" fmla="*/ 85 w 142"/>
                <a:gd name="T9" fmla="*/ 226 h 226"/>
                <a:gd name="T10" fmla="*/ 28 w 142"/>
                <a:gd name="T11" fmla="*/ 226 h 226"/>
                <a:gd name="T12" fmla="*/ 28 w 142"/>
                <a:gd name="T13" fmla="*/ 170 h 226"/>
                <a:gd name="T14" fmla="*/ 0 w 142"/>
                <a:gd name="T15" fmla="*/ 113 h 226"/>
                <a:gd name="T16" fmla="*/ 28 w 142"/>
                <a:gd name="T17" fmla="*/ 0 h 226"/>
                <a:gd name="T18" fmla="*/ 85 w 142"/>
                <a:gd name="T19" fmla="*/ 2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" h="226">
                  <a:moveTo>
                    <a:pt x="85" y="28"/>
                  </a:moveTo>
                  <a:lnTo>
                    <a:pt x="142" y="85"/>
                  </a:lnTo>
                  <a:lnTo>
                    <a:pt x="142" y="141"/>
                  </a:lnTo>
                  <a:lnTo>
                    <a:pt x="114" y="198"/>
                  </a:lnTo>
                  <a:lnTo>
                    <a:pt x="85" y="226"/>
                  </a:lnTo>
                  <a:lnTo>
                    <a:pt x="28" y="226"/>
                  </a:lnTo>
                  <a:lnTo>
                    <a:pt x="28" y="170"/>
                  </a:lnTo>
                  <a:lnTo>
                    <a:pt x="0" y="113"/>
                  </a:lnTo>
                  <a:lnTo>
                    <a:pt x="28" y="0"/>
                  </a:lnTo>
                  <a:lnTo>
                    <a:pt x="85" y="2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371" name="Freeform 35"/>
            <p:cNvSpPr>
              <a:spLocks/>
            </p:cNvSpPr>
            <p:nvPr/>
          </p:nvSpPr>
          <p:spPr bwMode="auto">
            <a:xfrm>
              <a:off x="6640" y="2627"/>
              <a:ext cx="510" cy="595"/>
            </a:xfrm>
            <a:custGeom>
              <a:avLst/>
              <a:gdLst>
                <a:gd name="T0" fmla="*/ 425 w 510"/>
                <a:gd name="T1" fmla="*/ 0 h 595"/>
                <a:gd name="T2" fmla="*/ 340 w 510"/>
                <a:gd name="T3" fmla="*/ 57 h 595"/>
                <a:gd name="T4" fmla="*/ 284 w 510"/>
                <a:gd name="T5" fmla="*/ 57 h 595"/>
                <a:gd name="T6" fmla="*/ 199 w 510"/>
                <a:gd name="T7" fmla="*/ 114 h 595"/>
                <a:gd name="T8" fmla="*/ 142 w 510"/>
                <a:gd name="T9" fmla="*/ 85 h 595"/>
                <a:gd name="T10" fmla="*/ 85 w 510"/>
                <a:gd name="T11" fmla="*/ 114 h 595"/>
                <a:gd name="T12" fmla="*/ 29 w 510"/>
                <a:gd name="T13" fmla="*/ 199 h 595"/>
                <a:gd name="T14" fmla="*/ 57 w 510"/>
                <a:gd name="T15" fmla="*/ 312 h 595"/>
                <a:gd name="T16" fmla="*/ 0 w 510"/>
                <a:gd name="T17" fmla="*/ 397 h 595"/>
                <a:gd name="T18" fmla="*/ 57 w 510"/>
                <a:gd name="T19" fmla="*/ 454 h 595"/>
                <a:gd name="T20" fmla="*/ 57 w 510"/>
                <a:gd name="T21" fmla="*/ 510 h 595"/>
                <a:gd name="T22" fmla="*/ 29 w 510"/>
                <a:gd name="T23" fmla="*/ 567 h 595"/>
                <a:gd name="T24" fmla="*/ 114 w 510"/>
                <a:gd name="T25" fmla="*/ 595 h 595"/>
                <a:gd name="T26" fmla="*/ 142 w 510"/>
                <a:gd name="T27" fmla="*/ 539 h 595"/>
                <a:gd name="T28" fmla="*/ 199 w 510"/>
                <a:gd name="T29" fmla="*/ 510 h 595"/>
                <a:gd name="T30" fmla="*/ 227 w 510"/>
                <a:gd name="T31" fmla="*/ 397 h 595"/>
                <a:gd name="T32" fmla="*/ 312 w 510"/>
                <a:gd name="T33" fmla="*/ 340 h 595"/>
                <a:gd name="T34" fmla="*/ 312 w 510"/>
                <a:gd name="T35" fmla="*/ 284 h 595"/>
                <a:gd name="T36" fmla="*/ 425 w 510"/>
                <a:gd name="T37" fmla="*/ 199 h 595"/>
                <a:gd name="T38" fmla="*/ 454 w 510"/>
                <a:gd name="T39" fmla="*/ 142 h 595"/>
                <a:gd name="T40" fmla="*/ 510 w 510"/>
                <a:gd name="T41" fmla="*/ 28 h 595"/>
                <a:gd name="T42" fmla="*/ 454 w 510"/>
                <a:gd name="T43" fmla="*/ 28 h 595"/>
                <a:gd name="T44" fmla="*/ 425 w 510"/>
                <a:gd name="T45" fmla="*/ 0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0" h="595">
                  <a:moveTo>
                    <a:pt x="425" y="0"/>
                  </a:moveTo>
                  <a:lnTo>
                    <a:pt x="340" y="57"/>
                  </a:lnTo>
                  <a:lnTo>
                    <a:pt x="284" y="57"/>
                  </a:lnTo>
                  <a:lnTo>
                    <a:pt x="199" y="114"/>
                  </a:lnTo>
                  <a:lnTo>
                    <a:pt x="142" y="85"/>
                  </a:lnTo>
                  <a:lnTo>
                    <a:pt x="85" y="114"/>
                  </a:lnTo>
                  <a:lnTo>
                    <a:pt x="29" y="199"/>
                  </a:lnTo>
                  <a:lnTo>
                    <a:pt x="57" y="312"/>
                  </a:lnTo>
                  <a:lnTo>
                    <a:pt x="0" y="397"/>
                  </a:lnTo>
                  <a:lnTo>
                    <a:pt x="57" y="454"/>
                  </a:lnTo>
                  <a:lnTo>
                    <a:pt x="57" y="510"/>
                  </a:lnTo>
                  <a:lnTo>
                    <a:pt x="29" y="567"/>
                  </a:lnTo>
                  <a:lnTo>
                    <a:pt x="114" y="595"/>
                  </a:lnTo>
                  <a:lnTo>
                    <a:pt x="142" y="539"/>
                  </a:lnTo>
                  <a:lnTo>
                    <a:pt x="199" y="510"/>
                  </a:lnTo>
                  <a:lnTo>
                    <a:pt x="227" y="397"/>
                  </a:lnTo>
                  <a:lnTo>
                    <a:pt x="312" y="340"/>
                  </a:lnTo>
                  <a:lnTo>
                    <a:pt x="312" y="284"/>
                  </a:lnTo>
                  <a:lnTo>
                    <a:pt x="425" y="199"/>
                  </a:lnTo>
                  <a:lnTo>
                    <a:pt x="454" y="142"/>
                  </a:lnTo>
                  <a:lnTo>
                    <a:pt x="510" y="28"/>
                  </a:lnTo>
                  <a:lnTo>
                    <a:pt x="454" y="28"/>
                  </a:lnTo>
                  <a:lnTo>
                    <a:pt x="425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372" name="Freeform 36"/>
            <p:cNvSpPr>
              <a:spLocks/>
            </p:cNvSpPr>
            <p:nvPr/>
          </p:nvSpPr>
          <p:spPr bwMode="auto">
            <a:xfrm>
              <a:off x="6669" y="2655"/>
              <a:ext cx="595" cy="652"/>
            </a:xfrm>
            <a:custGeom>
              <a:avLst/>
              <a:gdLst>
                <a:gd name="T0" fmla="*/ 0 w 595"/>
                <a:gd name="T1" fmla="*/ 652 h 652"/>
                <a:gd name="T2" fmla="*/ 113 w 595"/>
                <a:gd name="T3" fmla="*/ 652 h 652"/>
                <a:gd name="T4" fmla="*/ 141 w 595"/>
                <a:gd name="T5" fmla="*/ 596 h 652"/>
                <a:gd name="T6" fmla="*/ 170 w 595"/>
                <a:gd name="T7" fmla="*/ 624 h 652"/>
                <a:gd name="T8" fmla="*/ 170 w 595"/>
                <a:gd name="T9" fmla="*/ 596 h 652"/>
                <a:gd name="T10" fmla="*/ 283 w 595"/>
                <a:gd name="T11" fmla="*/ 539 h 652"/>
                <a:gd name="T12" fmla="*/ 396 w 595"/>
                <a:gd name="T13" fmla="*/ 539 h 652"/>
                <a:gd name="T14" fmla="*/ 425 w 595"/>
                <a:gd name="T15" fmla="*/ 567 h 652"/>
                <a:gd name="T16" fmla="*/ 510 w 595"/>
                <a:gd name="T17" fmla="*/ 567 h 652"/>
                <a:gd name="T18" fmla="*/ 538 w 595"/>
                <a:gd name="T19" fmla="*/ 539 h 652"/>
                <a:gd name="T20" fmla="*/ 538 w 595"/>
                <a:gd name="T21" fmla="*/ 482 h 652"/>
                <a:gd name="T22" fmla="*/ 567 w 595"/>
                <a:gd name="T23" fmla="*/ 454 h 652"/>
                <a:gd name="T24" fmla="*/ 538 w 595"/>
                <a:gd name="T25" fmla="*/ 341 h 652"/>
                <a:gd name="T26" fmla="*/ 595 w 595"/>
                <a:gd name="T27" fmla="*/ 312 h 652"/>
                <a:gd name="T28" fmla="*/ 538 w 595"/>
                <a:gd name="T29" fmla="*/ 256 h 652"/>
                <a:gd name="T30" fmla="*/ 538 w 595"/>
                <a:gd name="T31" fmla="*/ 199 h 652"/>
                <a:gd name="T32" fmla="*/ 538 w 595"/>
                <a:gd name="T33" fmla="*/ 142 h 652"/>
                <a:gd name="T34" fmla="*/ 510 w 595"/>
                <a:gd name="T35" fmla="*/ 114 h 652"/>
                <a:gd name="T36" fmla="*/ 538 w 595"/>
                <a:gd name="T37" fmla="*/ 86 h 652"/>
                <a:gd name="T38" fmla="*/ 510 w 595"/>
                <a:gd name="T39" fmla="*/ 0 h 652"/>
                <a:gd name="T40" fmla="*/ 481 w 595"/>
                <a:gd name="T41" fmla="*/ 0 h 652"/>
                <a:gd name="T42" fmla="*/ 396 w 595"/>
                <a:gd name="T43" fmla="*/ 171 h 652"/>
                <a:gd name="T44" fmla="*/ 283 w 595"/>
                <a:gd name="T45" fmla="*/ 256 h 652"/>
                <a:gd name="T46" fmla="*/ 283 w 595"/>
                <a:gd name="T47" fmla="*/ 312 h 652"/>
                <a:gd name="T48" fmla="*/ 198 w 595"/>
                <a:gd name="T49" fmla="*/ 369 h 652"/>
                <a:gd name="T50" fmla="*/ 170 w 595"/>
                <a:gd name="T51" fmla="*/ 482 h 652"/>
                <a:gd name="T52" fmla="*/ 113 w 595"/>
                <a:gd name="T53" fmla="*/ 511 h 652"/>
                <a:gd name="T54" fmla="*/ 85 w 595"/>
                <a:gd name="T55" fmla="*/ 567 h 652"/>
                <a:gd name="T56" fmla="*/ 0 w 595"/>
                <a:gd name="T57" fmla="*/ 65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95" h="652">
                  <a:moveTo>
                    <a:pt x="0" y="652"/>
                  </a:moveTo>
                  <a:lnTo>
                    <a:pt x="113" y="652"/>
                  </a:lnTo>
                  <a:lnTo>
                    <a:pt x="141" y="596"/>
                  </a:lnTo>
                  <a:lnTo>
                    <a:pt x="170" y="624"/>
                  </a:lnTo>
                  <a:lnTo>
                    <a:pt x="170" y="596"/>
                  </a:lnTo>
                  <a:lnTo>
                    <a:pt x="283" y="539"/>
                  </a:lnTo>
                  <a:lnTo>
                    <a:pt x="396" y="539"/>
                  </a:lnTo>
                  <a:lnTo>
                    <a:pt x="425" y="567"/>
                  </a:lnTo>
                  <a:lnTo>
                    <a:pt x="510" y="567"/>
                  </a:lnTo>
                  <a:lnTo>
                    <a:pt x="538" y="539"/>
                  </a:lnTo>
                  <a:lnTo>
                    <a:pt x="538" y="482"/>
                  </a:lnTo>
                  <a:lnTo>
                    <a:pt x="567" y="454"/>
                  </a:lnTo>
                  <a:lnTo>
                    <a:pt x="538" y="341"/>
                  </a:lnTo>
                  <a:lnTo>
                    <a:pt x="595" y="312"/>
                  </a:lnTo>
                  <a:lnTo>
                    <a:pt x="538" y="256"/>
                  </a:lnTo>
                  <a:lnTo>
                    <a:pt x="538" y="199"/>
                  </a:lnTo>
                  <a:lnTo>
                    <a:pt x="538" y="142"/>
                  </a:lnTo>
                  <a:lnTo>
                    <a:pt x="510" y="114"/>
                  </a:lnTo>
                  <a:lnTo>
                    <a:pt x="538" y="86"/>
                  </a:lnTo>
                  <a:lnTo>
                    <a:pt x="510" y="0"/>
                  </a:lnTo>
                  <a:lnTo>
                    <a:pt x="481" y="0"/>
                  </a:lnTo>
                  <a:lnTo>
                    <a:pt x="396" y="171"/>
                  </a:lnTo>
                  <a:lnTo>
                    <a:pt x="283" y="256"/>
                  </a:lnTo>
                  <a:lnTo>
                    <a:pt x="283" y="312"/>
                  </a:lnTo>
                  <a:lnTo>
                    <a:pt x="198" y="369"/>
                  </a:lnTo>
                  <a:lnTo>
                    <a:pt x="170" y="482"/>
                  </a:lnTo>
                  <a:lnTo>
                    <a:pt x="113" y="511"/>
                  </a:lnTo>
                  <a:lnTo>
                    <a:pt x="85" y="567"/>
                  </a:lnTo>
                  <a:lnTo>
                    <a:pt x="0" y="65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373" name="Freeform 37"/>
            <p:cNvSpPr>
              <a:spLocks/>
            </p:cNvSpPr>
            <p:nvPr/>
          </p:nvSpPr>
          <p:spPr bwMode="auto">
            <a:xfrm>
              <a:off x="6045" y="3364"/>
              <a:ext cx="652" cy="596"/>
            </a:xfrm>
            <a:custGeom>
              <a:avLst/>
              <a:gdLst>
                <a:gd name="T0" fmla="*/ 624 w 652"/>
                <a:gd name="T1" fmla="*/ 0 h 596"/>
                <a:gd name="T2" fmla="*/ 652 w 652"/>
                <a:gd name="T3" fmla="*/ 57 h 596"/>
                <a:gd name="T4" fmla="*/ 624 w 652"/>
                <a:gd name="T5" fmla="*/ 85 h 596"/>
                <a:gd name="T6" fmla="*/ 652 w 652"/>
                <a:gd name="T7" fmla="*/ 142 h 596"/>
                <a:gd name="T8" fmla="*/ 624 w 652"/>
                <a:gd name="T9" fmla="*/ 170 h 596"/>
                <a:gd name="T10" fmla="*/ 624 w 652"/>
                <a:gd name="T11" fmla="*/ 227 h 596"/>
                <a:gd name="T12" fmla="*/ 595 w 652"/>
                <a:gd name="T13" fmla="*/ 255 h 596"/>
                <a:gd name="T14" fmla="*/ 538 w 652"/>
                <a:gd name="T15" fmla="*/ 255 h 596"/>
                <a:gd name="T16" fmla="*/ 510 w 652"/>
                <a:gd name="T17" fmla="*/ 312 h 596"/>
                <a:gd name="T18" fmla="*/ 340 w 652"/>
                <a:gd name="T19" fmla="*/ 397 h 596"/>
                <a:gd name="T20" fmla="*/ 340 w 652"/>
                <a:gd name="T21" fmla="*/ 567 h 596"/>
                <a:gd name="T22" fmla="*/ 283 w 652"/>
                <a:gd name="T23" fmla="*/ 539 h 596"/>
                <a:gd name="T24" fmla="*/ 227 w 652"/>
                <a:gd name="T25" fmla="*/ 539 h 596"/>
                <a:gd name="T26" fmla="*/ 198 w 652"/>
                <a:gd name="T27" fmla="*/ 567 h 596"/>
                <a:gd name="T28" fmla="*/ 142 w 652"/>
                <a:gd name="T29" fmla="*/ 539 h 596"/>
                <a:gd name="T30" fmla="*/ 113 w 652"/>
                <a:gd name="T31" fmla="*/ 596 h 596"/>
                <a:gd name="T32" fmla="*/ 57 w 652"/>
                <a:gd name="T33" fmla="*/ 596 h 596"/>
                <a:gd name="T34" fmla="*/ 0 w 652"/>
                <a:gd name="T35" fmla="*/ 539 h 596"/>
                <a:gd name="T36" fmla="*/ 0 w 652"/>
                <a:gd name="T37" fmla="*/ 397 h 596"/>
                <a:gd name="T38" fmla="*/ 57 w 652"/>
                <a:gd name="T39" fmla="*/ 425 h 596"/>
                <a:gd name="T40" fmla="*/ 28 w 652"/>
                <a:gd name="T41" fmla="*/ 340 h 596"/>
                <a:gd name="T42" fmla="*/ 57 w 652"/>
                <a:gd name="T43" fmla="*/ 284 h 596"/>
                <a:gd name="T44" fmla="*/ 85 w 652"/>
                <a:gd name="T45" fmla="*/ 255 h 596"/>
                <a:gd name="T46" fmla="*/ 57 w 652"/>
                <a:gd name="T47" fmla="*/ 199 h 596"/>
                <a:gd name="T48" fmla="*/ 85 w 652"/>
                <a:gd name="T49" fmla="*/ 170 h 596"/>
                <a:gd name="T50" fmla="*/ 85 w 652"/>
                <a:gd name="T51" fmla="*/ 114 h 596"/>
                <a:gd name="T52" fmla="*/ 113 w 652"/>
                <a:gd name="T53" fmla="*/ 85 h 596"/>
                <a:gd name="T54" fmla="*/ 113 w 652"/>
                <a:gd name="T55" fmla="*/ 142 h 596"/>
                <a:gd name="T56" fmla="*/ 227 w 652"/>
                <a:gd name="T57" fmla="*/ 170 h 596"/>
                <a:gd name="T58" fmla="*/ 227 w 652"/>
                <a:gd name="T59" fmla="*/ 142 h 596"/>
                <a:gd name="T60" fmla="*/ 283 w 652"/>
                <a:gd name="T61" fmla="*/ 114 h 596"/>
                <a:gd name="T62" fmla="*/ 312 w 652"/>
                <a:gd name="T63" fmla="*/ 170 h 596"/>
                <a:gd name="T64" fmla="*/ 368 w 652"/>
                <a:gd name="T65" fmla="*/ 170 h 596"/>
                <a:gd name="T66" fmla="*/ 482 w 652"/>
                <a:gd name="T67" fmla="*/ 142 h 596"/>
                <a:gd name="T68" fmla="*/ 538 w 652"/>
                <a:gd name="T69" fmla="*/ 142 h 596"/>
                <a:gd name="T70" fmla="*/ 538 w 652"/>
                <a:gd name="T71" fmla="*/ 170 h 596"/>
                <a:gd name="T72" fmla="*/ 567 w 652"/>
                <a:gd name="T73" fmla="*/ 142 h 596"/>
                <a:gd name="T74" fmla="*/ 567 w 652"/>
                <a:gd name="T75" fmla="*/ 114 h 596"/>
                <a:gd name="T76" fmla="*/ 595 w 652"/>
                <a:gd name="T77" fmla="*/ 29 h 596"/>
                <a:gd name="T78" fmla="*/ 624 w 652"/>
                <a:gd name="T79" fmla="*/ 0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52" h="596">
                  <a:moveTo>
                    <a:pt x="624" y="0"/>
                  </a:moveTo>
                  <a:lnTo>
                    <a:pt x="652" y="57"/>
                  </a:lnTo>
                  <a:lnTo>
                    <a:pt x="624" y="85"/>
                  </a:lnTo>
                  <a:lnTo>
                    <a:pt x="652" y="142"/>
                  </a:lnTo>
                  <a:lnTo>
                    <a:pt x="624" y="170"/>
                  </a:lnTo>
                  <a:lnTo>
                    <a:pt x="624" y="227"/>
                  </a:lnTo>
                  <a:lnTo>
                    <a:pt x="595" y="255"/>
                  </a:lnTo>
                  <a:lnTo>
                    <a:pt x="538" y="255"/>
                  </a:lnTo>
                  <a:lnTo>
                    <a:pt x="510" y="312"/>
                  </a:lnTo>
                  <a:lnTo>
                    <a:pt x="340" y="397"/>
                  </a:lnTo>
                  <a:lnTo>
                    <a:pt x="340" y="567"/>
                  </a:lnTo>
                  <a:lnTo>
                    <a:pt x="283" y="539"/>
                  </a:lnTo>
                  <a:lnTo>
                    <a:pt x="227" y="539"/>
                  </a:lnTo>
                  <a:lnTo>
                    <a:pt x="198" y="567"/>
                  </a:lnTo>
                  <a:lnTo>
                    <a:pt x="142" y="539"/>
                  </a:lnTo>
                  <a:lnTo>
                    <a:pt x="113" y="596"/>
                  </a:lnTo>
                  <a:lnTo>
                    <a:pt x="57" y="596"/>
                  </a:lnTo>
                  <a:lnTo>
                    <a:pt x="0" y="539"/>
                  </a:lnTo>
                  <a:lnTo>
                    <a:pt x="0" y="397"/>
                  </a:lnTo>
                  <a:lnTo>
                    <a:pt x="57" y="425"/>
                  </a:lnTo>
                  <a:lnTo>
                    <a:pt x="28" y="340"/>
                  </a:lnTo>
                  <a:lnTo>
                    <a:pt x="57" y="284"/>
                  </a:lnTo>
                  <a:lnTo>
                    <a:pt x="85" y="255"/>
                  </a:lnTo>
                  <a:lnTo>
                    <a:pt x="57" y="199"/>
                  </a:lnTo>
                  <a:lnTo>
                    <a:pt x="85" y="170"/>
                  </a:lnTo>
                  <a:lnTo>
                    <a:pt x="85" y="114"/>
                  </a:lnTo>
                  <a:lnTo>
                    <a:pt x="113" y="85"/>
                  </a:lnTo>
                  <a:lnTo>
                    <a:pt x="113" y="142"/>
                  </a:lnTo>
                  <a:lnTo>
                    <a:pt x="227" y="170"/>
                  </a:lnTo>
                  <a:lnTo>
                    <a:pt x="227" y="142"/>
                  </a:lnTo>
                  <a:lnTo>
                    <a:pt x="283" y="114"/>
                  </a:lnTo>
                  <a:lnTo>
                    <a:pt x="312" y="170"/>
                  </a:lnTo>
                  <a:lnTo>
                    <a:pt x="368" y="170"/>
                  </a:lnTo>
                  <a:lnTo>
                    <a:pt x="482" y="142"/>
                  </a:lnTo>
                  <a:lnTo>
                    <a:pt x="538" y="142"/>
                  </a:lnTo>
                  <a:lnTo>
                    <a:pt x="538" y="170"/>
                  </a:lnTo>
                  <a:lnTo>
                    <a:pt x="567" y="142"/>
                  </a:lnTo>
                  <a:lnTo>
                    <a:pt x="567" y="114"/>
                  </a:lnTo>
                  <a:lnTo>
                    <a:pt x="595" y="29"/>
                  </a:lnTo>
                  <a:lnTo>
                    <a:pt x="624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374" name="Freeform 38"/>
            <p:cNvSpPr>
              <a:spLocks/>
            </p:cNvSpPr>
            <p:nvPr/>
          </p:nvSpPr>
          <p:spPr bwMode="auto">
            <a:xfrm>
              <a:off x="7179" y="2826"/>
              <a:ext cx="368" cy="680"/>
            </a:xfrm>
            <a:custGeom>
              <a:avLst/>
              <a:gdLst>
                <a:gd name="T0" fmla="*/ 28 w 368"/>
                <a:gd name="T1" fmla="*/ 0 h 680"/>
                <a:gd name="T2" fmla="*/ 28 w 368"/>
                <a:gd name="T3" fmla="*/ 85 h 680"/>
                <a:gd name="T4" fmla="*/ 85 w 368"/>
                <a:gd name="T5" fmla="*/ 141 h 680"/>
                <a:gd name="T6" fmla="*/ 28 w 368"/>
                <a:gd name="T7" fmla="*/ 170 h 680"/>
                <a:gd name="T8" fmla="*/ 57 w 368"/>
                <a:gd name="T9" fmla="*/ 283 h 680"/>
                <a:gd name="T10" fmla="*/ 28 w 368"/>
                <a:gd name="T11" fmla="*/ 311 h 680"/>
                <a:gd name="T12" fmla="*/ 28 w 368"/>
                <a:gd name="T13" fmla="*/ 368 h 680"/>
                <a:gd name="T14" fmla="*/ 0 w 368"/>
                <a:gd name="T15" fmla="*/ 396 h 680"/>
                <a:gd name="T16" fmla="*/ 28 w 368"/>
                <a:gd name="T17" fmla="*/ 425 h 680"/>
                <a:gd name="T18" fmla="*/ 28 w 368"/>
                <a:gd name="T19" fmla="*/ 453 h 680"/>
                <a:gd name="T20" fmla="*/ 57 w 368"/>
                <a:gd name="T21" fmla="*/ 481 h 680"/>
                <a:gd name="T22" fmla="*/ 28 w 368"/>
                <a:gd name="T23" fmla="*/ 510 h 680"/>
                <a:gd name="T24" fmla="*/ 28 w 368"/>
                <a:gd name="T25" fmla="*/ 567 h 680"/>
                <a:gd name="T26" fmla="*/ 57 w 368"/>
                <a:gd name="T27" fmla="*/ 595 h 680"/>
                <a:gd name="T28" fmla="*/ 113 w 368"/>
                <a:gd name="T29" fmla="*/ 652 h 680"/>
                <a:gd name="T30" fmla="*/ 198 w 368"/>
                <a:gd name="T31" fmla="*/ 680 h 680"/>
                <a:gd name="T32" fmla="*/ 283 w 368"/>
                <a:gd name="T33" fmla="*/ 595 h 680"/>
                <a:gd name="T34" fmla="*/ 312 w 368"/>
                <a:gd name="T35" fmla="*/ 652 h 680"/>
                <a:gd name="T36" fmla="*/ 312 w 368"/>
                <a:gd name="T37" fmla="*/ 567 h 680"/>
                <a:gd name="T38" fmla="*/ 283 w 368"/>
                <a:gd name="T39" fmla="*/ 538 h 680"/>
                <a:gd name="T40" fmla="*/ 255 w 368"/>
                <a:gd name="T41" fmla="*/ 567 h 680"/>
                <a:gd name="T42" fmla="*/ 227 w 368"/>
                <a:gd name="T43" fmla="*/ 538 h 680"/>
                <a:gd name="T44" fmla="*/ 198 w 368"/>
                <a:gd name="T45" fmla="*/ 567 h 680"/>
                <a:gd name="T46" fmla="*/ 198 w 368"/>
                <a:gd name="T47" fmla="*/ 510 h 680"/>
                <a:gd name="T48" fmla="*/ 227 w 368"/>
                <a:gd name="T49" fmla="*/ 425 h 680"/>
                <a:gd name="T50" fmla="*/ 198 w 368"/>
                <a:gd name="T51" fmla="*/ 396 h 680"/>
                <a:gd name="T52" fmla="*/ 255 w 368"/>
                <a:gd name="T53" fmla="*/ 368 h 680"/>
                <a:gd name="T54" fmla="*/ 255 w 368"/>
                <a:gd name="T55" fmla="*/ 311 h 680"/>
                <a:gd name="T56" fmla="*/ 198 w 368"/>
                <a:gd name="T57" fmla="*/ 311 h 680"/>
                <a:gd name="T58" fmla="*/ 227 w 368"/>
                <a:gd name="T59" fmla="*/ 283 h 680"/>
                <a:gd name="T60" fmla="*/ 255 w 368"/>
                <a:gd name="T61" fmla="*/ 198 h 680"/>
                <a:gd name="T62" fmla="*/ 312 w 368"/>
                <a:gd name="T63" fmla="*/ 198 h 680"/>
                <a:gd name="T64" fmla="*/ 340 w 368"/>
                <a:gd name="T65" fmla="*/ 141 h 680"/>
                <a:gd name="T66" fmla="*/ 368 w 368"/>
                <a:gd name="T67" fmla="*/ 113 h 680"/>
                <a:gd name="T68" fmla="*/ 368 w 368"/>
                <a:gd name="T69" fmla="*/ 56 h 680"/>
                <a:gd name="T70" fmla="*/ 255 w 368"/>
                <a:gd name="T71" fmla="*/ 56 h 680"/>
                <a:gd name="T72" fmla="*/ 227 w 368"/>
                <a:gd name="T73" fmla="*/ 28 h 680"/>
                <a:gd name="T74" fmla="*/ 170 w 368"/>
                <a:gd name="T75" fmla="*/ 56 h 680"/>
                <a:gd name="T76" fmla="*/ 113 w 368"/>
                <a:gd name="T77" fmla="*/ 0 h 680"/>
                <a:gd name="T78" fmla="*/ 28 w 368"/>
                <a:gd name="T79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68" h="680">
                  <a:moveTo>
                    <a:pt x="28" y="0"/>
                  </a:moveTo>
                  <a:lnTo>
                    <a:pt x="28" y="85"/>
                  </a:lnTo>
                  <a:lnTo>
                    <a:pt x="85" y="141"/>
                  </a:lnTo>
                  <a:lnTo>
                    <a:pt x="28" y="170"/>
                  </a:lnTo>
                  <a:lnTo>
                    <a:pt x="57" y="283"/>
                  </a:lnTo>
                  <a:lnTo>
                    <a:pt x="28" y="311"/>
                  </a:lnTo>
                  <a:lnTo>
                    <a:pt x="28" y="368"/>
                  </a:lnTo>
                  <a:lnTo>
                    <a:pt x="0" y="396"/>
                  </a:lnTo>
                  <a:lnTo>
                    <a:pt x="28" y="425"/>
                  </a:lnTo>
                  <a:lnTo>
                    <a:pt x="28" y="453"/>
                  </a:lnTo>
                  <a:lnTo>
                    <a:pt x="57" y="481"/>
                  </a:lnTo>
                  <a:lnTo>
                    <a:pt x="28" y="510"/>
                  </a:lnTo>
                  <a:lnTo>
                    <a:pt x="28" y="567"/>
                  </a:lnTo>
                  <a:lnTo>
                    <a:pt x="57" y="595"/>
                  </a:lnTo>
                  <a:lnTo>
                    <a:pt x="113" y="652"/>
                  </a:lnTo>
                  <a:lnTo>
                    <a:pt x="198" y="680"/>
                  </a:lnTo>
                  <a:lnTo>
                    <a:pt x="283" y="595"/>
                  </a:lnTo>
                  <a:lnTo>
                    <a:pt x="312" y="652"/>
                  </a:lnTo>
                  <a:lnTo>
                    <a:pt x="312" y="567"/>
                  </a:lnTo>
                  <a:lnTo>
                    <a:pt x="283" y="538"/>
                  </a:lnTo>
                  <a:lnTo>
                    <a:pt x="255" y="567"/>
                  </a:lnTo>
                  <a:lnTo>
                    <a:pt x="227" y="538"/>
                  </a:lnTo>
                  <a:lnTo>
                    <a:pt x="198" y="567"/>
                  </a:lnTo>
                  <a:lnTo>
                    <a:pt x="198" y="510"/>
                  </a:lnTo>
                  <a:lnTo>
                    <a:pt x="227" y="425"/>
                  </a:lnTo>
                  <a:lnTo>
                    <a:pt x="198" y="396"/>
                  </a:lnTo>
                  <a:lnTo>
                    <a:pt x="255" y="368"/>
                  </a:lnTo>
                  <a:lnTo>
                    <a:pt x="255" y="311"/>
                  </a:lnTo>
                  <a:lnTo>
                    <a:pt x="198" y="311"/>
                  </a:lnTo>
                  <a:lnTo>
                    <a:pt x="227" y="283"/>
                  </a:lnTo>
                  <a:lnTo>
                    <a:pt x="255" y="198"/>
                  </a:lnTo>
                  <a:lnTo>
                    <a:pt x="312" y="198"/>
                  </a:lnTo>
                  <a:lnTo>
                    <a:pt x="340" y="141"/>
                  </a:lnTo>
                  <a:lnTo>
                    <a:pt x="368" y="113"/>
                  </a:lnTo>
                  <a:lnTo>
                    <a:pt x="368" y="56"/>
                  </a:lnTo>
                  <a:lnTo>
                    <a:pt x="255" y="56"/>
                  </a:lnTo>
                  <a:lnTo>
                    <a:pt x="227" y="28"/>
                  </a:lnTo>
                  <a:lnTo>
                    <a:pt x="170" y="56"/>
                  </a:lnTo>
                  <a:lnTo>
                    <a:pt x="113" y="0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375" name="Freeform 39"/>
            <p:cNvSpPr>
              <a:spLocks/>
            </p:cNvSpPr>
            <p:nvPr/>
          </p:nvSpPr>
          <p:spPr bwMode="auto">
            <a:xfrm>
              <a:off x="7236" y="3421"/>
              <a:ext cx="481" cy="992"/>
            </a:xfrm>
            <a:custGeom>
              <a:avLst/>
              <a:gdLst>
                <a:gd name="T0" fmla="*/ 255 w 481"/>
                <a:gd name="T1" fmla="*/ 57 h 992"/>
                <a:gd name="T2" fmla="*/ 226 w 481"/>
                <a:gd name="T3" fmla="*/ 0 h 992"/>
                <a:gd name="T4" fmla="*/ 141 w 481"/>
                <a:gd name="T5" fmla="*/ 85 h 992"/>
                <a:gd name="T6" fmla="*/ 56 w 481"/>
                <a:gd name="T7" fmla="*/ 57 h 992"/>
                <a:gd name="T8" fmla="*/ 0 w 481"/>
                <a:gd name="T9" fmla="*/ 85 h 992"/>
                <a:gd name="T10" fmla="*/ 28 w 481"/>
                <a:gd name="T11" fmla="*/ 113 h 992"/>
                <a:gd name="T12" fmla="*/ 56 w 481"/>
                <a:gd name="T13" fmla="*/ 142 h 992"/>
                <a:gd name="T14" fmla="*/ 0 w 481"/>
                <a:gd name="T15" fmla="*/ 198 h 992"/>
                <a:gd name="T16" fmla="*/ 0 w 481"/>
                <a:gd name="T17" fmla="*/ 255 h 992"/>
                <a:gd name="T18" fmla="*/ 56 w 481"/>
                <a:gd name="T19" fmla="*/ 312 h 992"/>
                <a:gd name="T20" fmla="*/ 113 w 481"/>
                <a:gd name="T21" fmla="*/ 283 h 992"/>
                <a:gd name="T22" fmla="*/ 141 w 481"/>
                <a:gd name="T23" fmla="*/ 340 h 992"/>
                <a:gd name="T24" fmla="*/ 56 w 481"/>
                <a:gd name="T25" fmla="*/ 368 h 992"/>
                <a:gd name="T26" fmla="*/ 85 w 481"/>
                <a:gd name="T27" fmla="*/ 453 h 992"/>
                <a:gd name="T28" fmla="*/ 28 w 481"/>
                <a:gd name="T29" fmla="*/ 510 h 992"/>
                <a:gd name="T30" fmla="*/ 28 w 481"/>
                <a:gd name="T31" fmla="*/ 595 h 992"/>
                <a:gd name="T32" fmla="*/ 56 w 481"/>
                <a:gd name="T33" fmla="*/ 652 h 992"/>
                <a:gd name="T34" fmla="*/ 85 w 481"/>
                <a:gd name="T35" fmla="*/ 680 h 992"/>
                <a:gd name="T36" fmla="*/ 56 w 481"/>
                <a:gd name="T37" fmla="*/ 737 h 992"/>
                <a:gd name="T38" fmla="*/ 28 w 481"/>
                <a:gd name="T39" fmla="*/ 737 h 992"/>
                <a:gd name="T40" fmla="*/ 0 w 481"/>
                <a:gd name="T41" fmla="*/ 822 h 992"/>
                <a:gd name="T42" fmla="*/ 28 w 481"/>
                <a:gd name="T43" fmla="*/ 879 h 992"/>
                <a:gd name="T44" fmla="*/ 56 w 481"/>
                <a:gd name="T45" fmla="*/ 879 h 992"/>
                <a:gd name="T46" fmla="*/ 85 w 481"/>
                <a:gd name="T47" fmla="*/ 935 h 992"/>
                <a:gd name="T48" fmla="*/ 141 w 481"/>
                <a:gd name="T49" fmla="*/ 964 h 992"/>
                <a:gd name="T50" fmla="*/ 170 w 481"/>
                <a:gd name="T51" fmla="*/ 992 h 992"/>
                <a:gd name="T52" fmla="*/ 198 w 481"/>
                <a:gd name="T53" fmla="*/ 964 h 992"/>
                <a:gd name="T54" fmla="*/ 255 w 481"/>
                <a:gd name="T55" fmla="*/ 964 h 992"/>
                <a:gd name="T56" fmla="*/ 283 w 481"/>
                <a:gd name="T57" fmla="*/ 879 h 992"/>
                <a:gd name="T58" fmla="*/ 340 w 481"/>
                <a:gd name="T59" fmla="*/ 879 h 992"/>
                <a:gd name="T60" fmla="*/ 396 w 481"/>
                <a:gd name="T61" fmla="*/ 850 h 992"/>
                <a:gd name="T62" fmla="*/ 396 w 481"/>
                <a:gd name="T63" fmla="*/ 822 h 992"/>
                <a:gd name="T64" fmla="*/ 425 w 481"/>
                <a:gd name="T65" fmla="*/ 794 h 992"/>
                <a:gd name="T66" fmla="*/ 425 w 481"/>
                <a:gd name="T67" fmla="*/ 765 h 992"/>
                <a:gd name="T68" fmla="*/ 396 w 481"/>
                <a:gd name="T69" fmla="*/ 737 h 992"/>
                <a:gd name="T70" fmla="*/ 396 w 481"/>
                <a:gd name="T71" fmla="*/ 709 h 992"/>
                <a:gd name="T72" fmla="*/ 453 w 481"/>
                <a:gd name="T73" fmla="*/ 680 h 992"/>
                <a:gd name="T74" fmla="*/ 453 w 481"/>
                <a:gd name="T75" fmla="*/ 652 h 992"/>
                <a:gd name="T76" fmla="*/ 481 w 481"/>
                <a:gd name="T77" fmla="*/ 567 h 992"/>
                <a:gd name="T78" fmla="*/ 453 w 481"/>
                <a:gd name="T79" fmla="*/ 539 h 992"/>
                <a:gd name="T80" fmla="*/ 453 w 481"/>
                <a:gd name="T81" fmla="*/ 510 h 992"/>
                <a:gd name="T82" fmla="*/ 481 w 481"/>
                <a:gd name="T83" fmla="*/ 510 h 992"/>
                <a:gd name="T84" fmla="*/ 453 w 481"/>
                <a:gd name="T85" fmla="*/ 453 h 992"/>
                <a:gd name="T86" fmla="*/ 396 w 481"/>
                <a:gd name="T87" fmla="*/ 453 h 992"/>
                <a:gd name="T88" fmla="*/ 396 w 481"/>
                <a:gd name="T89" fmla="*/ 425 h 992"/>
                <a:gd name="T90" fmla="*/ 396 w 481"/>
                <a:gd name="T91" fmla="*/ 368 h 992"/>
                <a:gd name="T92" fmla="*/ 311 w 481"/>
                <a:gd name="T93" fmla="*/ 340 h 992"/>
                <a:gd name="T94" fmla="*/ 283 w 481"/>
                <a:gd name="T95" fmla="*/ 368 h 992"/>
                <a:gd name="T96" fmla="*/ 255 w 481"/>
                <a:gd name="T97" fmla="*/ 340 h 992"/>
                <a:gd name="T98" fmla="*/ 226 w 481"/>
                <a:gd name="T99" fmla="*/ 312 h 992"/>
                <a:gd name="T100" fmla="*/ 255 w 481"/>
                <a:gd name="T101" fmla="*/ 255 h 992"/>
                <a:gd name="T102" fmla="*/ 170 w 481"/>
                <a:gd name="T103" fmla="*/ 198 h 992"/>
                <a:gd name="T104" fmla="*/ 198 w 481"/>
                <a:gd name="T105" fmla="*/ 170 h 992"/>
                <a:gd name="T106" fmla="*/ 255 w 481"/>
                <a:gd name="T107" fmla="*/ 170 h 992"/>
                <a:gd name="T108" fmla="*/ 283 w 481"/>
                <a:gd name="T109" fmla="*/ 142 h 992"/>
                <a:gd name="T110" fmla="*/ 255 w 481"/>
                <a:gd name="T111" fmla="*/ 142 h 992"/>
                <a:gd name="T112" fmla="*/ 255 w 481"/>
                <a:gd name="T113" fmla="*/ 57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81" h="992">
                  <a:moveTo>
                    <a:pt x="255" y="57"/>
                  </a:moveTo>
                  <a:lnTo>
                    <a:pt x="226" y="0"/>
                  </a:lnTo>
                  <a:lnTo>
                    <a:pt x="141" y="85"/>
                  </a:lnTo>
                  <a:lnTo>
                    <a:pt x="56" y="57"/>
                  </a:lnTo>
                  <a:lnTo>
                    <a:pt x="0" y="85"/>
                  </a:lnTo>
                  <a:lnTo>
                    <a:pt x="28" y="113"/>
                  </a:lnTo>
                  <a:lnTo>
                    <a:pt x="56" y="142"/>
                  </a:lnTo>
                  <a:lnTo>
                    <a:pt x="0" y="198"/>
                  </a:lnTo>
                  <a:lnTo>
                    <a:pt x="0" y="255"/>
                  </a:lnTo>
                  <a:lnTo>
                    <a:pt x="56" y="312"/>
                  </a:lnTo>
                  <a:lnTo>
                    <a:pt x="113" y="283"/>
                  </a:lnTo>
                  <a:lnTo>
                    <a:pt x="141" y="340"/>
                  </a:lnTo>
                  <a:lnTo>
                    <a:pt x="56" y="368"/>
                  </a:lnTo>
                  <a:lnTo>
                    <a:pt x="85" y="453"/>
                  </a:lnTo>
                  <a:lnTo>
                    <a:pt x="28" y="510"/>
                  </a:lnTo>
                  <a:lnTo>
                    <a:pt x="28" y="595"/>
                  </a:lnTo>
                  <a:lnTo>
                    <a:pt x="56" y="652"/>
                  </a:lnTo>
                  <a:lnTo>
                    <a:pt x="85" y="680"/>
                  </a:lnTo>
                  <a:lnTo>
                    <a:pt x="56" y="737"/>
                  </a:lnTo>
                  <a:lnTo>
                    <a:pt x="28" y="737"/>
                  </a:lnTo>
                  <a:lnTo>
                    <a:pt x="0" y="822"/>
                  </a:lnTo>
                  <a:lnTo>
                    <a:pt x="28" y="879"/>
                  </a:lnTo>
                  <a:lnTo>
                    <a:pt x="56" y="879"/>
                  </a:lnTo>
                  <a:lnTo>
                    <a:pt x="85" y="935"/>
                  </a:lnTo>
                  <a:lnTo>
                    <a:pt x="141" y="964"/>
                  </a:lnTo>
                  <a:lnTo>
                    <a:pt x="170" y="992"/>
                  </a:lnTo>
                  <a:lnTo>
                    <a:pt x="198" y="964"/>
                  </a:lnTo>
                  <a:lnTo>
                    <a:pt x="255" y="964"/>
                  </a:lnTo>
                  <a:lnTo>
                    <a:pt x="283" y="879"/>
                  </a:lnTo>
                  <a:lnTo>
                    <a:pt x="340" y="879"/>
                  </a:lnTo>
                  <a:lnTo>
                    <a:pt x="396" y="850"/>
                  </a:lnTo>
                  <a:lnTo>
                    <a:pt x="396" y="822"/>
                  </a:lnTo>
                  <a:lnTo>
                    <a:pt x="425" y="794"/>
                  </a:lnTo>
                  <a:lnTo>
                    <a:pt x="425" y="765"/>
                  </a:lnTo>
                  <a:lnTo>
                    <a:pt x="396" y="737"/>
                  </a:lnTo>
                  <a:lnTo>
                    <a:pt x="396" y="709"/>
                  </a:lnTo>
                  <a:lnTo>
                    <a:pt x="453" y="680"/>
                  </a:lnTo>
                  <a:lnTo>
                    <a:pt x="453" y="652"/>
                  </a:lnTo>
                  <a:lnTo>
                    <a:pt x="481" y="567"/>
                  </a:lnTo>
                  <a:lnTo>
                    <a:pt x="453" y="539"/>
                  </a:lnTo>
                  <a:lnTo>
                    <a:pt x="453" y="510"/>
                  </a:lnTo>
                  <a:lnTo>
                    <a:pt x="481" y="510"/>
                  </a:lnTo>
                  <a:lnTo>
                    <a:pt x="453" y="453"/>
                  </a:lnTo>
                  <a:lnTo>
                    <a:pt x="396" y="453"/>
                  </a:lnTo>
                  <a:lnTo>
                    <a:pt x="396" y="425"/>
                  </a:lnTo>
                  <a:lnTo>
                    <a:pt x="396" y="368"/>
                  </a:lnTo>
                  <a:lnTo>
                    <a:pt x="311" y="340"/>
                  </a:lnTo>
                  <a:lnTo>
                    <a:pt x="283" y="368"/>
                  </a:lnTo>
                  <a:lnTo>
                    <a:pt x="255" y="340"/>
                  </a:lnTo>
                  <a:lnTo>
                    <a:pt x="226" y="312"/>
                  </a:lnTo>
                  <a:lnTo>
                    <a:pt x="255" y="255"/>
                  </a:lnTo>
                  <a:lnTo>
                    <a:pt x="170" y="198"/>
                  </a:lnTo>
                  <a:lnTo>
                    <a:pt x="198" y="170"/>
                  </a:lnTo>
                  <a:lnTo>
                    <a:pt x="255" y="170"/>
                  </a:lnTo>
                  <a:lnTo>
                    <a:pt x="283" y="142"/>
                  </a:lnTo>
                  <a:lnTo>
                    <a:pt x="255" y="142"/>
                  </a:lnTo>
                  <a:lnTo>
                    <a:pt x="255" y="5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376" name="Freeform 40"/>
            <p:cNvSpPr>
              <a:spLocks/>
            </p:cNvSpPr>
            <p:nvPr/>
          </p:nvSpPr>
          <p:spPr bwMode="auto">
            <a:xfrm>
              <a:off x="6669" y="3194"/>
              <a:ext cx="623" cy="482"/>
            </a:xfrm>
            <a:custGeom>
              <a:avLst/>
              <a:gdLst>
                <a:gd name="T0" fmla="*/ 0 w 623"/>
                <a:gd name="T1" fmla="*/ 397 h 482"/>
                <a:gd name="T2" fmla="*/ 0 w 623"/>
                <a:gd name="T3" fmla="*/ 340 h 482"/>
                <a:gd name="T4" fmla="*/ 28 w 623"/>
                <a:gd name="T5" fmla="*/ 312 h 482"/>
                <a:gd name="T6" fmla="*/ 0 w 623"/>
                <a:gd name="T7" fmla="*/ 255 h 482"/>
                <a:gd name="T8" fmla="*/ 28 w 623"/>
                <a:gd name="T9" fmla="*/ 227 h 482"/>
                <a:gd name="T10" fmla="*/ 0 w 623"/>
                <a:gd name="T11" fmla="*/ 170 h 482"/>
                <a:gd name="T12" fmla="*/ 0 w 623"/>
                <a:gd name="T13" fmla="*/ 113 h 482"/>
                <a:gd name="T14" fmla="*/ 113 w 623"/>
                <a:gd name="T15" fmla="*/ 113 h 482"/>
                <a:gd name="T16" fmla="*/ 141 w 623"/>
                <a:gd name="T17" fmla="*/ 57 h 482"/>
                <a:gd name="T18" fmla="*/ 170 w 623"/>
                <a:gd name="T19" fmla="*/ 85 h 482"/>
                <a:gd name="T20" fmla="*/ 170 w 623"/>
                <a:gd name="T21" fmla="*/ 57 h 482"/>
                <a:gd name="T22" fmla="*/ 283 w 623"/>
                <a:gd name="T23" fmla="*/ 0 h 482"/>
                <a:gd name="T24" fmla="*/ 396 w 623"/>
                <a:gd name="T25" fmla="*/ 0 h 482"/>
                <a:gd name="T26" fmla="*/ 425 w 623"/>
                <a:gd name="T27" fmla="*/ 28 h 482"/>
                <a:gd name="T28" fmla="*/ 510 w 623"/>
                <a:gd name="T29" fmla="*/ 28 h 482"/>
                <a:gd name="T30" fmla="*/ 538 w 623"/>
                <a:gd name="T31" fmla="*/ 57 h 482"/>
                <a:gd name="T32" fmla="*/ 538 w 623"/>
                <a:gd name="T33" fmla="*/ 85 h 482"/>
                <a:gd name="T34" fmla="*/ 567 w 623"/>
                <a:gd name="T35" fmla="*/ 113 h 482"/>
                <a:gd name="T36" fmla="*/ 538 w 623"/>
                <a:gd name="T37" fmla="*/ 142 h 482"/>
                <a:gd name="T38" fmla="*/ 538 w 623"/>
                <a:gd name="T39" fmla="*/ 199 h 482"/>
                <a:gd name="T40" fmla="*/ 623 w 623"/>
                <a:gd name="T41" fmla="*/ 284 h 482"/>
                <a:gd name="T42" fmla="*/ 567 w 623"/>
                <a:gd name="T43" fmla="*/ 312 h 482"/>
                <a:gd name="T44" fmla="*/ 623 w 623"/>
                <a:gd name="T45" fmla="*/ 369 h 482"/>
                <a:gd name="T46" fmla="*/ 538 w 623"/>
                <a:gd name="T47" fmla="*/ 340 h 482"/>
                <a:gd name="T48" fmla="*/ 538 w 623"/>
                <a:gd name="T49" fmla="*/ 369 h 482"/>
                <a:gd name="T50" fmla="*/ 510 w 623"/>
                <a:gd name="T51" fmla="*/ 425 h 482"/>
                <a:gd name="T52" fmla="*/ 481 w 623"/>
                <a:gd name="T53" fmla="*/ 425 h 482"/>
                <a:gd name="T54" fmla="*/ 481 w 623"/>
                <a:gd name="T55" fmla="*/ 397 h 482"/>
                <a:gd name="T56" fmla="*/ 453 w 623"/>
                <a:gd name="T57" fmla="*/ 369 h 482"/>
                <a:gd name="T58" fmla="*/ 425 w 623"/>
                <a:gd name="T59" fmla="*/ 397 h 482"/>
                <a:gd name="T60" fmla="*/ 368 w 623"/>
                <a:gd name="T61" fmla="*/ 369 h 482"/>
                <a:gd name="T62" fmla="*/ 340 w 623"/>
                <a:gd name="T63" fmla="*/ 397 h 482"/>
                <a:gd name="T64" fmla="*/ 255 w 623"/>
                <a:gd name="T65" fmla="*/ 425 h 482"/>
                <a:gd name="T66" fmla="*/ 141 w 623"/>
                <a:gd name="T67" fmla="*/ 482 h 482"/>
                <a:gd name="T68" fmla="*/ 113 w 623"/>
                <a:gd name="T69" fmla="*/ 454 h 482"/>
                <a:gd name="T70" fmla="*/ 85 w 623"/>
                <a:gd name="T71" fmla="*/ 454 h 482"/>
                <a:gd name="T72" fmla="*/ 85 w 623"/>
                <a:gd name="T73" fmla="*/ 425 h 482"/>
                <a:gd name="T74" fmla="*/ 56 w 623"/>
                <a:gd name="T75" fmla="*/ 454 h 482"/>
                <a:gd name="T76" fmla="*/ 85 w 623"/>
                <a:gd name="T77" fmla="*/ 482 h 482"/>
                <a:gd name="T78" fmla="*/ 28 w 623"/>
                <a:gd name="T79" fmla="*/ 482 h 482"/>
                <a:gd name="T80" fmla="*/ 0 w 623"/>
                <a:gd name="T81" fmla="*/ 454 h 482"/>
                <a:gd name="T82" fmla="*/ 0 w 623"/>
                <a:gd name="T83" fmla="*/ 425 h 482"/>
                <a:gd name="T84" fmla="*/ 0 w 623"/>
                <a:gd name="T85" fmla="*/ 397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23" h="482">
                  <a:moveTo>
                    <a:pt x="0" y="397"/>
                  </a:moveTo>
                  <a:lnTo>
                    <a:pt x="0" y="340"/>
                  </a:lnTo>
                  <a:lnTo>
                    <a:pt x="28" y="312"/>
                  </a:lnTo>
                  <a:lnTo>
                    <a:pt x="0" y="255"/>
                  </a:lnTo>
                  <a:lnTo>
                    <a:pt x="28" y="227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41" y="57"/>
                  </a:lnTo>
                  <a:lnTo>
                    <a:pt x="170" y="85"/>
                  </a:lnTo>
                  <a:lnTo>
                    <a:pt x="170" y="57"/>
                  </a:lnTo>
                  <a:lnTo>
                    <a:pt x="283" y="0"/>
                  </a:lnTo>
                  <a:lnTo>
                    <a:pt x="396" y="0"/>
                  </a:lnTo>
                  <a:lnTo>
                    <a:pt x="425" y="28"/>
                  </a:lnTo>
                  <a:lnTo>
                    <a:pt x="510" y="28"/>
                  </a:lnTo>
                  <a:lnTo>
                    <a:pt x="538" y="57"/>
                  </a:lnTo>
                  <a:lnTo>
                    <a:pt x="538" y="85"/>
                  </a:lnTo>
                  <a:lnTo>
                    <a:pt x="567" y="113"/>
                  </a:lnTo>
                  <a:lnTo>
                    <a:pt x="538" y="142"/>
                  </a:lnTo>
                  <a:lnTo>
                    <a:pt x="538" y="199"/>
                  </a:lnTo>
                  <a:lnTo>
                    <a:pt x="623" y="284"/>
                  </a:lnTo>
                  <a:lnTo>
                    <a:pt x="567" y="312"/>
                  </a:lnTo>
                  <a:lnTo>
                    <a:pt x="623" y="369"/>
                  </a:lnTo>
                  <a:lnTo>
                    <a:pt x="538" y="340"/>
                  </a:lnTo>
                  <a:lnTo>
                    <a:pt x="538" y="369"/>
                  </a:lnTo>
                  <a:lnTo>
                    <a:pt x="510" y="425"/>
                  </a:lnTo>
                  <a:lnTo>
                    <a:pt x="481" y="425"/>
                  </a:lnTo>
                  <a:lnTo>
                    <a:pt x="481" y="397"/>
                  </a:lnTo>
                  <a:lnTo>
                    <a:pt x="453" y="369"/>
                  </a:lnTo>
                  <a:lnTo>
                    <a:pt x="425" y="397"/>
                  </a:lnTo>
                  <a:lnTo>
                    <a:pt x="368" y="369"/>
                  </a:lnTo>
                  <a:lnTo>
                    <a:pt x="340" y="397"/>
                  </a:lnTo>
                  <a:lnTo>
                    <a:pt x="255" y="425"/>
                  </a:lnTo>
                  <a:lnTo>
                    <a:pt x="141" y="482"/>
                  </a:lnTo>
                  <a:lnTo>
                    <a:pt x="113" y="454"/>
                  </a:lnTo>
                  <a:lnTo>
                    <a:pt x="85" y="454"/>
                  </a:lnTo>
                  <a:lnTo>
                    <a:pt x="85" y="425"/>
                  </a:lnTo>
                  <a:lnTo>
                    <a:pt x="56" y="454"/>
                  </a:lnTo>
                  <a:lnTo>
                    <a:pt x="85" y="482"/>
                  </a:lnTo>
                  <a:lnTo>
                    <a:pt x="28" y="482"/>
                  </a:lnTo>
                  <a:lnTo>
                    <a:pt x="0" y="454"/>
                  </a:lnTo>
                  <a:lnTo>
                    <a:pt x="0" y="425"/>
                  </a:lnTo>
                  <a:lnTo>
                    <a:pt x="0" y="39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377" name="Freeform 41"/>
            <p:cNvSpPr>
              <a:spLocks/>
            </p:cNvSpPr>
            <p:nvPr/>
          </p:nvSpPr>
          <p:spPr bwMode="auto">
            <a:xfrm>
              <a:off x="5988" y="3534"/>
              <a:ext cx="1389" cy="1021"/>
            </a:xfrm>
            <a:custGeom>
              <a:avLst/>
              <a:gdLst>
                <a:gd name="T0" fmla="*/ 142 w 1389"/>
                <a:gd name="T1" fmla="*/ 426 h 1021"/>
                <a:gd name="T2" fmla="*/ 199 w 1389"/>
                <a:gd name="T3" fmla="*/ 369 h 1021"/>
                <a:gd name="T4" fmla="*/ 284 w 1389"/>
                <a:gd name="T5" fmla="*/ 369 h 1021"/>
                <a:gd name="T6" fmla="*/ 397 w 1389"/>
                <a:gd name="T7" fmla="*/ 397 h 1021"/>
                <a:gd name="T8" fmla="*/ 567 w 1389"/>
                <a:gd name="T9" fmla="*/ 142 h 1021"/>
                <a:gd name="T10" fmla="*/ 624 w 1389"/>
                <a:gd name="T11" fmla="*/ 85 h 1021"/>
                <a:gd name="T12" fmla="*/ 681 w 1389"/>
                <a:gd name="T13" fmla="*/ 57 h 1021"/>
                <a:gd name="T14" fmla="*/ 709 w 1389"/>
                <a:gd name="T15" fmla="*/ 142 h 1021"/>
                <a:gd name="T16" fmla="*/ 737 w 1389"/>
                <a:gd name="T17" fmla="*/ 114 h 1021"/>
                <a:gd name="T18" fmla="*/ 766 w 1389"/>
                <a:gd name="T19" fmla="*/ 114 h 1021"/>
                <a:gd name="T20" fmla="*/ 822 w 1389"/>
                <a:gd name="T21" fmla="*/ 142 h 1021"/>
                <a:gd name="T22" fmla="*/ 1021 w 1389"/>
                <a:gd name="T23" fmla="*/ 57 h 1021"/>
                <a:gd name="T24" fmla="*/ 1106 w 1389"/>
                <a:gd name="T25" fmla="*/ 57 h 1021"/>
                <a:gd name="T26" fmla="*/ 1162 w 1389"/>
                <a:gd name="T27" fmla="*/ 57 h 1021"/>
                <a:gd name="T28" fmla="*/ 1191 w 1389"/>
                <a:gd name="T29" fmla="*/ 85 h 1021"/>
                <a:gd name="T30" fmla="*/ 1219 w 1389"/>
                <a:gd name="T31" fmla="*/ 0 h 1021"/>
                <a:gd name="T32" fmla="*/ 1248 w 1389"/>
                <a:gd name="T33" fmla="*/ 85 h 1021"/>
                <a:gd name="T34" fmla="*/ 1304 w 1389"/>
                <a:gd name="T35" fmla="*/ 199 h 1021"/>
                <a:gd name="T36" fmla="*/ 1389 w 1389"/>
                <a:gd name="T37" fmla="*/ 227 h 1021"/>
                <a:gd name="T38" fmla="*/ 1333 w 1389"/>
                <a:gd name="T39" fmla="*/ 340 h 1021"/>
                <a:gd name="T40" fmla="*/ 1276 w 1389"/>
                <a:gd name="T41" fmla="*/ 482 h 1021"/>
                <a:gd name="T42" fmla="*/ 1333 w 1389"/>
                <a:gd name="T43" fmla="*/ 567 h 1021"/>
                <a:gd name="T44" fmla="*/ 1276 w 1389"/>
                <a:gd name="T45" fmla="*/ 624 h 1021"/>
                <a:gd name="T46" fmla="*/ 1219 w 1389"/>
                <a:gd name="T47" fmla="*/ 709 h 1021"/>
                <a:gd name="T48" fmla="*/ 1191 w 1389"/>
                <a:gd name="T49" fmla="*/ 766 h 1021"/>
                <a:gd name="T50" fmla="*/ 1077 w 1389"/>
                <a:gd name="T51" fmla="*/ 822 h 1021"/>
                <a:gd name="T52" fmla="*/ 992 w 1389"/>
                <a:gd name="T53" fmla="*/ 851 h 1021"/>
                <a:gd name="T54" fmla="*/ 907 w 1389"/>
                <a:gd name="T55" fmla="*/ 879 h 1021"/>
                <a:gd name="T56" fmla="*/ 851 w 1389"/>
                <a:gd name="T57" fmla="*/ 993 h 1021"/>
                <a:gd name="T58" fmla="*/ 766 w 1389"/>
                <a:gd name="T59" fmla="*/ 993 h 1021"/>
                <a:gd name="T60" fmla="*/ 709 w 1389"/>
                <a:gd name="T61" fmla="*/ 1021 h 1021"/>
                <a:gd name="T62" fmla="*/ 624 w 1389"/>
                <a:gd name="T63" fmla="*/ 964 h 1021"/>
                <a:gd name="T64" fmla="*/ 595 w 1389"/>
                <a:gd name="T65" fmla="*/ 907 h 1021"/>
                <a:gd name="T66" fmla="*/ 510 w 1389"/>
                <a:gd name="T67" fmla="*/ 851 h 1021"/>
                <a:gd name="T68" fmla="*/ 397 w 1389"/>
                <a:gd name="T69" fmla="*/ 822 h 1021"/>
                <a:gd name="T70" fmla="*/ 369 w 1389"/>
                <a:gd name="T71" fmla="*/ 709 h 1021"/>
                <a:gd name="T72" fmla="*/ 284 w 1389"/>
                <a:gd name="T73" fmla="*/ 766 h 1021"/>
                <a:gd name="T74" fmla="*/ 142 w 1389"/>
                <a:gd name="T75" fmla="*/ 766 h 1021"/>
                <a:gd name="T76" fmla="*/ 114 w 1389"/>
                <a:gd name="T77" fmla="*/ 851 h 1021"/>
                <a:gd name="T78" fmla="*/ 0 w 1389"/>
                <a:gd name="T79" fmla="*/ 794 h 1021"/>
                <a:gd name="T80" fmla="*/ 28 w 1389"/>
                <a:gd name="T81" fmla="*/ 709 h 1021"/>
                <a:gd name="T82" fmla="*/ 114 w 1389"/>
                <a:gd name="T83" fmla="*/ 624 h 1021"/>
                <a:gd name="T84" fmla="*/ 170 w 1389"/>
                <a:gd name="T85" fmla="*/ 596 h 1021"/>
                <a:gd name="T86" fmla="*/ 114 w 1389"/>
                <a:gd name="T87" fmla="*/ 482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89" h="1021">
                  <a:moveTo>
                    <a:pt x="114" y="426"/>
                  </a:moveTo>
                  <a:lnTo>
                    <a:pt x="142" y="426"/>
                  </a:lnTo>
                  <a:lnTo>
                    <a:pt x="170" y="426"/>
                  </a:lnTo>
                  <a:lnTo>
                    <a:pt x="199" y="369"/>
                  </a:lnTo>
                  <a:lnTo>
                    <a:pt x="255" y="397"/>
                  </a:lnTo>
                  <a:lnTo>
                    <a:pt x="284" y="369"/>
                  </a:lnTo>
                  <a:lnTo>
                    <a:pt x="340" y="369"/>
                  </a:lnTo>
                  <a:lnTo>
                    <a:pt x="397" y="397"/>
                  </a:lnTo>
                  <a:lnTo>
                    <a:pt x="397" y="227"/>
                  </a:lnTo>
                  <a:lnTo>
                    <a:pt x="567" y="142"/>
                  </a:lnTo>
                  <a:lnTo>
                    <a:pt x="595" y="85"/>
                  </a:lnTo>
                  <a:lnTo>
                    <a:pt x="624" y="85"/>
                  </a:lnTo>
                  <a:lnTo>
                    <a:pt x="652" y="85"/>
                  </a:lnTo>
                  <a:lnTo>
                    <a:pt x="681" y="57"/>
                  </a:lnTo>
                  <a:lnTo>
                    <a:pt x="681" y="114"/>
                  </a:lnTo>
                  <a:lnTo>
                    <a:pt x="709" y="142"/>
                  </a:lnTo>
                  <a:lnTo>
                    <a:pt x="766" y="142"/>
                  </a:lnTo>
                  <a:lnTo>
                    <a:pt x="737" y="114"/>
                  </a:lnTo>
                  <a:lnTo>
                    <a:pt x="766" y="85"/>
                  </a:lnTo>
                  <a:lnTo>
                    <a:pt x="766" y="114"/>
                  </a:lnTo>
                  <a:lnTo>
                    <a:pt x="794" y="114"/>
                  </a:lnTo>
                  <a:lnTo>
                    <a:pt x="822" y="142"/>
                  </a:lnTo>
                  <a:lnTo>
                    <a:pt x="936" y="85"/>
                  </a:lnTo>
                  <a:lnTo>
                    <a:pt x="1021" y="57"/>
                  </a:lnTo>
                  <a:lnTo>
                    <a:pt x="1049" y="29"/>
                  </a:lnTo>
                  <a:lnTo>
                    <a:pt x="1106" y="57"/>
                  </a:lnTo>
                  <a:lnTo>
                    <a:pt x="1134" y="29"/>
                  </a:lnTo>
                  <a:lnTo>
                    <a:pt x="1162" y="57"/>
                  </a:lnTo>
                  <a:lnTo>
                    <a:pt x="1162" y="85"/>
                  </a:lnTo>
                  <a:lnTo>
                    <a:pt x="1191" y="85"/>
                  </a:lnTo>
                  <a:lnTo>
                    <a:pt x="1219" y="29"/>
                  </a:lnTo>
                  <a:lnTo>
                    <a:pt x="1219" y="0"/>
                  </a:lnTo>
                  <a:lnTo>
                    <a:pt x="1304" y="29"/>
                  </a:lnTo>
                  <a:lnTo>
                    <a:pt x="1248" y="85"/>
                  </a:lnTo>
                  <a:lnTo>
                    <a:pt x="1248" y="142"/>
                  </a:lnTo>
                  <a:lnTo>
                    <a:pt x="1304" y="199"/>
                  </a:lnTo>
                  <a:lnTo>
                    <a:pt x="1361" y="170"/>
                  </a:lnTo>
                  <a:lnTo>
                    <a:pt x="1389" y="227"/>
                  </a:lnTo>
                  <a:lnTo>
                    <a:pt x="1304" y="255"/>
                  </a:lnTo>
                  <a:lnTo>
                    <a:pt x="1333" y="340"/>
                  </a:lnTo>
                  <a:lnTo>
                    <a:pt x="1276" y="397"/>
                  </a:lnTo>
                  <a:lnTo>
                    <a:pt x="1276" y="482"/>
                  </a:lnTo>
                  <a:lnTo>
                    <a:pt x="1304" y="539"/>
                  </a:lnTo>
                  <a:lnTo>
                    <a:pt x="1333" y="567"/>
                  </a:lnTo>
                  <a:lnTo>
                    <a:pt x="1304" y="624"/>
                  </a:lnTo>
                  <a:lnTo>
                    <a:pt x="1276" y="624"/>
                  </a:lnTo>
                  <a:lnTo>
                    <a:pt x="1248" y="709"/>
                  </a:lnTo>
                  <a:lnTo>
                    <a:pt x="1219" y="709"/>
                  </a:lnTo>
                  <a:lnTo>
                    <a:pt x="1248" y="766"/>
                  </a:lnTo>
                  <a:lnTo>
                    <a:pt x="1191" y="766"/>
                  </a:lnTo>
                  <a:lnTo>
                    <a:pt x="1162" y="822"/>
                  </a:lnTo>
                  <a:lnTo>
                    <a:pt x="1077" y="822"/>
                  </a:lnTo>
                  <a:lnTo>
                    <a:pt x="1021" y="851"/>
                  </a:lnTo>
                  <a:lnTo>
                    <a:pt x="992" y="851"/>
                  </a:lnTo>
                  <a:lnTo>
                    <a:pt x="964" y="879"/>
                  </a:lnTo>
                  <a:lnTo>
                    <a:pt x="907" y="879"/>
                  </a:lnTo>
                  <a:lnTo>
                    <a:pt x="936" y="936"/>
                  </a:lnTo>
                  <a:lnTo>
                    <a:pt x="851" y="993"/>
                  </a:lnTo>
                  <a:lnTo>
                    <a:pt x="822" y="964"/>
                  </a:lnTo>
                  <a:lnTo>
                    <a:pt x="766" y="993"/>
                  </a:lnTo>
                  <a:lnTo>
                    <a:pt x="766" y="1021"/>
                  </a:lnTo>
                  <a:lnTo>
                    <a:pt x="709" y="1021"/>
                  </a:lnTo>
                  <a:lnTo>
                    <a:pt x="681" y="964"/>
                  </a:lnTo>
                  <a:lnTo>
                    <a:pt x="624" y="964"/>
                  </a:lnTo>
                  <a:lnTo>
                    <a:pt x="624" y="936"/>
                  </a:lnTo>
                  <a:lnTo>
                    <a:pt x="595" y="907"/>
                  </a:lnTo>
                  <a:lnTo>
                    <a:pt x="510" y="907"/>
                  </a:lnTo>
                  <a:lnTo>
                    <a:pt x="510" y="851"/>
                  </a:lnTo>
                  <a:lnTo>
                    <a:pt x="482" y="851"/>
                  </a:lnTo>
                  <a:lnTo>
                    <a:pt x="397" y="822"/>
                  </a:lnTo>
                  <a:lnTo>
                    <a:pt x="369" y="766"/>
                  </a:lnTo>
                  <a:lnTo>
                    <a:pt x="369" y="709"/>
                  </a:lnTo>
                  <a:lnTo>
                    <a:pt x="312" y="709"/>
                  </a:lnTo>
                  <a:lnTo>
                    <a:pt x="284" y="766"/>
                  </a:lnTo>
                  <a:lnTo>
                    <a:pt x="199" y="766"/>
                  </a:lnTo>
                  <a:lnTo>
                    <a:pt x="142" y="766"/>
                  </a:lnTo>
                  <a:lnTo>
                    <a:pt x="114" y="794"/>
                  </a:lnTo>
                  <a:lnTo>
                    <a:pt x="114" y="851"/>
                  </a:lnTo>
                  <a:lnTo>
                    <a:pt x="28" y="822"/>
                  </a:lnTo>
                  <a:lnTo>
                    <a:pt x="0" y="794"/>
                  </a:lnTo>
                  <a:lnTo>
                    <a:pt x="28" y="794"/>
                  </a:lnTo>
                  <a:lnTo>
                    <a:pt x="28" y="709"/>
                  </a:lnTo>
                  <a:lnTo>
                    <a:pt x="85" y="624"/>
                  </a:lnTo>
                  <a:lnTo>
                    <a:pt x="114" y="624"/>
                  </a:lnTo>
                  <a:lnTo>
                    <a:pt x="142" y="596"/>
                  </a:lnTo>
                  <a:lnTo>
                    <a:pt x="170" y="596"/>
                  </a:lnTo>
                  <a:lnTo>
                    <a:pt x="170" y="539"/>
                  </a:lnTo>
                  <a:lnTo>
                    <a:pt x="114" y="482"/>
                  </a:lnTo>
                  <a:lnTo>
                    <a:pt x="114" y="426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378" name="Freeform 42"/>
            <p:cNvSpPr>
              <a:spLocks/>
            </p:cNvSpPr>
            <p:nvPr/>
          </p:nvSpPr>
          <p:spPr bwMode="auto">
            <a:xfrm>
              <a:off x="6895" y="4243"/>
              <a:ext cx="511" cy="624"/>
            </a:xfrm>
            <a:custGeom>
              <a:avLst/>
              <a:gdLst>
                <a:gd name="T0" fmla="*/ 29 w 511"/>
                <a:gd name="T1" fmla="*/ 227 h 624"/>
                <a:gd name="T2" fmla="*/ 0 w 511"/>
                <a:gd name="T3" fmla="*/ 170 h 624"/>
                <a:gd name="T4" fmla="*/ 57 w 511"/>
                <a:gd name="T5" fmla="*/ 170 h 624"/>
                <a:gd name="T6" fmla="*/ 85 w 511"/>
                <a:gd name="T7" fmla="*/ 142 h 624"/>
                <a:gd name="T8" fmla="*/ 114 w 511"/>
                <a:gd name="T9" fmla="*/ 142 h 624"/>
                <a:gd name="T10" fmla="*/ 170 w 511"/>
                <a:gd name="T11" fmla="*/ 113 h 624"/>
                <a:gd name="T12" fmla="*/ 255 w 511"/>
                <a:gd name="T13" fmla="*/ 113 h 624"/>
                <a:gd name="T14" fmla="*/ 284 w 511"/>
                <a:gd name="T15" fmla="*/ 57 h 624"/>
                <a:gd name="T16" fmla="*/ 341 w 511"/>
                <a:gd name="T17" fmla="*/ 57 h 624"/>
                <a:gd name="T18" fmla="*/ 312 w 511"/>
                <a:gd name="T19" fmla="*/ 0 h 624"/>
                <a:gd name="T20" fmla="*/ 341 w 511"/>
                <a:gd name="T21" fmla="*/ 0 h 624"/>
                <a:gd name="T22" fmla="*/ 369 w 511"/>
                <a:gd name="T23" fmla="*/ 57 h 624"/>
                <a:gd name="T24" fmla="*/ 397 w 511"/>
                <a:gd name="T25" fmla="*/ 57 h 624"/>
                <a:gd name="T26" fmla="*/ 426 w 511"/>
                <a:gd name="T27" fmla="*/ 113 h 624"/>
                <a:gd name="T28" fmla="*/ 482 w 511"/>
                <a:gd name="T29" fmla="*/ 142 h 624"/>
                <a:gd name="T30" fmla="*/ 511 w 511"/>
                <a:gd name="T31" fmla="*/ 170 h 624"/>
                <a:gd name="T32" fmla="*/ 511 w 511"/>
                <a:gd name="T33" fmla="*/ 340 h 624"/>
                <a:gd name="T34" fmla="*/ 482 w 511"/>
                <a:gd name="T35" fmla="*/ 369 h 624"/>
                <a:gd name="T36" fmla="*/ 454 w 511"/>
                <a:gd name="T37" fmla="*/ 425 h 624"/>
                <a:gd name="T38" fmla="*/ 454 w 511"/>
                <a:gd name="T39" fmla="*/ 482 h 624"/>
                <a:gd name="T40" fmla="*/ 426 w 511"/>
                <a:gd name="T41" fmla="*/ 539 h 624"/>
                <a:gd name="T42" fmla="*/ 341 w 511"/>
                <a:gd name="T43" fmla="*/ 567 h 624"/>
                <a:gd name="T44" fmla="*/ 397 w 511"/>
                <a:gd name="T45" fmla="*/ 595 h 624"/>
                <a:gd name="T46" fmla="*/ 397 w 511"/>
                <a:gd name="T47" fmla="*/ 624 h 624"/>
                <a:gd name="T48" fmla="*/ 284 w 511"/>
                <a:gd name="T49" fmla="*/ 624 h 624"/>
                <a:gd name="T50" fmla="*/ 227 w 511"/>
                <a:gd name="T51" fmla="*/ 567 h 624"/>
                <a:gd name="T52" fmla="*/ 227 w 511"/>
                <a:gd name="T53" fmla="*/ 510 h 624"/>
                <a:gd name="T54" fmla="*/ 199 w 511"/>
                <a:gd name="T55" fmla="*/ 454 h 624"/>
                <a:gd name="T56" fmla="*/ 142 w 511"/>
                <a:gd name="T57" fmla="*/ 397 h 624"/>
                <a:gd name="T58" fmla="*/ 57 w 511"/>
                <a:gd name="T59" fmla="*/ 284 h 624"/>
                <a:gd name="T60" fmla="*/ 57 w 511"/>
                <a:gd name="T61" fmla="*/ 255 h 624"/>
                <a:gd name="T62" fmla="*/ 29 w 511"/>
                <a:gd name="T63" fmla="*/ 227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11" h="624">
                  <a:moveTo>
                    <a:pt x="29" y="227"/>
                  </a:moveTo>
                  <a:lnTo>
                    <a:pt x="0" y="170"/>
                  </a:lnTo>
                  <a:lnTo>
                    <a:pt x="57" y="170"/>
                  </a:lnTo>
                  <a:lnTo>
                    <a:pt x="85" y="142"/>
                  </a:lnTo>
                  <a:lnTo>
                    <a:pt x="114" y="142"/>
                  </a:lnTo>
                  <a:lnTo>
                    <a:pt x="170" y="113"/>
                  </a:lnTo>
                  <a:lnTo>
                    <a:pt x="255" y="113"/>
                  </a:lnTo>
                  <a:lnTo>
                    <a:pt x="284" y="57"/>
                  </a:lnTo>
                  <a:lnTo>
                    <a:pt x="341" y="57"/>
                  </a:lnTo>
                  <a:lnTo>
                    <a:pt x="312" y="0"/>
                  </a:lnTo>
                  <a:lnTo>
                    <a:pt x="341" y="0"/>
                  </a:lnTo>
                  <a:lnTo>
                    <a:pt x="369" y="57"/>
                  </a:lnTo>
                  <a:lnTo>
                    <a:pt x="397" y="57"/>
                  </a:lnTo>
                  <a:lnTo>
                    <a:pt x="426" y="113"/>
                  </a:lnTo>
                  <a:lnTo>
                    <a:pt x="482" y="142"/>
                  </a:lnTo>
                  <a:lnTo>
                    <a:pt x="511" y="170"/>
                  </a:lnTo>
                  <a:lnTo>
                    <a:pt x="511" y="340"/>
                  </a:lnTo>
                  <a:lnTo>
                    <a:pt x="482" y="369"/>
                  </a:lnTo>
                  <a:lnTo>
                    <a:pt x="454" y="425"/>
                  </a:lnTo>
                  <a:lnTo>
                    <a:pt x="454" y="482"/>
                  </a:lnTo>
                  <a:lnTo>
                    <a:pt x="426" y="539"/>
                  </a:lnTo>
                  <a:lnTo>
                    <a:pt x="341" y="567"/>
                  </a:lnTo>
                  <a:lnTo>
                    <a:pt x="397" y="595"/>
                  </a:lnTo>
                  <a:lnTo>
                    <a:pt x="397" y="624"/>
                  </a:lnTo>
                  <a:lnTo>
                    <a:pt x="284" y="624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199" y="454"/>
                  </a:lnTo>
                  <a:lnTo>
                    <a:pt x="142" y="397"/>
                  </a:lnTo>
                  <a:lnTo>
                    <a:pt x="57" y="284"/>
                  </a:lnTo>
                  <a:lnTo>
                    <a:pt x="57" y="255"/>
                  </a:lnTo>
                  <a:lnTo>
                    <a:pt x="29" y="22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379" name="Freeform 43"/>
            <p:cNvSpPr>
              <a:spLocks/>
            </p:cNvSpPr>
            <p:nvPr/>
          </p:nvSpPr>
          <p:spPr bwMode="auto">
            <a:xfrm>
              <a:off x="5988" y="4243"/>
              <a:ext cx="624" cy="624"/>
            </a:xfrm>
            <a:custGeom>
              <a:avLst/>
              <a:gdLst>
                <a:gd name="T0" fmla="*/ 114 w 624"/>
                <a:gd name="T1" fmla="*/ 142 h 624"/>
                <a:gd name="T2" fmla="*/ 114 w 624"/>
                <a:gd name="T3" fmla="*/ 85 h 624"/>
                <a:gd name="T4" fmla="*/ 142 w 624"/>
                <a:gd name="T5" fmla="*/ 57 h 624"/>
                <a:gd name="T6" fmla="*/ 284 w 624"/>
                <a:gd name="T7" fmla="*/ 57 h 624"/>
                <a:gd name="T8" fmla="*/ 312 w 624"/>
                <a:gd name="T9" fmla="*/ 0 h 624"/>
                <a:gd name="T10" fmla="*/ 369 w 624"/>
                <a:gd name="T11" fmla="*/ 0 h 624"/>
                <a:gd name="T12" fmla="*/ 369 w 624"/>
                <a:gd name="T13" fmla="*/ 57 h 624"/>
                <a:gd name="T14" fmla="*/ 397 w 624"/>
                <a:gd name="T15" fmla="*/ 113 h 624"/>
                <a:gd name="T16" fmla="*/ 482 w 624"/>
                <a:gd name="T17" fmla="*/ 142 h 624"/>
                <a:gd name="T18" fmla="*/ 510 w 624"/>
                <a:gd name="T19" fmla="*/ 142 h 624"/>
                <a:gd name="T20" fmla="*/ 510 w 624"/>
                <a:gd name="T21" fmla="*/ 198 h 624"/>
                <a:gd name="T22" fmla="*/ 595 w 624"/>
                <a:gd name="T23" fmla="*/ 198 h 624"/>
                <a:gd name="T24" fmla="*/ 624 w 624"/>
                <a:gd name="T25" fmla="*/ 227 h 624"/>
                <a:gd name="T26" fmla="*/ 624 w 624"/>
                <a:gd name="T27" fmla="*/ 255 h 624"/>
                <a:gd name="T28" fmla="*/ 567 w 624"/>
                <a:gd name="T29" fmla="*/ 312 h 624"/>
                <a:gd name="T30" fmla="*/ 567 w 624"/>
                <a:gd name="T31" fmla="*/ 340 h 624"/>
                <a:gd name="T32" fmla="*/ 567 w 624"/>
                <a:gd name="T33" fmla="*/ 397 h 624"/>
                <a:gd name="T34" fmla="*/ 567 w 624"/>
                <a:gd name="T35" fmla="*/ 425 h 624"/>
                <a:gd name="T36" fmla="*/ 539 w 624"/>
                <a:gd name="T37" fmla="*/ 510 h 624"/>
                <a:gd name="T38" fmla="*/ 482 w 624"/>
                <a:gd name="T39" fmla="*/ 510 h 624"/>
                <a:gd name="T40" fmla="*/ 425 w 624"/>
                <a:gd name="T41" fmla="*/ 539 h 624"/>
                <a:gd name="T42" fmla="*/ 454 w 624"/>
                <a:gd name="T43" fmla="*/ 482 h 624"/>
                <a:gd name="T44" fmla="*/ 425 w 624"/>
                <a:gd name="T45" fmla="*/ 425 h 624"/>
                <a:gd name="T46" fmla="*/ 369 w 624"/>
                <a:gd name="T47" fmla="*/ 425 h 624"/>
                <a:gd name="T48" fmla="*/ 397 w 624"/>
                <a:gd name="T49" fmla="*/ 510 h 624"/>
                <a:gd name="T50" fmla="*/ 369 w 624"/>
                <a:gd name="T51" fmla="*/ 482 h 624"/>
                <a:gd name="T52" fmla="*/ 170 w 624"/>
                <a:gd name="T53" fmla="*/ 624 h 624"/>
                <a:gd name="T54" fmla="*/ 114 w 624"/>
                <a:gd name="T55" fmla="*/ 624 h 624"/>
                <a:gd name="T56" fmla="*/ 85 w 624"/>
                <a:gd name="T57" fmla="*/ 595 h 624"/>
                <a:gd name="T58" fmla="*/ 28 w 624"/>
                <a:gd name="T59" fmla="*/ 595 h 624"/>
                <a:gd name="T60" fmla="*/ 85 w 624"/>
                <a:gd name="T61" fmla="*/ 567 h 624"/>
                <a:gd name="T62" fmla="*/ 0 w 624"/>
                <a:gd name="T63" fmla="*/ 425 h 624"/>
                <a:gd name="T64" fmla="*/ 57 w 624"/>
                <a:gd name="T65" fmla="*/ 425 h 624"/>
                <a:gd name="T66" fmla="*/ 57 w 624"/>
                <a:gd name="T67" fmla="*/ 369 h 624"/>
                <a:gd name="T68" fmla="*/ 28 w 624"/>
                <a:gd name="T69" fmla="*/ 369 h 624"/>
                <a:gd name="T70" fmla="*/ 0 w 624"/>
                <a:gd name="T71" fmla="*/ 312 h 624"/>
                <a:gd name="T72" fmla="*/ 28 w 624"/>
                <a:gd name="T73" fmla="*/ 284 h 624"/>
                <a:gd name="T74" fmla="*/ 85 w 624"/>
                <a:gd name="T75" fmla="*/ 312 h 624"/>
                <a:gd name="T76" fmla="*/ 85 w 624"/>
                <a:gd name="T77" fmla="*/ 284 h 624"/>
                <a:gd name="T78" fmla="*/ 57 w 624"/>
                <a:gd name="T79" fmla="*/ 255 h 624"/>
                <a:gd name="T80" fmla="*/ 28 w 624"/>
                <a:gd name="T81" fmla="*/ 227 h 624"/>
                <a:gd name="T82" fmla="*/ 114 w 624"/>
                <a:gd name="T83" fmla="*/ 170 h 624"/>
                <a:gd name="T84" fmla="*/ 114 w 624"/>
                <a:gd name="T85" fmla="*/ 142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24" h="624">
                  <a:moveTo>
                    <a:pt x="114" y="142"/>
                  </a:moveTo>
                  <a:lnTo>
                    <a:pt x="114" y="85"/>
                  </a:lnTo>
                  <a:lnTo>
                    <a:pt x="142" y="57"/>
                  </a:lnTo>
                  <a:lnTo>
                    <a:pt x="284" y="57"/>
                  </a:lnTo>
                  <a:lnTo>
                    <a:pt x="312" y="0"/>
                  </a:lnTo>
                  <a:lnTo>
                    <a:pt x="369" y="0"/>
                  </a:lnTo>
                  <a:lnTo>
                    <a:pt x="369" y="57"/>
                  </a:lnTo>
                  <a:lnTo>
                    <a:pt x="397" y="113"/>
                  </a:lnTo>
                  <a:lnTo>
                    <a:pt x="482" y="142"/>
                  </a:lnTo>
                  <a:lnTo>
                    <a:pt x="510" y="142"/>
                  </a:lnTo>
                  <a:lnTo>
                    <a:pt x="510" y="198"/>
                  </a:lnTo>
                  <a:lnTo>
                    <a:pt x="595" y="198"/>
                  </a:lnTo>
                  <a:lnTo>
                    <a:pt x="624" y="227"/>
                  </a:lnTo>
                  <a:lnTo>
                    <a:pt x="624" y="255"/>
                  </a:lnTo>
                  <a:lnTo>
                    <a:pt x="567" y="312"/>
                  </a:lnTo>
                  <a:lnTo>
                    <a:pt x="567" y="340"/>
                  </a:lnTo>
                  <a:lnTo>
                    <a:pt x="567" y="397"/>
                  </a:lnTo>
                  <a:lnTo>
                    <a:pt x="567" y="425"/>
                  </a:lnTo>
                  <a:lnTo>
                    <a:pt x="539" y="510"/>
                  </a:lnTo>
                  <a:lnTo>
                    <a:pt x="482" y="510"/>
                  </a:lnTo>
                  <a:lnTo>
                    <a:pt x="425" y="539"/>
                  </a:lnTo>
                  <a:lnTo>
                    <a:pt x="454" y="482"/>
                  </a:lnTo>
                  <a:lnTo>
                    <a:pt x="425" y="425"/>
                  </a:lnTo>
                  <a:lnTo>
                    <a:pt x="369" y="425"/>
                  </a:lnTo>
                  <a:lnTo>
                    <a:pt x="397" y="510"/>
                  </a:lnTo>
                  <a:lnTo>
                    <a:pt x="369" y="482"/>
                  </a:lnTo>
                  <a:lnTo>
                    <a:pt x="170" y="624"/>
                  </a:lnTo>
                  <a:lnTo>
                    <a:pt x="114" y="624"/>
                  </a:lnTo>
                  <a:lnTo>
                    <a:pt x="85" y="595"/>
                  </a:lnTo>
                  <a:lnTo>
                    <a:pt x="28" y="595"/>
                  </a:lnTo>
                  <a:lnTo>
                    <a:pt x="85" y="567"/>
                  </a:lnTo>
                  <a:lnTo>
                    <a:pt x="0" y="425"/>
                  </a:lnTo>
                  <a:lnTo>
                    <a:pt x="57" y="425"/>
                  </a:lnTo>
                  <a:lnTo>
                    <a:pt x="57" y="369"/>
                  </a:lnTo>
                  <a:lnTo>
                    <a:pt x="28" y="369"/>
                  </a:lnTo>
                  <a:lnTo>
                    <a:pt x="0" y="312"/>
                  </a:lnTo>
                  <a:lnTo>
                    <a:pt x="28" y="284"/>
                  </a:lnTo>
                  <a:lnTo>
                    <a:pt x="85" y="312"/>
                  </a:lnTo>
                  <a:lnTo>
                    <a:pt x="85" y="284"/>
                  </a:lnTo>
                  <a:lnTo>
                    <a:pt x="57" y="255"/>
                  </a:lnTo>
                  <a:lnTo>
                    <a:pt x="28" y="227"/>
                  </a:lnTo>
                  <a:lnTo>
                    <a:pt x="114" y="170"/>
                  </a:lnTo>
                  <a:lnTo>
                    <a:pt x="114" y="14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380" name="Freeform 44"/>
            <p:cNvSpPr>
              <a:spLocks/>
            </p:cNvSpPr>
            <p:nvPr/>
          </p:nvSpPr>
          <p:spPr bwMode="auto">
            <a:xfrm>
              <a:off x="5931" y="4668"/>
              <a:ext cx="709" cy="539"/>
            </a:xfrm>
            <a:custGeom>
              <a:avLst/>
              <a:gdLst>
                <a:gd name="T0" fmla="*/ 596 w 709"/>
                <a:gd name="T1" fmla="*/ 85 h 539"/>
                <a:gd name="T2" fmla="*/ 539 w 709"/>
                <a:gd name="T3" fmla="*/ 85 h 539"/>
                <a:gd name="T4" fmla="*/ 482 w 709"/>
                <a:gd name="T5" fmla="*/ 114 h 539"/>
                <a:gd name="T6" fmla="*/ 511 w 709"/>
                <a:gd name="T7" fmla="*/ 57 h 539"/>
                <a:gd name="T8" fmla="*/ 482 w 709"/>
                <a:gd name="T9" fmla="*/ 0 h 539"/>
                <a:gd name="T10" fmla="*/ 426 w 709"/>
                <a:gd name="T11" fmla="*/ 0 h 539"/>
                <a:gd name="T12" fmla="*/ 454 w 709"/>
                <a:gd name="T13" fmla="*/ 85 h 539"/>
                <a:gd name="T14" fmla="*/ 426 w 709"/>
                <a:gd name="T15" fmla="*/ 57 h 539"/>
                <a:gd name="T16" fmla="*/ 227 w 709"/>
                <a:gd name="T17" fmla="*/ 199 h 539"/>
                <a:gd name="T18" fmla="*/ 171 w 709"/>
                <a:gd name="T19" fmla="*/ 199 h 539"/>
                <a:gd name="T20" fmla="*/ 171 w 709"/>
                <a:gd name="T21" fmla="*/ 255 h 539"/>
                <a:gd name="T22" fmla="*/ 85 w 709"/>
                <a:gd name="T23" fmla="*/ 284 h 539"/>
                <a:gd name="T24" fmla="*/ 114 w 709"/>
                <a:gd name="T25" fmla="*/ 340 h 539"/>
                <a:gd name="T26" fmla="*/ 85 w 709"/>
                <a:gd name="T27" fmla="*/ 340 h 539"/>
                <a:gd name="T28" fmla="*/ 85 w 709"/>
                <a:gd name="T29" fmla="*/ 369 h 539"/>
                <a:gd name="T30" fmla="*/ 57 w 709"/>
                <a:gd name="T31" fmla="*/ 340 h 539"/>
                <a:gd name="T32" fmla="*/ 0 w 709"/>
                <a:gd name="T33" fmla="*/ 397 h 539"/>
                <a:gd name="T34" fmla="*/ 29 w 709"/>
                <a:gd name="T35" fmla="*/ 539 h 539"/>
                <a:gd name="T36" fmla="*/ 57 w 709"/>
                <a:gd name="T37" fmla="*/ 511 h 539"/>
                <a:gd name="T38" fmla="*/ 85 w 709"/>
                <a:gd name="T39" fmla="*/ 511 h 539"/>
                <a:gd name="T40" fmla="*/ 171 w 709"/>
                <a:gd name="T41" fmla="*/ 454 h 539"/>
                <a:gd name="T42" fmla="*/ 256 w 709"/>
                <a:gd name="T43" fmla="*/ 482 h 539"/>
                <a:gd name="T44" fmla="*/ 256 w 709"/>
                <a:gd name="T45" fmla="*/ 511 h 539"/>
                <a:gd name="T46" fmla="*/ 341 w 709"/>
                <a:gd name="T47" fmla="*/ 539 h 539"/>
                <a:gd name="T48" fmla="*/ 341 w 709"/>
                <a:gd name="T49" fmla="*/ 511 h 539"/>
                <a:gd name="T50" fmla="*/ 511 w 709"/>
                <a:gd name="T51" fmla="*/ 511 h 539"/>
                <a:gd name="T52" fmla="*/ 511 w 709"/>
                <a:gd name="T53" fmla="*/ 482 h 539"/>
                <a:gd name="T54" fmla="*/ 482 w 709"/>
                <a:gd name="T55" fmla="*/ 454 h 539"/>
                <a:gd name="T56" fmla="*/ 539 w 709"/>
                <a:gd name="T57" fmla="*/ 340 h 539"/>
                <a:gd name="T58" fmla="*/ 596 w 709"/>
                <a:gd name="T59" fmla="*/ 312 h 539"/>
                <a:gd name="T60" fmla="*/ 596 w 709"/>
                <a:gd name="T61" fmla="*/ 340 h 539"/>
                <a:gd name="T62" fmla="*/ 652 w 709"/>
                <a:gd name="T63" fmla="*/ 284 h 539"/>
                <a:gd name="T64" fmla="*/ 681 w 709"/>
                <a:gd name="T65" fmla="*/ 227 h 539"/>
                <a:gd name="T66" fmla="*/ 681 w 709"/>
                <a:gd name="T67" fmla="*/ 170 h 539"/>
                <a:gd name="T68" fmla="*/ 709 w 709"/>
                <a:gd name="T69" fmla="*/ 142 h 539"/>
                <a:gd name="T70" fmla="*/ 652 w 709"/>
                <a:gd name="T71" fmla="*/ 114 h 539"/>
                <a:gd name="T72" fmla="*/ 624 w 709"/>
                <a:gd name="T73" fmla="*/ 142 h 539"/>
                <a:gd name="T74" fmla="*/ 596 w 709"/>
                <a:gd name="T75" fmla="*/ 85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09" h="539">
                  <a:moveTo>
                    <a:pt x="596" y="85"/>
                  </a:moveTo>
                  <a:lnTo>
                    <a:pt x="539" y="85"/>
                  </a:lnTo>
                  <a:lnTo>
                    <a:pt x="482" y="114"/>
                  </a:lnTo>
                  <a:lnTo>
                    <a:pt x="511" y="57"/>
                  </a:lnTo>
                  <a:lnTo>
                    <a:pt x="482" y="0"/>
                  </a:lnTo>
                  <a:lnTo>
                    <a:pt x="426" y="0"/>
                  </a:lnTo>
                  <a:lnTo>
                    <a:pt x="454" y="85"/>
                  </a:lnTo>
                  <a:lnTo>
                    <a:pt x="426" y="57"/>
                  </a:lnTo>
                  <a:lnTo>
                    <a:pt x="227" y="199"/>
                  </a:lnTo>
                  <a:lnTo>
                    <a:pt x="171" y="199"/>
                  </a:lnTo>
                  <a:lnTo>
                    <a:pt x="171" y="255"/>
                  </a:lnTo>
                  <a:lnTo>
                    <a:pt x="85" y="284"/>
                  </a:lnTo>
                  <a:lnTo>
                    <a:pt x="114" y="340"/>
                  </a:lnTo>
                  <a:lnTo>
                    <a:pt x="85" y="340"/>
                  </a:lnTo>
                  <a:lnTo>
                    <a:pt x="85" y="369"/>
                  </a:lnTo>
                  <a:lnTo>
                    <a:pt x="57" y="340"/>
                  </a:lnTo>
                  <a:lnTo>
                    <a:pt x="0" y="397"/>
                  </a:lnTo>
                  <a:lnTo>
                    <a:pt x="29" y="539"/>
                  </a:lnTo>
                  <a:lnTo>
                    <a:pt x="57" y="511"/>
                  </a:lnTo>
                  <a:lnTo>
                    <a:pt x="85" y="511"/>
                  </a:lnTo>
                  <a:lnTo>
                    <a:pt x="171" y="454"/>
                  </a:lnTo>
                  <a:lnTo>
                    <a:pt x="256" y="482"/>
                  </a:lnTo>
                  <a:lnTo>
                    <a:pt x="256" y="511"/>
                  </a:lnTo>
                  <a:lnTo>
                    <a:pt x="341" y="539"/>
                  </a:lnTo>
                  <a:lnTo>
                    <a:pt x="341" y="511"/>
                  </a:lnTo>
                  <a:lnTo>
                    <a:pt x="511" y="511"/>
                  </a:lnTo>
                  <a:lnTo>
                    <a:pt x="511" y="482"/>
                  </a:lnTo>
                  <a:lnTo>
                    <a:pt x="482" y="454"/>
                  </a:lnTo>
                  <a:lnTo>
                    <a:pt x="539" y="340"/>
                  </a:lnTo>
                  <a:lnTo>
                    <a:pt x="596" y="312"/>
                  </a:lnTo>
                  <a:lnTo>
                    <a:pt x="596" y="340"/>
                  </a:lnTo>
                  <a:lnTo>
                    <a:pt x="652" y="284"/>
                  </a:lnTo>
                  <a:lnTo>
                    <a:pt x="681" y="227"/>
                  </a:lnTo>
                  <a:lnTo>
                    <a:pt x="681" y="170"/>
                  </a:lnTo>
                  <a:lnTo>
                    <a:pt x="709" y="142"/>
                  </a:lnTo>
                  <a:lnTo>
                    <a:pt x="652" y="114"/>
                  </a:lnTo>
                  <a:lnTo>
                    <a:pt x="624" y="142"/>
                  </a:lnTo>
                  <a:lnTo>
                    <a:pt x="596" y="8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381" name="Freeform 45"/>
            <p:cNvSpPr>
              <a:spLocks/>
            </p:cNvSpPr>
            <p:nvPr/>
          </p:nvSpPr>
          <p:spPr bwMode="auto">
            <a:xfrm>
              <a:off x="5960" y="5122"/>
              <a:ext cx="709" cy="624"/>
            </a:xfrm>
            <a:custGeom>
              <a:avLst/>
              <a:gdLst>
                <a:gd name="T0" fmla="*/ 0 w 709"/>
                <a:gd name="T1" fmla="*/ 85 h 624"/>
                <a:gd name="T2" fmla="*/ 28 w 709"/>
                <a:gd name="T3" fmla="*/ 57 h 624"/>
                <a:gd name="T4" fmla="*/ 56 w 709"/>
                <a:gd name="T5" fmla="*/ 57 h 624"/>
                <a:gd name="T6" fmla="*/ 142 w 709"/>
                <a:gd name="T7" fmla="*/ 0 h 624"/>
                <a:gd name="T8" fmla="*/ 227 w 709"/>
                <a:gd name="T9" fmla="*/ 28 h 624"/>
                <a:gd name="T10" fmla="*/ 227 w 709"/>
                <a:gd name="T11" fmla="*/ 57 h 624"/>
                <a:gd name="T12" fmla="*/ 312 w 709"/>
                <a:gd name="T13" fmla="*/ 85 h 624"/>
                <a:gd name="T14" fmla="*/ 312 w 709"/>
                <a:gd name="T15" fmla="*/ 57 h 624"/>
                <a:gd name="T16" fmla="*/ 482 w 709"/>
                <a:gd name="T17" fmla="*/ 57 h 624"/>
                <a:gd name="T18" fmla="*/ 623 w 709"/>
                <a:gd name="T19" fmla="*/ 85 h 624"/>
                <a:gd name="T20" fmla="*/ 680 w 709"/>
                <a:gd name="T21" fmla="*/ 142 h 624"/>
                <a:gd name="T22" fmla="*/ 595 w 709"/>
                <a:gd name="T23" fmla="*/ 170 h 624"/>
                <a:gd name="T24" fmla="*/ 623 w 709"/>
                <a:gd name="T25" fmla="*/ 227 h 624"/>
                <a:gd name="T26" fmla="*/ 680 w 709"/>
                <a:gd name="T27" fmla="*/ 227 h 624"/>
                <a:gd name="T28" fmla="*/ 709 w 709"/>
                <a:gd name="T29" fmla="*/ 255 h 624"/>
                <a:gd name="T30" fmla="*/ 680 w 709"/>
                <a:gd name="T31" fmla="*/ 283 h 624"/>
                <a:gd name="T32" fmla="*/ 623 w 709"/>
                <a:gd name="T33" fmla="*/ 340 h 624"/>
                <a:gd name="T34" fmla="*/ 652 w 709"/>
                <a:gd name="T35" fmla="*/ 397 h 624"/>
                <a:gd name="T36" fmla="*/ 680 w 709"/>
                <a:gd name="T37" fmla="*/ 397 h 624"/>
                <a:gd name="T38" fmla="*/ 709 w 709"/>
                <a:gd name="T39" fmla="*/ 453 h 624"/>
                <a:gd name="T40" fmla="*/ 623 w 709"/>
                <a:gd name="T41" fmla="*/ 425 h 624"/>
                <a:gd name="T42" fmla="*/ 623 w 709"/>
                <a:gd name="T43" fmla="*/ 482 h 624"/>
                <a:gd name="T44" fmla="*/ 567 w 709"/>
                <a:gd name="T45" fmla="*/ 482 h 624"/>
                <a:gd name="T46" fmla="*/ 567 w 709"/>
                <a:gd name="T47" fmla="*/ 510 h 624"/>
                <a:gd name="T48" fmla="*/ 538 w 709"/>
                <a:gd name="T49" fmla="*/ 510 h 624"/>
                <a:gd name="T50" fmla="*/ 510 w 709"/>
                <a:gd name="T51" fmla="*/ 539 h 624"/>
                <a:gd name="T52" fmla="*/ 453 w 709"/>
                <a:gd name="T53" fmla="*/ 539 h 624"/>
                <a:gd name="T54" fmla="*/ 453 w 709"/>
                <a:gd name="T55" fmla="*/ 567 h 624"/>
                <a:gd name="T56" fmla="*/ 425 w 709"/>
                <a:gd name="T57" fmla="*/ 624 h 624"/>
                <a:gd name="T58" fmla="*/ 340 w 709"/>
                <a:gd name="T59" fmla="*/ 595 h 624"/>
                <a:gd name="T60" fmla="*/ 340 w 709"/>
                <a:gd name="T61" fmla="*/ 539 h 624"/>
                <a:gd name="T62" fmla="*/ 312 w 709"/>
                <a:gd name="T63" fmla="*/ 539 h 624"/>
                <a:gd name="T64" fmla="*/ 312 w 709"/>
                <a:gd name="T65" fmla="*/ 510 h 624"/>
                <a:gd name="T66" fmla="*/ 255 w 709"/>
                <a:gd name="T67" fmla="*/ 482 h 624"/>
                <a:gd name="T68" fmla="*/ 227 w 709"/>
                <a:gd name="T69" fmla="*/ 510 h 624"/>
                <a:gd name="T70" fmla="*/ 198 w 709"/>
                <a:gd name="T71" fmla="*/ 482 h 624"/>
                <a:gd name="T72" fmla="*/ 227 w 709"/>
                <a:gd name="T73" fmla="*/ 425 h 624"/>
                <a:gd name="T74" fmla="*/ 198 w 709"/>
                <a:gd name="T75" fmla="*/ 397 h 624"/>
                <a:gd name="T76" fmla="*/ 170 w 709"/>
                <a:gd name="T77" fmla="*/ 425 h 624"/>
                <a:gd name="T78" fmla="*/ 142 w 709"/>
                <a:gd name="T79" fmla="*/ 368 h 624"/>
                <a:gd name="T80" fmla="*/ 142 w 709"/>
                <a:gd name="T81" fmla="*/ 312 h 624"/>
                <a:gd name="T82" fmla="*/ 170 w 709"/>
                <a:gd name="T83" fmla="*/ 283 h 624"/>
                <a:gd name="T84" fmla="*/ 198 w 709"/>
                <a:gd name="T85" fmla="*/ 312 h 624"/>
                <a:gd name="T86" fmla="*/ 227 w 709"/>
                <a:gd name="T87" fmla="*/ 255 h 624"/>
                <a:gd name="T88" fmla="*/ 142 w 709"/>
                <a:gd name="T89" fmla="*/ 255 h 624"/>
                <a:gd name="T90" fmla="*/ 142 w 709"/>
                <a:gd name="T91" fmla="*/ 227 h 624"/>
                <a:gd name="T92" fmla="*/ 56 w 709"/>
                <a:gd name="T93" fmla="*/ 142 h 624"/>
                <a:gd name="T94" fmla="*/ 0 w 709"/>
                <a:gd name="T95" fmla="*/ 142 h 624"/>
                <a:gd name="T96" fmla="*/ 0 w 709"/>
                <a:gd name="T97" fmla="*/ 113 h 624"/>
                <a:gd name="T98" fmla="*/ 0 w 709"/>
                <a:gd name="T99" fmla="*/ 85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09" h="624">
                  <a:moveTo>
                    <a:pt x="0" y="85"/>
                  </a:moveTo>
                  <a:lnTo>
                    <a:pt x="28" y="57"/>
                  </a:lnTo>
                  <a:lnTo>
                    <a:pt x="56" y="57"/>
                  </a:lnTo>
                  <a:lnTo>
                    <a:pt x="142" y="0"/>
                  </a:lnTo>
                  <a:lnTo>
                    <a:pt x="227" y="28"/>
                  </a:lnTo>
                  <a:lnTo>
                    <a:pt x="227" y="57"/>
                  </a:lnTo>
                  <a:lnTo>
                    <a:pt x="312" y="85"/>
                  </a:lnTo>
                  <a:lnTo>
                    <a:pt x="312" y="57"/>
                  </a:lnTo>
                  <a:lnTo>
                    <a:pt x="482" y="57"/>
                  </a:lnTo>
                  <a:lnTo>
                    <a:pt x="623" y="85"/>
                  </a:lnTo>
                  <a:lnTo>
                    <a:pt x="680" y="142"/>
                  </a:lnTo>
                  <a:lnTo>
                    <a:pt x="595" y="170"/>
                  </a:lnTo>
                  <a:lnTo>
                    <a:pt x="623" y="227"/>
                  </a:lnTo>
                  <a:lnTo>
                    <a:pt x="680" y="227"/>
                  </a:lnTo>
                  <a:lnTo>
                    <a:pt x="709" y="255"/>
                  </a:lnTo>
                  <a:lnTo>
                    <a:pt x="680" y="283"/>
                  </a:lnTo>
                  <a:lnTo>
                    <a:pt x="623" y="340"/>
                  </a:lnTo>
                  <a:lnTo>
                    <a:pt x="652" y="397"/>
                  </a:lnTo>
                  <a:lnTo>
                    <a:pt x="680" y="397"/>
                  </a:lnTo>
                  <a:lnTo>
                    <a:pt x="709" y="453"/>
                  </a:lnTo>
                  <a:lnTo>
                    <a:pt x="623" y="425"/>
                  </a:lnTo>
                  <a:lnTo>
                    <a:pt x="623" y="482"/>
                  </a:lnTo>
                  <a:lnTo>
                    <a:pt x="567" y="482"/>
                  </a:lnTo>
                  <a:lnTo>
                    <a:pt x="567" y="510"/>
                  </a:lnTo>
                  <a:lnTo>
                    <a:pt x="538" y="510"/>
                  </a:lnTo>
                  <a:lnTo>
                    <a:pt x="510" y="539"/>
                  </a:lnTo>
                  <a:lnTo>
                    <a:pt x="453" y="539"/>
                  </a:lnTo>
                  <a:lnTo>
                    <a:pt x="453" y="567"/>
                  </a:lnTo>
                  <a:lnTo>
                    <a:pt x="425" y="624"/>
                  </a:lnTo>
                  <a:lnTo>
                    <a:pt x="340" y="595"/>
                  </a:lnTo>
                  <a:lnTo>
                    <a:pt x="340" y="539"/>
                  </a:lnTo>
                  <a:lnTo>
                    <a:pt x="312" y="539"/>
                  </a:lnTo>
                  <a:lnTo>
                    <a:pt x="312" y="510"/>
                  </a:lnTo>
                  <a:lnTo>
                    <a:pt x="255" y="482"/>
                  </a:lnTo>
                  <a:lnTo>
                    <a:pt x="227" y="510"/>
                  </a:lnTo>
                  <a:lnTo>
                    <a:pt x="198" y="482"/>
                  </a:lnTo>
                  <a:lnTo>
                    <a:pt x="227" y="425"/>
                  </a:lnTo>
                  <a:lnTo>
                    <a:pt x="198" y="397"/>
                  </a:lnTo>
                  <a:lnTo>
                    <a:pt x="170" y="425"/>
                  </a:lnTo>
                  <a:lnTo>
                    <a:pt x="142" y="368"/>
                  </a:lnTo>
                  <a:lnTo>
                    <a:pt x="142" y="312"/>
                  </a:lnTo>
                  <a:lnTo>
                    <a:pt x="170" y="283"/>
                  </a:lnTo>
                  <a:lnTo>
                    <a:pt x="198" y="312"/>
                  </a:lnTo>
                  <a:lnTo>
                    <a:pt x="227" y="255"/>
                  </a:lnTo>
                  <a:lnTo>
                    <a:pt x="142" y="255"/>
                  </a:lnTo>
                  <a:lnTo>
                    <a:pt x="142" y="227"/>
                  </a:lnTo>
                  <a:lnTo>
                    <a:pt x="56" y="142"/>
                  </a:lnTo>
                  <a:lnTo>
                    <a:pt x="0" y="142"/>
                  </a:lnTo>
                  <a:lnTo>
                    <a:pt x="0" y="113"/>
                  </a:lnTo>
                  <a:lnTo>
                    <a:pt x="0" y="8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382" name="Freeform 46"/>
            <p:cNvSpPr>
              <a:spLocks/>
            </p:cNvSpPr>
            <p:nvPr/>
          </p:nvSpPr>
          <p:spPr bwMode="auto">
            <a:xfrm>
              <a:off x="6413" y="4810"/>
              <a:ext cx="624" cy="765"/>
            </a:xfrm>
            <a:custGeom>
              <a:avLst/>
              <a:gdLst>
                <a:gd name="T0" fmla="*/ 256 w 624"/>
                <a:gd name="T1" fmla="*/ 765 h 765"/>
                <a:gd name="T2" fmla="*/ 227 w 624"/>
                <a:gd name="T3" fmla="*/ 709 h 765"/>
                <a:gd name="T4" fmla="*/ 199 w 624"/>
                <a:gd name="T5" fmla="*/ 709 h 765"/>
                <a:gd name="T6" fmla="*/ 170 w 624"/>
                <a:gd name="T7" fmla="*/ 652 h 765"/>
                <a:gd name="T8" fmla="*/ 256 w 624"/>
                <a:gd name="T9" fmla="*/ 567 h 765"/>
                <a:gd name="T10" fmla="*/ 227 w 624"/>
                <a:gd name="T11" fmla="*/ 539 h 765"/>
                <a:gd name="T12" fmla="*/ 170 w 624"/>
                <a:gd name="T13" fmla="*/ 539 h 765"/>
                <a:gd name="T14" fmla="*/ 142 w 624"/>
                <a:gd name="T15" fmla="*/ 482 h 765"/>
                <a:gd name="T16" fmla="*/ 227 w 624"/>
                <a:gd name="T17" fmla="*/ 454 h 765"/>
                <a:gd name="T18" fmla="*/ 170 w 624"/>
                <a:gd name="T19" fmla="*/ 397 h 765"/>
                <a:gd name="T20" fmla="*/ 29 w 624"/>
                <a:gd name="T21" fmla="*/ 369 h 765"/>
                <a:gd name="T22" fmla="*/ 29 w 624"/>
                <a:gd name="T23" fmla="*/ 340 h 765"/>
                <a:gd name="T24" fmla="*/ 0 w 624"/>
                <a:gd name="T25" fmla="*/ 312 h 765"/>
                <a:gd name="T26" fmla="*/ 57 w 624"/>
                <a:gd name="T27" fmla="*/ 198 h 765"/>
                <a:gd name="T28" fmla="*/ 114 w 624"/>
                <a:gd name="T29" fmla="*/ 170 h 765"/>
                <a:gd name="T30" fmla="*/ 114 w 624"/>
                <a:gd name="T31" fmla="*/ 198 h 765"/>
                <a:gd name="T32" fmla="*/ 170 w 624"/>
                <a:gd name="T33" fmla="*/ 142 h 765"/>
                <a:gd name="T34" fmla="*/ 199 w 624"/>
                <a:gd name="T35" fmla="*/ 85 h 765"/>
                <a:gd name="T36" fmla="*/ 199 w 624"/>
                <a:gd name="T37" fmla="*/ 28 h 765"/>
                <a:gd name="T38" fmla="*/ 227 w 624"/>
                <a:gd name="T39" fmla="*/ 0 h 765"/>
                <a:gd name="T40" fmla="*/ 341 w 624"/>
                <a:gd name="T41" fmla="*/ 57 h 765"/>
                <a:gd name="T42" fmla="*/ 397 w 624"/>
                <a:gd name="T43" fmla="*/ 57 h 765"/>
                <a:gd name="T44" fmla="*/ 426 w 624"/>
                <a:gd name="T45" fmla="*/ 57 h 765"/>
                <a:gd name="T46" fmla="*/ 426 w 624"/>
                <a:gd name="T47" fmla="*/ 85 h 765"/>
                <a:gd name="T48" fmla="*/ 397 w 624"/>
                <a:gd name="T49" fmla="*/ 113 h 765"/>
                <a:gd name="T50" fmla="*/ 426 w 624"/>
                <a:gd name="T51" fmla="*/ 142 h 765"/>
                <a:gd name="T52" fmla="*/ 482 w 624"/>
                <a:gd name="T53" fmla="*/ 170 h 765"/>
                <a:gd name="T54" fmla="*/ 511 w 624"/>
                <a:gd name="T55" fmla="*/ 227 h 765"/>
                <a:gd name="T56" fmla="*/ 482 w 624"/>
                <a:gd name="T57" fmla="*/ 255 h 765"/>
                <a:gd name="T58" fmla="*/ 539 w 624"/>
                <a:gd name="T59" fmla="*/ 312 h 765"/>
                <a:gd name="T60" fmla="*/ 539 w 624"/>
                <a:gd name="T61" fmla="*/ 284 h 765"/>
                <a:gd name="T62" fmla="*/ 596 w 624"/>
                <a:gd name="T63" fmla="*/ 312 h 765"/>
                <a:gd name="T64" fmla="*/ 596 w 624"/>
                <a:gd name="T65" fmla="*/ 340 h 765"/>
                <a:gd name="T66" fmla="*/ 567 w 624"/>
                <a:gd name="T67" fmla="*/ 340 h 765"/>
                <a:gd name="T68" fmla="*/ 539 w 624"/>
                <a:gd name="T69" fmla="*/ 454 h 765"/>
                <a:gd name="T70" fmla="*/ 567 w 624"/>
                <a:gd name="T71" fmla="*/ 482 h 765"/>
                <a:gd name="T72" fmla="*/ 539 w 624"/>
                <a:gd name="T73" fmla="*/ 539 h 765"/>
                <a:gd name="T74" fmla="*/ 567 w 624"/>
                <a:gd name="T75" fmla="*/ 567 h 765"/>
                <a:gd name="T76" fmla="*/ 596 w 624"/>
                <a:gd name="T77" fmla="*/ 567 h 765"/>
                <a:gd name="T78" fmla="*/ 624 w 624"/>
                <a:gd name="T79" fmla="*/ 595 h 765"/>
                <a:gd name="T80" fmla="*/ 596 w 624"/>
                <a:gd name="T81" fmla="*/ 624 h 765"/>
                <a:gd name="T82" fmla="*/ 567 w 624"/>
                <a:gd name="T83" fmla="*/ 624 h 765"/>
                <a:gd name="T84" fmla="*/ 567 w 624"/>
                <a:gd name="T85" fmla="*/ 652 h 765"/>
                <a:gd name="T86" fmla="*/ 511 w 624"/>
                <a:gd name="T87" fmla="*/ 624 h 765"/>
                <a:gd name="T88" fmla="*/ 511 w 624"/>
                <a:gd name="T89" fmla="*/ 652 h 765"/>
                <a:gd name="T90" fmla="*/ 454 w 624"/>
                <a:gd name="T91" fmla="*/ 624 h 765"/>
                <a:gd name="T92" fmla="*/ 482 w 624"/>
                <a:gd name="T93" fmla="*/ 595 h 765"/>
                <a:gd name="T94" fmla="*/ 482 w 624"/>
                <a:gd name="T95" fmla="*/ 567 h 765"/>
                <a:gd name="T96" fmla="*/ 511 w 624"/>
                <a:gd name="T97" fmla="*/ 567 h 765"/>
                <a:gd name="T98" fmla="*/ 511 w 624"/>
                <a:gd name="T99" fmla="*/ 539 h 765"/>
                <a:gd name="T100" fmla="*/ 454 w 624"/>
                <a:gd name="T101" fmla="*/ 510 h 765"/>
                <a:gd name="T102" fmla="*/ 426 w 624"/>
                <a:gd name="T103" fmla="*/ 595 h 765"/>
                <a:gd name="T104" fmla="*/ 397 w 624"/>
                <a:gd name="T105" fmla="*/ 567 h 765"/>
                <a:gd name="T106" fmla="*/ 397 w 624"/>
                <a:gd name="T107" fmla="*/ 595 h 765"/>
                <a:gd name="T108" fmla="*/ 341 w 624"/>
                <a:gd name="T109" fmla="*/ 624 h 765"/>
                <a:gd name="T110" fmla="*/ 312 w 624"/>
                <a:gd name="T111" fmla="*/ 652 h 765"/>
                <a:gd name="T112" fmla="*/ 284 w 624"/>
                <a:gd name="T113" fmla="*/ 652 h 765"/>
                <a:gd name="T114" fmla="*/ 284 w 624"/>
                <a:gd name="T115" fmla="*/ 709 h 765"/>
                <a:gd name="T116" fmla="*/ 256 w 624"/>
                <a:gd name="T117" fmla="*/ 765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24" h="765">
                  <a:moveTo>
                    <a:pt x="256" y="765"/>
                  </a:moveTo>
                  <a:lnTo>
                    <a:pt x="227" y="709"/>
                  </a:lnTo>
                  <a:lnTo>
                    <a:pt x="199" y="709"/>
                  </a:lnTo>
                  <a:lnTo>
                    <a:pt x="170" y="652"/>
                  </a:lnTo>
                  <a:lnTo>
                    <a:pt x="256" y="567"/>
                  </a:lnTo>
                  <a:lnTo>
                    <a:pt x="227" y="539"/>
                  </a:lnTo>
                  <a:lnTo>
                    <a:pt x="170" y="539"/>
                  </a:lnTo>
                  <a:lnTo>
                    <a:pt x="142" y="482"/>
                  </a:lnTo>
                  <a:lnTo>
                    <a:pt x="227" y="454"/>
                  </a:lnTo>
                  <a:lnTo>
                    <a:pt x="170" y="397"/>
                  </a:lnTo>
                  <a:lnTo>
                    <a:pt x="29" y="369"/>
                  </a:lnTo>
                  <a:lnTo>
                    <a:pt x="29" y="340"/>
                  </a:lnTo>
                  <a:lnTo>
                    <a:pt x="0" y="312"/>
                  </a:lnTo>
                  <a:lnTo>
                    <a:pt x="57" y="198"/>
                  </a:lnTo>
                  <a:lnTo>
                    <a:pt x="114" y="170"/>
                  </a:lnTo>
                  <a:lnTo>
                    <a:pt x="114" y="198"/>
                  </a:lnTo>
                  <a:lnTo>
                    <a:pt x="170" y="142"/>
                  </a:lnTo>
                  <a:lnTo>
                    <a:pt x="199" y="85"/>
                  </a:lnTo>
                  <a:lnTo>
                    <a:pt x="199" y="28"/>
                  </a:lnTo>
                  <a:lnTo>
                    <a:pt x="227" y="0"/>
                  </a:lnTo>
                  <a:lnTo>
                    <a:pt x="341" y="57"/>
                  </a:lnTo>
                  <a:lnTo>
                    <a:pt x="397" y="57"/>
                  </a:lnTo>
                  <a:lnTo>
                    <a:pt x="426" y="57"/>
                  </a:lnTo>
                  <a:lnTo>
                    <a:pt x="426" y="85"/>
                  </a:lnTo>
                  <a:lnTo>
                    <a:pt x="397" y="113"/>
                  </a:lnTo>
                  <a:lnTo>
                    <a:pt x="426" y="142"/>
                  </a:lnTo>
                  <a:lnTo>
                    <a:pt x="482" y="170"/>
                  </a:lnTo>
                  <a:lnTo>
                    <a:pt x="511" y="227"/>
                  </a:lnTo>
                  <a:lnTo>
                    <a:pt x="482" y="255"/>
                  </a:lnTo>
                  <a:lnTo>
                    <a:pt x="539" y="312"/>
                  </a:lnTo>
                  <a:lnTo>
                    <a:pt x="539" y="284"/>
                  </a:lnTo>
                  <a:lnTo>
                    <a:pt x="596" y="312"/>
                  </a:lnTo>
                  <a:lnTo>
                    <a:pt x="596" y="340"/>
                  </a:lnTo>
                  <a:lnTo>
                    <a:pt x="567" y="340"/>
                  </a:lnTo>
                  <a:lnTo>
                    <a:pt x="539" y="454"/>
                  </a:lnTo>
                  <a:lnTo>
                    <a:pt x="567" y="482"/>
                  </a:lnTo>
                  <a:lnTo>
                    <a:pt x="539" y="539"/>
                  </a:lnTo>
                  <a:lnTo>
                    <a:pt x="567" y="567"/>
                  </a:lnTo>
                  <a:lnTo>
                    <a:pt x="596" y="567"/>
                  </a:lnTo>
                  <a:lnTo>
                    <a:pt x="624" y="595"/>
                  </a:lnTo>
                  <a:lnTo>
                    <a:pt x="596" y="624"/>
                  </a:lnTo>
                  <a:lnTo>
                    <a:pt x="567" y="624"/>
                  </a:lnTo>
                  <a:lnTo>
                    <a:pt x="567" y="652"/>
                  </a:lnTo>
                  <a:lnTo>
                    <a:pt x="511" y="624"/>
                  </a:lnTo>
                  <a:lnTo>
                    <a:pt x="511" y="652"/>
                  </a:lnTo>
                  <a:lnTo>
                    <a:pt x="454" y="624"/>
                  </a:lnTo>
                  <a:lnTo>
                    <a:pt x="482" y="595"/>
                  </a:lnTo>
                  <a:lnTo>
                    <a:pt x="482" y="567"/>
                  </a:lnTo>
                  <a:lnTo>
                    <a:pt x="511" y="567"/>
                  </a:lnTo>
                  <a:lnTo>
                    <a:pt x="511" y="539"/>
                  </a:lnTo>
                  <a:lnTo>
                    <a:pt x="454" y="510"/>
                  </a:lnTo>
                  <a:lnTo>
                    <a:pt x="426" y="595"/>
                  </a:lnTo>
                  <a:lnTo>
                    <a:pt x="397" y="567"/>
                  </a:lnTo>
                  <a:lnTo>
                    <a:pt x="397" y="595"/>
                  </a:lnTo>
                  <a:lnTo>
                    <a:pt x="341" y="624"/>
                  </a:lnTo>
                  <a:lnTo>
                    <a:pt x="312" y="652"/>
                  </a:lnTo>
                  <a:lnTo>
                    <a:pt x="284" y="652"/>
                  </a:lnTo>
                  <a:lnTo>
                    <a:pt x="284" y="709"/>
                  </a:lnTo>
                  <a:lnTo>
                    <a:pt x="256" y="76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383" name="Freeform 47"/>
            <p:cNvSpPr>
              <a:spLocks/>
            </p:cNvSpPr>
            <p:nvPr/>
          </p:nvSpPr>
          <p:spPr bwMode="auto">
            <a:xfrm>
              <a:off x="6527" y="4470"/>
              <a:ext cx="652" cy="652"/>
            </a:xfrm>
            <a:custGeom>
              <a:avLst/>
              <a:gdLst>
                <a:gd name="T0" fmla="*/ 482 w 652"/>
                <a:gd name="T1" fmla="*/ 652 h 652"/>
                <a:gd name="T2" fmla="*/ 510 w 652"/>
                <a:gd name="T3" fmla="*/ 652 h 652"/>
                <a:gd name="T4" fmla="*/ 482 w 652"/>
                <a:gd name="T5" fmla="*/ 624 h 652"/>
                <a:gd name="T6" fmla="*/ 538 w 652"/>
                <a:gd name="T7" fmla="*/ 567 h 652"/>
                <a:gd name="T8" fmla="*/ 538 w 652"/>
                <a:gd name="T9" fmla="*/ 510 h 652"/>
                <a:gd name="T10" fmla="*/ 595 w 652"/>
                <a:gd name="T11" fmla="*/ 453 h 652"/>
                <a:gd name="T12" fmla="*/ 623 w 652"/>
                <a:gd name="T13" fmla="*/ 453 h 652"/>
                <a:gd name="T14" fmla="*/ 652 w 652"/>
                <a:gd name="T15" fmla="*/ 397 h 652"/>
                <a:gd name="T16" fmla="*/ 595 w 652"/>
                <a:gd name="T17" fmla="*/ 340 h 652"/>
                <a:gd name="T18" fmla="*/ 595 w 652"/>
                <a:gd name="T19" fmla="*/ 283 h 652"/>
                <a:gd name="T20" fmla="*/ 567 w 652"/>
                <a:gd name="T21" fmla="*/ 227 h 652"/>
                <a:gd name="T22" fmla="*/ 510 w 652"/>
                <a:gd name="T23" fmla="*/ 170 h 652"/>
                <a:gd name="T24" fmla="*/ 425 w 652"/>
                <a:gd name="T25" fmla="*/ 57 h 652"/>
                <a:gd name="T26" fmla="*/ 425 w 652"/>
                <a:gd name="T27" fmla="*/ 28 h 652"/>
                <a:gd name="T28" fmla="*/ 397 w 652"/>
                <a:gd name="T29" fmla="*/ 0 h 652"/>
                <a:gd name="T30" fmla="*/ 312 w 652"/>
                <a:gd name="T31" fmla="*/ 57 h 652"/>
                <a:gd name="T32" fmla="*/ 283 w 652"/>
                <a:gd name="T33" fmla="*/ 28 h 652"/>
                <a:gd name="T34" fmla="*/ 227 w 652"/>
                <a:gd name="T35" fmla="*/ 57 h 652"/>
                <a:gd name="T36" fmla="*/ 227 w 652"/>
                <a:gd name="T37" fmla="*/ 85 h 652"/>
                <a:gd name="T38" fmla="*/ 170 w 652"/>
                <a:gd name="T39" fmla="*/ 85 h 652"/>
                <a:gd name="T40" fmla="*/ 142 w 652"/>
                <a:gd name="T41" fmla="*/ 28 h 652"/>
                <a:gd name="T42" fmla="*/ 85 w 652"/>
                <a:gd name="T43" fmla="*/ 28 h 652"/>
                <a:gd name="T44" fmla="*/ 28 w 652"/>
                <a:gd name="T45" fmla="*/ 85 h 652"/>
                <a:gd name="T46" fmla="*/ 28 w 652"/>
                <a:gd name="T47" fmla="*/ 198 h 652"/>
                <a:gd name="T48" fmla="*/ 0 w 652"/>
                <a:gd name="T49" fmla="*/ 283 h 652"/>
                <a:gd name="T50" fmla="*/ 28 w 652"/>
                <a:gd name="T51" fmla="*/ 340 h 652"/>
                <a:gd name="T52" fmla="*/ 56 w 652"/>
                <a:gd name="T53" fmla="*/ 312 h 652"/>
                <a:gd name="T54" fmla="*/ 227 w 652"/>
                <a:gd name="T55" fmla="*/ 397 h 652"/>
                <a:gd name="T56" fmla="*/ 312 w 652"/>
                <a:gd name="T57" fmla="*/ 397 h 652"/>
                <a:gd name="T58" fmla="*/ 312 w 652"/>
                <a:gd name="T59" fmla="*/ 425 h 652"/>
                <a:gd name="T60" fmla="*/ 283 w 652"/>
                <a:gd name="T61" fmla="*/ 453 h 652"/>
                <a:gd name="T62" fmla="*/ 312 w 652"/>
                <a:gd name="T63" fmla="*/ 482 h 652"/>
                <a:gd name="T64" fmla="*/ 368 w 652"/>
                <a:gd name="T65" fmla="*/ 510 h 652"/>
                <a:gd name="T66" fmla="*/ 397 w 652"/>
                <a:gd name="T67" fmla="*/ 567 h 652"/>
                <a:gd name="T68" fmla="*/ 368 w 652"/>
                <a:gd name="T69" fmla="*/ 595 h 652"/>
                <a:gd name="T70" fmla="*/ 425 w 652"/>
                <a:gd name="T71" fmla="*/ 652 h 652"/>
                <a:gd name="T72" fmla="*/ 425 w 652"/>
                <a:gd name="T73" fmla="*/ 624 h 652"/>
                <a:gd name="T74" fmla="*/ 482 w 652"/>
                <a:gd name="T75" fmla="*/ 65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52" h="652">
                  <a:moveTo>
                    <a:pt x="482" y="652"/>
                  </a:moveTo>
                  <a:lnTo>
                    <a:pt x="510" y="652"/>
                  </a:lnTo>
                  <a:lnTo>
                    <a:pt x="482" y="624"/>
                  </a:lnTo>
                  <a:lnTo>
                    <a:pt x="538" y="567"/>
                  </a:lnTo>
                  <a:lnTo>
                    <a:pt x="538" y="510"/>
                  </a:lnTo>
                  <a:lnTo>
                    <a:pt x="595" y="453"/>
                  </a:lnTo>
                  <a:lnTo>
                    <a:pt x="623" y="453"/>
                  </a:lnTo>
                  <a:lnTo>
                    <a:pt x="652" y="397"/>
                  </a:lnTo>
                  <a:lnTo>
                    <a:pt x="595" y="340"/>
                  </a:lnTo>
                  <a:lnTo>
                    <a:pt x="595" y="283"/>
                  </a:lnTo>
                  <a:lnTo>
                    <a:pt x="567" y="227"/>
                  </a:lnTo>
                  <a:lnTo>
                    <a:pt x="510" y="170"/>
                  </a:lnTo>
                  <a:lnTo>
                    <a:pt x="425" y="57"/>
                  </a:lnTo>
                  <a:lnTo>
                    <a:pt x="425" y="28"/>
                  </a:lnTo>
                  <a:lnTo>
                    <a:pt x="397" y="0"/>
                  </a:lnTo>
                  <a:lnTo>
                    <a:pt x="312" y="57"/>
                  </a:lnTo>
                  <a:lnTo>
                    <a:pt x="283" y="28"/>
                  </a:lnTo>
                  <a:lnTo>
                    <a:pt x="227" y="57"/>
                  </a:lnTo>
                  <a:lnTo>
                    <a:pt x="227" y="85"/>
                  </a:lnTo>
                  <a:lnTo>
                    <a:pt x="170" y="85"/>
                  </a:lnTo>
                  <a:lnTo>
                    <a:pt x="142" y="28"/>
                  </a:lnTo>
                  <a:lnTo>
                    <a:pt x="85" y="28"/>
                  </a:lnTo>
                  <a:lnTo>
                    <a:pt x="28" y="85"/>
                  </a:lnTo>
                  <a:lnTo>
                    <a:pt x="28" y="198"/>
                  </a:lnTo>
                  <a:lnTo>
                    <a:pt x="0" y="283"/>
                  </a:lnTo>
                  <a:lnTo>
                    <a:pt x="28" y="340"/>
                  </a:lnTo>
                  <a:lnTo>
                    <a:pt x="56" y="312"/>
                  </a:lnTo>
                  <a:lnTo>
                    <a:pt x="227" y="397"/>
                  </a:lnTo>
                  <a:lnTo>
                    <a:pt x="312" y="397"/>
                  </a:lnTo>
                  <a:lnTo>
                    <a:pt x="312" y="425"/>
                  </a:lnTo>
                  <a:lnTo>
                    <a:pt x="283" y="453"/>
                  </a:lnTo>
                  <a:lnTo>
                    <a:pt x="312" y="482"/>
                  </a:lnTo>
                  <a:lnTo>
                    <a:pt x="368" y="510"/>
                  </a:lnTo>
                  <a:lnTo>
                    <a:pt x="397" y="567"/>
                  </a:lnTo>
                  <a:lnTo>
                    <a:pt x="368" y="595"/>
                  </a:lnTo>
                  <a:lnTo>
                    <a:pt x="425" y="652"/>
                  </a:lnTo>
                  <a:lnTo>
                    <a:pt x="425" y="624"/>
                  </a:lnTo>
                  <a:lnTo>
                    <a:pt x="482" y="65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384" name="Freeform 48"/>
            <p:cNvSpPr>
              <a:spLocks/>
            </p:cNvSpPr>
            <p:nvPr/>
          </p:nvSpPr>
          <p:spPr bwMode="auto">
            <a:xfrm>
              <a:off x="5988" y="1862"/>
              <a:ext cx="1077" cy="964"/>
            </a:xfrm>
            <a:custGeom>
              <a:avLst/>
              <a:gdLst>
                <a:gd name="T0" fmla="*/ 1077 w 1077"/>
                <a:gd name="T1" fmla="*/ 765 h 964"/>
                <a:gd name="T2" fmla="*/ 992 w 1077"/>
                <a:gd name="T3" fmla="*/ 822 h 964"/>
                <a:gd name="T4" fmla="*/ 936 w 1077"/>
                <a:gd name="T5" fmla="*/ 822 h 964"/>
                <a:gd name="T6" fmla="*/ 851 w 1077"/>
                <a:gd name="T7" fmla="*/ 879 h 964"/>
                <a:gd name="T8" fmla="*/ 794 w 1077"/>
                <a:gd name="T9" fmla="*/ 850 h 964"/>
                <a:gd name="T10" fmla="*/ 737 w 1077"/>
                <a:gd name="T11" fmla="*/ 879 h 964"/>
                <a:gd name="T12" fmla="*/ 681 w 1077"/>
                <a:gd name="T13" fmla="*/ 964 h 964"/>
                <a:gd name="T14" fmla="*/ 652 w 1077"/>
                <a:gd name="T15" fmla="*/ 935 h 964"/>
                <a:gd name="T16" fmla="*/ 595 w 1077"/>
                <a:gd name="T17" fmla="*/ 850 h 964"/>
                <a:gd name="T18" fmla="*/ 539 w 1077"/>
                <a:gd name="T19" fmla="*/ 822 h 964"/>
                <a:gd name="T20" fmla="*/ 510 w 1077"/>
                <a:gd name="T21" fmla="*/ 737 h 964"/>
                <a:gd name="T22" fmla="*/ 284 w 1077"/>
                <a:gd name="T23" fmla="*/ 595 h 964"/>
                <a:gd name="T24" fmla="*/ 227 w 1077"/>
                <a:gd name="T25" fmla="*/ 567 h 964"/>
                <a:gd name="T26" fmla="*/ 199 w 1077"/>
                <a:gd name="T27" fmla="*/ 567 h 964"/>
                <a:gd name="T28" fmla="*/ 199 w 1077"/>
                <a:gd name="T29" fmla="*/ 538 h 964"/>
                <a:gd name="T30" fmla="*/ 170 w 1077"/>
                <a:gd name="T31" fmla="*/ 510 h 964"/>
                <a:gd name="T32" fmla="*/ 170 w 1077"/>
                <a:gd name="T33" fmla="*/ 453 h 964"/>
                <a:gd name="T34" fmla="*/ 142 w 1077"/>
                <a:gd name="T35" fmla="*/ 425 h 964"/>
                <a:gd name="T36" fmla="*/ 28 w 1077"/>
                <a:gd name="T37" fmla="*/ 198 h 964"/>
                <a:gd name="T38" fmla="*/ 28 w 1077"/>
                <a:gd name="T39" fmla="*/ 85 h 964"/>
                <a:gd name="T40" fmla="*/ 0 w 1077"/>
                <a:gd name="T41" fmla="*/ 0 h 964"/>
                <a:gd name="T42" fmla="*/ 114 w 1077"/>
                <a:gd name="T43" fmla="*/ 85 h 964"/>
                <a:gd name="T44" fmla="*/ 114 w 1077"/>
                <a:gd name="T45" fmla="*/ 141 h 964"/>
                <a:gd name="T46" fmla="*/ 142 w 1077"/>
                <a:gd name="T47" fmla="*/ 198 h 964"/>
                <a:gd name="T48" fmla="*/ 227 w 1077"/>
                <a:gd name="T49" fmla="*/ 255 h 964"/>
                <a:gd name="T50" fmla="*/ 199 w 1077"/>
                <a:gd name="T51" fmla="*/ 312 h 964"/>
                <a:gd name="T52" fmla="*/ 284 w 1077"/>
                <a:gd name="T53" fmla="*/ 368 h 964"/>
                <a:gd name="T54" fmla="*/ 312 w 1077"/>
                <a:gd name="T55" fmla="*/ 368 h 964"/>
                <a:gd name="T56" fmla="*/ 510 w 1077"/>
                <a:gd name="T57" fmla="*/ 283 h 964"/>
                <a:gd name="T58" fmla="*/ 510 w 1077"/>
                <a:gd name="T59" fmla="*/ 255 h 964"/>
                <a:gd name="T60" fmla="*/ 539 w 1077"/>
                <a:gd name="T61" fmla="*/ 283 h 964"/>
                <a:gd name="T62" fmla="*/ 539 w 1077"/>
                <a:gd name="T63" fmla="*/ 340 h 964"/>
                <a:gd name="T64" fmla="*/ 567 w 1077"/>
                <a:gd name="T65" fmla="*/ 368 h 964"/>
                <a:gd name="T66" fmla="*/ 595 w 1077"/>
                <a:gd name="T67" fmla="*/ 425 h 964"/>
                <a:gd name="T68" fmla="*/ 652 w 1077"/>
                <a:gd name="T69" fmla="*/ 453 h 964"/>
                <a:gd name="T70" fmla="*/ 624 w 1077"/>
                <a:gd name="T71" fmla="*/ 482 h 964"/>
                <a:gd name="T72" fmla="*/ 652 w 1077"/>
                <a:gd name="T73" fmla="*/ 567 h 964"/>
                <a:gd name="T74" fmla="*/ 681 w 1077"/>
                <a:gd name="T75" fmla="*/ 567 h 964"/>
                <a:gd name="T76" fmla="*/ 709 w 1077"/>
                <a:gd name="T77" fmla="*/ 595 h 964"/>
                <a:gd name="T78" fmla="*/ 737 w 1077"/>
                <a:gd name="T79" fmla="*/ 595 h 964"/>
                <a:gd name="T80" fmla="*/ 737 w 1077"/>
                <a:gd name="T81" fmla="*/ 623 h 964"/>
                <a:gd name="T82" fmla="*/ 794 w 1077"/>
                <a:gd name="T83" fmla="*/ 595 h 964"/>
                <a:gd name="T84" fmla="*/ 879 w 1077"/>
                <a:gd name="T85" fmla="*/ 538 h 964"/>
                <a:gd name="T86" fmla="*/ 907 w 1077"/>
                <a:gd name="T87" fmla="*/ 567 h 964"/>
                <a:gd name="T88" fmla="*/ 964 w 1077"/>
                <a:gd name="T89" fmla="*/ 538 h 964"/>
                <a:gd name="T90" fmla="*/ 992 w 1077"/>
                <a:gd name="T91" fmla="*/ 567 h 964"/>
                <a:gd name="T92" fmla="*/ 992 w 1077"/>
                <a:gd name="T93" fmla="*/ 623 h 964"/>
                <a:gd name="T94" fmla="*/ 1021 w 1077"/>
                <a:gd name="T95" fmla="*/ 623 h 964"/>
                <a:gd name="T96" fmla="*/ 1021 w 1077"/>
                <a:gd name="T97" fmla="*/ 680 h 964"/>
                <a:gd name="T98" fmla="*/ 1049 w 1077"/>
                <a:gd name="T99" fmla="*/ 737 h 964"/>
                <a:gd name="T100" fmla="*/ 1077 w 1077"/>
                <a:gd name="T101" fmla="*/ 737 h 964"/>
                <a:gd name="T102" fmla="*/ 1077 w 1077"/>
                <a:gd name="T103" fmla="*/ 765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7" h="964">
                  <a:moveTo>
                    <a:pt x="1077" y="765"/>
                  </a:moveTo>
                  <a:lnTo>
                    <a:pt x="992" y="822"/>
                  </a:lnTo>
                  <a:lnTo>
                    <a:pt x="936" y="822"/>
                  </a:lnTo>
                  <a:lnTo>
                    <a:pt x="851" y="879"/>
                  </a:lnTo>
                  <a:lnTo>
                    <a:pt x="794" y="850"/>
                  </a:lnTo>
                  <a:lnTo>
                    <a:pt x="737" y="879"/>
                  </a:lnTo>
                  <a:lnTo>
                    <a:pt x="681" y="964"/>
                  </a:lnTo>
                  <a:lnTo>
                    <a:pt x="652" y="935"/>
                  </a:lnTo>
                  <a:lnTo>
                    <a:pt x="595" y="850"/>
                  </a:lnTo>
                  <a:lnTo>
                    <a:pt x="539" y="822"/>
                  </a:lnTo>
                  <a:lnTo>
                    <a:pt x="510" y="737"/>
                  </a:lnTo>
                  <a:lnTo>
                    <a:pt x="284" y="595"/>
                  </a:lnTo>
                  <a:lnTo>
                    <a:pt x="227" y="567"/>
                  </a:lnTo>
                  <a:lnTo>
                    <a:pt x="199" y="567"/>
                  </a:lnTo>
                  <a:lnTo>
                    <a:pt x="199" y="538"/>
                  </a:lnTo>
                  <a:lnTo>
                    <a:pt x="170" y="510"/>
                  </a:lnTo>
                  <a:lnTo>
                    <a:pt x="170" y="453"/>
                  </a:lnTo>
                  <a:lnTo>
                    <a:pt x="142" y="425"/>
                  </a:lnTo>
                  <a:lnTo>
                    <a:pt x="28" y="198"/>
                  </a:lnTo>
                  <a:lnTo>
                    <a:pt x="28" y="85"/>
                  </a:lnTo>
                  <a:lnTo>
                    <a:pt x="0" y="0"/>
                  </a:lnTo>
                  <a:lnTo>
                    <a:pt x="114" y="85"/>
                  </a:lnTo>
                  <a:lnTo>
                    <a:pt x="114" y="141"/>
                  </a:lnTo>
                  <a:lnTo>
                    <a:pt x="142" y="198"/>
                  </a:lnTo>
                  <a:lnTo>
                    <a:pt x="227" y="255"/>
                  </a:lnTo>
                  <a:lnTo>
                    <a:pt x="199" y="312"/>
                  </a:lnTo>
                  <a:lnTo>
                    <a:pt x="284" y="368"/>
                  </a:lnTo>
                  <a:lnTo>
                    <a:pt x="312" y="368"/>
                  </a:lnTo>
                  <a:lnTo>
                    <a:pt x="510" y="283"/>
                  </a:lnTo>
                  <a:lnTo>
                    <a:pt x="510" y="255"/>
                  </a:lnTo>
                  <a:lnTo>
                    <a:pt x="539" y="283"/>
                  </a:lnTo>
                  <a:lnTo>
                    <a:pt x="539" y="340"/>
                  </a:lnTo>
                  <a:lnTo>
                    <a:pt x="567" y="368"/>
                  </a:lnTo>
                  <a:lnTo>
                    <a:pt x="595" y="425"/>
                  </a:lnTo>
                  <a:lnTo>
                    <a:pt x="652" y="453"/>
                  </a:lnTo>
                  <a:lnTo>
                    <a:pt x="624" y="482"/>
                  </a:lnTo>
                  <a:lnTo>
                    <a:pt x="652" y="567"/>
                  </a:lnTo>
                  <a:lnTo>
                    <a:pt x="681" y="567"/>
                  </a:lnTo>
                  <a:lnTo>
                    <a:pt x="709" y="595"/>
                  </a:lnTo>
                  <a:lnTo>
                    <a:pt x="737" y="595"/>
                  </a:lnTo>
                  <a:lnTo>
                    <a:pt x="737" y="623"/>
                  </a:lnTo>
                  <a:lnTo>
                    <a:pt x="794" y="595"/>
                  </a:lnTo>
                  <a:lnTo>
                    <a:pt x="879" y="538"/>
                  </a:lnTo>
                  <a:lnTo>
                    <a:pt x="907" y="567"/>
                  </a:lnTo>
                  <a:lnTo>
                    <a:pt x="964" y="538"/>
                  </a:lnTo>
                  <a:lnTo>
                    <a:pt x="992" y="567"/>
                  </a:lnTo>
                  <a:lnTo>
                    <a:pt x="992" y="623"/>
                  </a:lnTo>
                  <a:lnTo>
                    <a:pt x="1021" y="623"/>
                  </a:lnTo>
                  <a:lnTo>
                    <a:pt x="1021" y="680"/>
                  </a:lnTo>
                  <a:lnTo>
                    <a:pt x="1049" y="737"/>
                  </a:lnTo>
                  <a:lnTo>
                    <a:pt x="1077" y="737"/>
                  </a:lnTo>
                  <a:lnTo>
                    <a:pt x="1077" y="76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385" name="Freeform 49"/>
            <p:cNvSpPr>
              <a:spLocks/>
            </p:cNvSpPr>
            <p:nvPr/>
          </p:nvSpPr>
          <p:spPr bwMode="auto">
            <a:xfrm>
              <a:off x="5903" y="1720"/>
              <a:ext cx="1134" cy="765"/>
            </a:xfrm>
            <a:custGeom>
              <a:avLst/>
              <a:gdLst>
                <a:gd name="T0" fmla="*/ 1049 w 1134"/>
                <a:gd name="T1" fmla="*/ 680 h 765"/>
                <a:gd name="T2" fmla="*/ 1049 w 1134"/>
                <a:gd name="T3" fmla="*/ 510 h 765"/>
                <a:gd name="T4" fmla="*/ 1106 w 1134"/>
                <a:gd name="T5" fmla="*/ 454 h 765"/>
                <a:gd name="T6" fmla="*/ 1134 w 1134"/>
                <a:gd name="T7" fmla="*/ 397 h 765"/>
                <a:gd name="T8" fmla="*/ 1106 w 1134"/>
                <a:gd name="T9" fmla="*/ 340 h 765"/>
                <a:gd name="T10" fmla="*/ 1077 w 1134"/>
                <a:gd name="T11" fmla="*/ 340 h 765"/>
                <a:gd name="T12" fmla="*/ 1021 w 1134"/>
                <a:gd name="T13" fmla="*/ 255 h 765"/>
                <a:gd name="T14" fmla="*/ 1049 w 1134"/>
                <a:gd name="T15" fmla="*/ 198 h 765"/>
                <a:gd name="T16" fmla="*/ 1021 w 1134"/>
                <a:gd name="T17" fmla="*/ 142 h 765"/>
                <a:gd name="T18" fmla="*/ 964 w 1134"/>
                <a:gd name="T19" fmla="*/ 142 h 765"/>
                <a:gd name="T20" fmla="*/ 936 w 1134"/>
                <a:gd name="T21" fmla="*/ 113 h 765"/>
                <a:gd name="T22" fmla="*/ 907 w 1134"/>
                <a:gd name="T23" fmla="*/ 113 h 765"/>
                <a:gd name="T24" fmla="*/ 794 w 1134"/>
                <a:gd name="T25" fmla="*/ 85 h 765"/>
                <a:gd name="T26" fmla="*/ 737 w 1134"/>
                <a:gd name="T27" fmla="*/ 85 h 765"/>
                <a:gd name="T28" fmla="*/ 680 w 1134"/>
                <a:gd name="T29" fmla="*/ 57 h 765"/>
                <a:gd name="T30" fmla="*/ 652 w 1134"/>
                <a:gd name="T31" fmla="*/ 113 h 765"/>
                <a:gd name="T32" fmla="*/ 709 w 1134"/>
                <a:gd name="T33" fmla="*/ 142 h 765"/>
                <a:gd name="T34" fmla="*/ 680 w 1134"/>
                <a:gd name="T35" fmla="*/ 142 h 765"/>
                <a:gd name="T36" fmla="*/ 595 w 1134"/>
                <a:gd name="T37" fmla="*/ 113 h 765"/>
                <a:gd name="T38" fmla="*/ 539 w 1134"/>
                <a:gd name="T39" fmla="*/ 57 h 765"/>
                <a:gd name="T40" fmla="*/ 227 w 1134"/>
                <a:gd name="T41" fmla="*/ 28 h 765"/>
                <a:gd name="T42" fmla="*/ 0 w 1134"/>
                <a:gd name="T43" fmla="*/ 0 h 765"/>
                <a:gd name="T44" fmla="*/ 28 w 1134"/>
                <a:gd name="T45" fmla="*/ 57 h 765"/>
                <a:gd name="T46" fmla="*/ 85 w 1134"/>
                <a:gd name="T47" fmla="*/ 142 h 765"/>
                <a:gd name="T48" fmla="*/ 199 w 1134"/>
                <a:gd name="T49" fmla="*/ 227 h 765"/>
                <a:gd name="T50" fmla="*/ 199 w 1134"/>
                <a:gd name="T51" fmla="*/ 283 h 765"/>
                <a:gd name="T52" fmla="*/ 227 w 1134"/>
                <a:gd name="T53" fmla="*/ 340 h 765"/>
                <a:gd name="T54" fmla="*/ 312 w 1134"/>
                <a:gd name="T55" fmla="*/ 397 h 765"/>
                <a:gd name="T56" fmla="*/ 284 w 1134"/>
                <a:gd name="T57" fmla="*/ 454 h 765"/>
                <a:gd name="T58" fmla="*/ 369 w 1134"/>
                <a:gd name="T59" fmla="*/ 510 h 765"/>
                <a:gd name="T60" fmla="*/ 397 w 1134"/>
                <a:gd name="T61" fmla="*/ 510 h 765"/>
                <a:gd name="T62" fmla="*/ 595 w 1134"/>
                <a:gd name="T63" fmla="*/ 425 h 765"/>
                <a:gd name="T64" fmla="*/ 595 w 1134"/>
                <a:gd name="T65" fmla="*/ 397 h 765"/>
                <a:gd name="T66" fmla="*/ 624 w 1134"/>
                <a:gd name="T67" fmla="*/ 425 h 765"/>
                <a:gd name="T68" fmla="*/ 624 w 1134"/>
                <a:gd name="T69" fmla="*/ 482 h 765"/>
                <a:gd name="T70" fmla="*/ 652 w 1134"/>
                <a:gd name="T71" fmla="*/ 510 h 765"/>
                <a:gd name="T72" fmla="*/ 680 w 1134"/>
                <a:gd name="T73" fmla="*/ 567 h 765"/>
                <a:gd name="T74" fmla="*/ 737 w 1134"/>
                <a:gd name="T75" fmla="*/ 595 h 765"/>
                <a:gd name="T76" fmla="*/ 709 w 1134"/>
                <a:gd name="T77" fmla="*/ 624 h 765"/>
                <a:gd name="T78" fmla="*/ 737 w 1134"/>
                <a:gd name="T79" fmla="*/ 709 h 765"/>
                <a:gd name="T80" fmla="*/ 766 w 1134"/>
                <a:gd name="T81" fmla="*/ 709 h 765"/>
                <a:gd name="T82" fmla="*/ 794 w 1134"/>
                <a:gd name="T83" fmla="*/ 737 h 765"/>
                <a:gd name="T84" fmla="*/ 822 w 1134"/>
                <a:gd name="T85" fmla="*/ 737 h 765"/>
                <a:gd name="T86" fmla="*/ 822 w 1134"/>
                <a:gd name="T87" fmla="*/ 765 h 765"/>
                <a:gd name="T88" fmla="*/ 879 w 1134"/>
                <a:gd name="T89" fmla="*/ 737 h 765"/>
                <a:gd name="T90" fmla="*/ 964 w 1134"/>
                <a:gd name="T91" fmla="*/ 680 h 765"/>
                <a:gd name="T92" fmla="*/ 992 w 1134"/>
                <a:gd name="T93" fmla="*/ 709 h 765"/>
                <a:gd name="T94" fmla="*/ 1049 w 1134"/>
                <a:gd name="T95" fmla="*/ 680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34" h="765">
                  <a:moveTo>
                    <a:pt x="1049" y="680"/>
                  </a:moveTo>
                  <a:lnTo>
                    <a:pt x="1049" y="510"/>
                  </a:lnTo>
                  <a:lnTo>
                    <a:pt x="1106" y="454"/>
                  </a:lnTo>
                  <a:lnTo>
                    <a:pt x="1134" y="397"/>
                  </a:lnTo>
                  <a:lnTo>
                    <a:pt x="1106" y="340"/>
                  </a:lnTo>
                  <a:lnTo>
                    <a:pt x="1077" y="340"/>
                  </a:lnTo>
                  <a:lnTo>
                    <a:pt x="1021" y="255"/>
                  </a:lnTo>
                  <a:lnTo>
                    <a:pt x="1049" y="198"/>
                  </a:lnTo>
                  <a:lnTo>
                    <a:pt x="1021" y="142"/>
                  </a:lnTo>
                  <a:lnTo>
                    <a:pt x="964" y="142"/>
                  </a:lnTo>
                  <a:lnTo>
                    <a:pt x="936" y="113"/>
                  </a:lnTo>
                  <a:lnTo>
                    <a:pt x="907" y="113"/>
                  </a:lnTo>
                  <a:lnTo>
                    <a:pt x="794" y="85"/>
                  </a:lnTo>
                  <a:lnTo>
                    <a:pt x="737" y="85"/>
                  </a:lnTo>
                  <a:lnTo>
                    <a:pt x="680" y="57"/>
                  </a:lnTo>
                  <a:lnTo>
                    <a:pt x="652" y="113"/>
                  </a:lnTo>
                  <a:lnTo>
                    <a:pt x="709" y="142"/>
                  </a:lnTo>
                  <a:lnTo>
                    <a:pt x="680" y="142"/>
                  </a:lnTo>
                  <a:lnTo>
                    <a:pt x="595" y="113"/>
                  </a:lnTo>
                  <a:lnTo>
                    <a:pt x="539" y="57"/>
                  </a:lnTo>
                  <a:lnTo>
                    <a:pt x="227" y="28"/>
                  </a:lnTo>
                  <a:lnTo>
                    <a:pt x="0" y="0"/>
                  </a:lnTo>
                  <a:lnTo>
                    <a:pt x="28" y="57"/>
                  </a:lnTo>
                  <a:lnTo>
                    <a:pt x="85" y="142"/>
                  </a:lnTo>
                  <a:lnTo>
                    <a:pt x="199" y="227"/>
                  </a:lnTo>
                  <a:lnTo>
                    <a:pt x="199" y="283"/>
                  </a:lnTo>
                  <a:lnTo>
                    <a:pt x="227" y="340"/>
                  </a:lnTo>
                  <a:lnTo>
                    <a:pt x="312" y="397"/>
                  </a:lnTo>
                  <a:lnTo>
                    <a:pt x="284" y="454"/>
                  </a:lnTo>
                  <a:lnTo>
                    <a:pt x="369" y="510"/>
                  </a:lnTo>
                  <a:lnTo>
                    <a:pt x="397" y="510"/>
                  </a:lnTo>
                  <a:lnTo>
                    <a:pt x="595" y="425"/>
                  </a:lnTo>
                  <a:lnTo>
                    <a:pt x="595" y="397"/>
                  </a:lnTo>
                  <a:lnTo>
                    <a:pt x="624" y="425"/>
                  </a:lnTo>
                  <a:lnTo>
                    <a:pt x="624" y="482"/>
                  </a:lnTo>
                  <a:lnTo>
                    <a:pt x="652" y="510"/>
                  </a:lnTo>
                  <a:lnTo>
                    <a:pt x="680" y="567"/>
                  </a:lnTo>
                  <a:lnTo>
                    <a:pt x="737" y="595"/>
                  </a:lnTo>
                  <a:lnTo>
                    <a:pt x="709" y="624"/>
                  </a:lnTo>
                  <a:lnTo>
                    <a:pt x="737" y="709"/>
                  </a:lnTo>
                  <a:lnTo>
                    <a:pt x="766" y="709"/>
                  </a:lnTo>
                  <a:lnTo>
                    <a:pt x="794" y="737"/>
                  </a:lnTo>
                  <a:lnTo>
                    <a:pt x="822" y="737"/>
                  </a:lnTo>
                  <a:lnTo>
                    <a:pt x="822" y="765"/>
                  </a:lnTo>
                  <a:lnTo>
                    <a:pt x="879" y="737"/>
                  </a:lnTo>
                  <a:lnTo>
                    <a:pt x="964" y="680"/>
                  </a:lnTo>
                  <a:lnTo>
                    <a:pt x="992" y="709"/>
                  </a:lnTo>
                  <a:lnTo>
                    <a:pt x="1049" y="68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386" name="Freeform 50"/>
            <p:cNvSpPr>
              <a:spLocks/>
            </p:cNvSpPr>
            <p:nvPr/>
          </p:nvSpPr>
          <p:spPr bwMode="auto">
            <a:xfrm>
              <a:off x="5903" y="1493"/>
              <a:ext cx="1247" cy="624"/>
            </a:xfrm>
            <a:custGeom>
              <a:avLst/>
              <a:gdLst>
                <a:gd name="T0" fmla="*/ 1134 w 1247"/>
                <a:gd name="T1" fmla="*/ 624 h 624"/>
                <a:gd name="T2" fmla="*/ 1106 w 1247"/>
                <a:gd name="T3" fmla="*/ 567 h 624"/>
                <a:gd name="T4" fmla="*/ 1077 w 1247"/>
                <a:gd name="T5" fmla="*/ 567 h 624"/>
                <a:gd name="T6" fmla="*/ 1021 w 1247"/>
                <a:gd name="T7" fmla="*/ 482 h 624"/>
                <a:gd name="T8" fmla="*/ 1049 w 1247"/>
                <a:gd name="T9" fmla="*/ 425 h 624"/>
                <a:gd name="T10" fmla="*/ 1021 w 1247"/>
                <a:gd name="T11" fmla="*/ 369 h 624"/>
                <a:gd name="T12" fmla="*/ 964 w 1247"/>
                <a:gd name="T13" fmla="*/ 369 h 624"/>
                <a:gd name="T14" fmla="*/ 936 w 1247"/>
                <a:gd name="T15" fmla="*/ 340 h 624"/>
                <a:gd name="T16" fmla="*/ 907 w 1247"/>
                <a:gd name="T17" fmla="*/ 340 h 624"/>
                <a:gd name="T18" fmla="*/ 794 w 1247"/>
                <a:gd name="T19" fmla="*/ 312 h 624"/>
                <a:gd name="T20" fmla="*/ 737 w 1247"/>
                <a:gd name="T21" fmla="*/ 312 h 624"/>
                <a:gd name="T22" fmla="*/ 680 w 1247"/>
                <a:gd name="T23" fmla="*/ 284 h 624"/>
                <a:gd name="T24" fmla="*/ 652 w 1247"/>
                <a:gd name="T25" fmla="*/ 340 h 624"/>
                <a:gd name="T26" fmla="*/ 709 w 1247"/>
                <a:gd name="T27" fmla="*/ 369 h 624"/>
                <a:gd name="T28" fmla="*/ 680 w 1247"/>
                <a:gd name="T29" fmla="*/ 369 h 624"/>
                <a:gd name="T30" fmla="*/ 595 w 1247"/>
                <a:gd name="T31" fmla="*/ 340 h 624"/>
                <a:gd name="T32" fmla="*/ 539 w 1247"/>
                <a:gd name="T33" fmla="*/ 284 h 624"/>
                <a:gd name="T34" fmla="*/ 227 w 1247"/>
                <a:gd name="T35" fmla="*/ 255 h 624"/>
                <a:gd name="T36" fmla="*/ 0 w 1247"/>
                <a:gd name="T37" fmla="*/ 227 h 624"/>
                <a:gd name="T38" fmla="*/ 0 w 1247"/>
                <a:gd name="T39" fmla="*/ 199 h 624"/>
                <a:gd name="T40" fmla="*/ 57 w 1247"/>
                <a:gd name="T41" fmla="*/ 170 h 624"/>
                <a:gd name="T42" fmla="*/ 199 w 1247"/>
                <a:gd name="T43" fmla="*/ 170 h 624"/>
                <a:gd name="T44" fmla="*/ 227 w 1247"/>
                <a:gd name="T45" fmla="*/ 142 h 624"/>
                <a:gd name="T46" fmla="*/ 369 w 1247"/>
                <a:gd name="T47" fmla="*/ 142 h 624"/>
                <a:gd name="T48" fmla="*/ 397 w 1247"/>
                <a:gd name="T49" fmla="*/ 170 h 624"/>
                <a:gd name="T50" fmla="*/ 454 w 1247"/>
                <a:gd name="T51" fmla="*/ 85 h 624"/>
                <a:gd name="T52" fmla="*/ 510 w 1247"/>
                <a:gd name="T53" fmla="*/ 85 h 624"/>
                <a:gd name="T54" fmla="*/ 510 w 1247"/>
                <a:gd name="T55" fmla="*/ 57 h 624"/>
                <a:gd name="T56" fmla="*/ 539 w 1247"/>
                <a:gd name="T57" fmla="*/ 85 h 624"/>
                <a:gd name="T58" fmla="*/ 567 w 1247"/>
                <a:gd name="T59" fmla="*/ 57 h 624"/>
                <a:gd name="T60" fmla="*/ 624 w 1247"/>
                <a:gd name="T61" fmla="*/ 114 h 624"/>
                <a:gd name="T62" fmla="*/ 652 w 1247"/>
                <a:gd name="T63" fmla="*/ 85 h 624"/>
                <a:gd name="T64" fmla="*/ 737 w 1247"/>
                <a:gd name="T65" fmla="*/ 57 h 624"/>
                <a:gd name="T66" fmla="*/ 737 w 1247"/>
                <a:gd name="T67" fmla="*/ 28 h 624"/>
                <a:gd name="T68" fmla="*/ 766 w 1247"/>
                <a:gd name="T69" fmla="*/ 28 h 624"/>
                <a:gd name="T70" fmla="*/ 822 w 1247"/>
                <a:gd name="T71" fmla="*/ 0 h 624"/>
                <a:gd name="T72" fmla="*/ 907 w 1247"/>
                <a:gd name="T73" fmla="*/ 28 h 624"/>
                <a:gd name="T74" fmla="*/ 1021 w 1247"/>
                <a:gd name="T75" fmla="*/ 0 h 624"/>
                <a:gd name="T76" fmla="*/ 1077 w 1247"/>
                <a:gd name="T77" fmla="*/ 0 h 624"/>
                <a:gd name="T78" fmla="*/ 1106 w 1247"/>
                <a:gd name="T79" fmla="*/ 0 h 624"/>
                <a:gd name="T80" fmla="*/ 1134 w 1247"/>
                <a:gd name="T81" fmla="*/ 0 h 624"/>
                <a:gd name="T82" fmla="*/ 1162 w 1247"/>
                <a:gd name="T83" fmla="*/ 28 h 624"/>
                <a:gd name="T84" fmla="*/ 1162 w 1247"/>
                <a:gd name="T85" fmla="*/ 114 h 624"/>
                <a:gd name="T86" fmla="*/ 1191 w 1247"/>
                <a:gd name="T87" fmla="*/ 142 h 624"/>
                <a:gd name="T88" fmla="*/ 1191 w 1247"/>
                <a:gd name="T89" fmla="*/ 199 h 624"/>
                <a:gd name="T90" fmla="*/ 1219 w 1247"/>
                <a:gd name="T91" fmla="*/ 227 h 624"/>
                <a:gd name="T92" fmla="*/ 1219 w 1247"/>
                <a:gd name="T93" fmla="*/ 255 h 624"/>
                <a:gd name="T94" fmla="*/ 1191 w 1247"/>
                <a:gd name="T95" fmla="*/ 284 h 624"/>
                <a:gd name="T96" fmla="*/ 1219 w 1247"/>
                <a:gd name="T97" fmla="*/ 340 h 624"/>
                <a:gd name="T98" fmla="*/ 1247 w 1247"/>
                <a:gd name="T99" fmla="*/ 369 h 624"/>
                <a:gd name="T100" fmla="*/ 1247 w 1247"/>
                <a:gd name="T101" fmla="*/ 425 h 624"/>
                <a:gd name="T102" fmla="*/ 1219 w 1247"/>
                <a:gd name="T103" fmla="*/ 454 h 624"/>
                <a:gd name="T104" fmla="*/ 1191 w 1247"/>
                <a:gd name="T105" fmla="*/ 595 h 624"/>
                <a:gd name="T106" fmla="*/ 1162 w 1247"/>
                <a:gd name="T107" fmla="*/ 595 h 624"/>
                <a:gd name="T108" fmla="*/ 1134 w 1247"/>
                <a:gd name="T109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47" h="624">
                  <a:moveTo>
                    <a:pt x="1134" y="624"/>
                  </a:moveTo>
                  <a:lnTo>
                    <a:pt x="1106" y="567"/>
                  </a:lnTo>
                  <a:lnTo>
                    <a:pt x="1077" y="567"/>
                  </a:lnTo>
                  <a:lnTo>
                    <a:pt x="1021" y="482"/>
                  </a:lnTo>
                  <a:lnTo>
                    <a:pt x="1049" y="425"/>
                  </a:lnTo>
                  <a:lnTo>
                    <a:pt x="1021" y="369"/>
                  </a:lnTo>
                  <a:lnTo>
                    <a:pt x="964" y="369"/>
                  </a:lnTo>
                  <a:lnTo>
                    <a:pt x="936" y="340"/>
                  </a:lnTo>
                  <a:lnTo>
                    <a:pt x="907" y="340"/>
                  </a:lnTo>
                  <a:lnTo>
                    <a:pt x="794" y="312"/>
                  </a:lnTo>
                  <a:lnTo>
                    <a:pt x="737" y="312"/>
                  </a:lnTo>
                  <a:lnTo>
                    <a:pt x="680" y="284"/>
                  </a:lnTo>
                  <a:lnTo>
                    <a:pt x="652" y="340"/>
                  </a:lnTo>
                  <a:lnTo>
                    <a:pt x="709" y="369"/>
                  </a:lnTo>
                  <a:lnTo>
                    <a:pt x="680" y="369"/>
                  </a:lnTo>
                  <a:lnTo>
                    <a:pt x="595" y="340"/>
                  </a:lnTo>
                  <a:lnTo>
                    <a:pt x="539" y="284"/>
                  </a:lnTo>
                  <a:lnTo>
                    <a:pt x="227" y="255"/>
                  </a:lnTo>
                  <a:lnTo>
                    <a:pt x="0" y="227"/>
                  </a:lnTo>
                  <a:lnTo>
                    <a:pt x="0" y="199"/>
                  </a:lnTo>
                  <a:lnTo>
                    <a:pt x="57" y="170"/>
                  </a:lnTo>
                  <a:lnTo>
                    <a:pt x="199" y="170"/>
                  </a:lnTo>
                  <a:lnTo>
                    <a:pt x="227" y="142"/>
                  </a:lnTo>
                  <a:lnTo>
                    <a:pt x="369" y="142"/>
                  </a:lnTo>
                  <a:lnTo>
                    <a:pt x="397" y="170"/>
                  </a:lnTo>
                  <a:lnTo>
                    <a:pt x="454" y="85"/>
                  </a:lnTo>
                  <a:lnTo>
                    <a:pt x="510" y="85"/>
                  </a:lnTo>
                  <a:lnTo>
                    <a:pt x="510" y="57"/>
                  </a:lnTo>
                  <a:lnTo>
                    <a:pt x="539" y="85"/>
                  </a:lnTo>
                  <a:lnTo>
                    <a:pt x="567" y="57"/>
                  </a:lnTo>
                  <a:lnTo>
                    <a:pt x="624" y="114"/>
                  </a:lnTo>
                  <a:lnTo>
                    <a:pt x="652" y="85"/>
                  </a:lnTo>
                  <a:lnTo>
                    <a:pt x="737" y="57"/>
                  </a:lnTo>
                  <a:lnTo>
                    <a:pt x="737" y="28"/>
                  </a:lnTo>
                  <a:lnTo>
                    <a:pt x="766" y="28"/>
                  </a:lnTo>
                  <a:lnTo>
                    <a:pt x="822" y="0"/>
                  </a:lnTo>
                  <a:lnTo>
                    <a:pt x="907" y="28"/>
                  </a:lnTo>
                  <a:lnTo>
                    <a:pt x="1021" y="0"/>
                  </a:lnTo>
                  <a:lnTo>
                    <a:pt x="1077" y="0"/>
                  </a:lnTo>
                  <a:lnTo>
                    <a:pt x="1106" y="0"/>
                  </a:lnTo>
                  <a:lnTo>
                    <a:pt x="1134" y="0"/>
                  </a:lnTo>
                  <a:lnTo>
                    <a:pt x="1162" y="28"/>
                  </a:lnTo>
                  <a:lnTo>
                    <a:pt x="1162" y="114"/>
                  </a:lnTo>
                  <a:lnTo>
                    <a:pt x="1191" y="142"/>
                  </a:lnTo>
                  <a:lnTo>
                    <a:pt x="1191" y="199"/>
                  </a:lnTo>
                  <a:lnTo>
                    <a:pt x="1219" y="227"/>
                  </a:lnTo>
                  <a:lnTo>
                    <a:pt x="1219" y="255"/>
                  </a:lnTo>
                  <a:lnTo>
                    <a:pt x="1191" y="284"/>
                  </a:lnTo>
                  <a:lnTo>
                    <a:pt x="1219" y="340"/>
                  </a:lnTo>
                  <a:lnTo>
                    <a:pt x="1247" y="369"/>
                  </a:lnTo>
                  <a:lnTo>
                    <a:pt x="1247" y="425"/>
                  </a:lnTo>
                  <a:lnTo>
                    <a:pt x="1219" y="454"/>
                  </a:lnTo>
                  <a:lnTo>
                    <a:pt x="1191" y="595"/>
                  </a:lnTo>
                  <a:lnTo>
                    <a:pt x="1162" y="595"/>
                  </a:lnTo>
                  <a:lnTo>
                    <a:pt x="1134" y="62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387" name="Freeform 51"/>
            <p:cNvSpPr>
              <a:spLocks/>
            </p:cNvSpPr>
            <p:nvPr/>
          </p:nvSpPr>
          <p:spPr bwMode="auto">
            <a:xfrm>
              <a:off x="5166" y="1777"/>
              <a:ext cx="1106" cy="1247"/>
            </a:xfrm>
            <a:custGeom>
              <a:avLst/>
              <a:gdLst>
                <a:gd name="T0" fmla="*/ 28 w 1106"/>
                <a:gd name="T1" fmla="*/ 1049 h 1247"/>
                <a:gd name="T2" fmla="*/ 28 w 1106"/>
                <a:gd name="T3" fmla="*/ 1077 h 1247"/>
                <a:gd name="T4" fmla="*/ 113 w 1106"/>
                <a:gd name="T5" fmla="*/ 1105 h 1247"/>
                <a:gd name="T6" fmla="*/ 198 w 1106"/>
                <a:gd name="T7" fmla="*/ 1162 h 1247"/>
                <a:gd name="T8" fmla="*/ 255 w 1106"/>
                <a:gd name="T9" fmla="*/ 1134 h 1247"/>
                <a:gd name="T10" fmla="*/ 312 w 1106"/>
                <a:gd name="T11" fmla="*/ 1219 h 1247"/>
                <a:gd name="T12" fmla="*/ 454 w 1106"/>
                <a:gd name="T13" fmla="*/ 1190 h 1247"/>
                <a:gd name="T14" fmla="*/ 510 w 1106"/>
                <a:gd name="T15" fmla="*/ 1162 h 1247"/>
                <a:gd name="T16" fmla="*/ 567 w 1106"/>
                <a:gd name="T17" fmla="*/ 1105 h 1247"/>
                <a:gd name="T18" fmla="*/ 624 w 1106"/>
                <a:gd name="T19" fmla="*/ 1134 h 1247"/>
                <a:gd name="T20" fmla="*/ 822 w 1106"/>
                <a:gd name="T21" fmla="*/ 1162 h 1247"/>
                <a:gd name="T22" fmla="*/ 907 w 1106"/>
                <a:gd name="T23" fmla="*/ 1105 h 1247"/>
                <a:gd name="T24" fmla="*/ 907 w 1106"/>
                <a:gd name="T25" fmla="*/ 1049 h 1247"/>
                <a:gd name="T26" fmla="*/ 936 w 1106"/>
                <a:gd name="T27" fmla="*/ 935 h 1247"/>
                <a:gd name="T28" fmla="*/ 879 w 1106"/>
                <a:gd name="T29" fmla="*/ 964 h 1247"/>
                <a:gd name="T30" fmla="*/ 1077 w 1106"/>
                <a:gd name="T31" fmla="*/ 737 h 1247"/>
                <a:gd name="T32" fmla="*/ 1049 w 1106"/>
                <a:gd name="T33" fmla="*/ 652 h 1247"/>
                <a:gd name="T34" fmla="*/ 1021 w 1106"/>
                <a:gd name="T35" fmla="*/ 623 h 1247"/>
                <a:gd name="T36" fmla="*/ 992 w 1106"/>
                <a:gd name="T37" fmla="*/ 538 h 1247"/>
                <a:gd name="T38" fmla="*/ 850 w 1106"/>
                <a:gd name="T39" fmla="*/ 283 h 1247"/>
                <a:gd name="T40" fmla="*/ 822 w 1106"/>
                <a:gd name="T41" fmla="*/ 85 h 1247"/>
                <a:gd name="T42" fmla="*/ 794 w 1106"/>
                <a:gd name="T43" fmla="*/ 113 h 1247"/>
                <a:gd name="T44" fmla="*/ 765 w 1106"/>
                <a:gd name="T45" fmla="*/ 226 h 1247"/>
                <a:gd name="T46" fmla="*/ 737 w 1106"/>
                <a:gd name="T47" fmla="*/ 283 h 1247"/>
                <a:gd name="T48" fmla="*/ 680 w 1106"/>
                <a:gd name="T49" fmla="*/ 340 h 1247"/>
                <a:gd name="T50" fmla="*/ 680 w 1106"/>
                <a:gd name="T51" fmla="*/ 397 h 1247"/>
                <a:gd name="T52" fmla="*/ 624 w 1106"/>
                <a:gd name="T53" fmla="*/ 425 h 1247"/>
                <a:gd name="T54" fmla="*/ 482 w 1106"/>
                <a:gd name="T55" fmla="*/ 538 h 1247"/>
                <a:gd name="T56" fmla="*/ 425 w 1106"/>
                <a:gd name="T57" fmla="*/ 595 h 1247"/>
                <a:gd name="T58" fmla="*/ 454 w 1106"/>
                <a:gd name="T59" fmla="*/ 737 h 1247"/>
                <a:gd name="T60" fmla="*/ 397 w 1106"/>
                <a:gd name="T61" fmla="*/ 708 h 1247"/>
                <a:gd name="T62" fmla="*/ 312 w 1106"/>
                <a:gd name="T63" fmla="*/ 765 h 1247"/>
                <a:gd name="T64" fmla="*/ 369 w 1106"/>
                <a:gd name="T65" fmla="*/ 878 h 1247"/>
                <a:gd name="T66" fmla="*/ 255 w 1106"/>
                <a:gd name="T67" fmla="*/ 907 h 1247"/>
                <a:gd name="T68" fmla="*/ 198 w 1106"/>
                <a:gd name="T69" fmla="*/ 822 h 1247"/>
                <a:gd name="T70" fmla="*/ 142 w 1106"/>
                <a:gd name="T71" fmla="*/ 822 h 1247"/>
                <a:gd name="T72" fmla="*/ 0 w 1106"/>
                <a:gd name="T73" fmla="*/ 878 h 1247"/>
                <a:gd name="T74" fmla="*/ 0 w 1106"/>
                <a:gd name="T75" fmla="*/ 102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06" h="1247">
                  <a:moveTo>
                    <a:pt x="0" y="1020"/>
                  </a:moveTo>
                  <a:lnTo>
                    <a:pt x="28" y="1049"/>
                  </a:lnTo>
                  <a:lnTo>
                    <a:pt x="0" y="1077"/>
                  </a:lnTo>
                  <a:lnTo>
                    <a:pt x="28" y="1077"/>
                  </a:lnTo>
                  <a:lnTo>
                    <a:pt x="57" y="1049"/>
                  </a:lnTo>
                  <a:lnTo>
                    <a:pt x="113" y="1105"/>
                  </a:lnTo>
                  <a:lnTo>
                    <a:pt x="170" y="1077"/>
                  </a:lnTo>
                  <a:lnTo>
                    <a:pt x="198" y="1162"/>
                  </a:lnTo>
                  <a:lnTo>
                    <a:pt x="227" y="1162"/>
                  </a:lnTo>
                  <a:lnTo>
                    <a:pt x="255" y="1134"/>
                  </a:lnTo>
                  <a:lnTo>
                    <a:pt x="312" y="1134"/>
                  </a:lnTo>
                  <a:lnTo>
                    <a:pt x="312" y="1219"/>
                  </a:lnTo>
                  <a:lnTo>
                    <a:pt x="369" y="1247"/>
                  </a:lnTo>
                  <a:lnTo>
                    <a:pt x="454" y="1190"/>
                  </a:lnTo>
                  <a:lnTo>
                    <a:pt x="482" y="1190"/>
                  </a:lnTo>
                  <a:lnTo>
                    <a:pt x="510" y="1162"/>
                  </a:lnTo>
                  <a:lnTo>
                    <a:pt x="595" y="1134"/>
                  </a:lnTo>
                  <a:lnTo>
                    <a:pt x="567" y="1105"/>
                  </a:lnTo>
                  <a:lnTo>
                    <a:pt x="595" y="1077"/>
                  </a:lnTo>
                  <a:lnTo>
                    <a:pt x="624" y="1134"/>
                  </a:lnTo>
                  <a:lnTo>
                    <a:pt x="737" y="1134"/>
                  </a:lnTo>
                  <a:lnTo>
                    <a:pt x="822" y="1162"/>
                  </a:lnTo>
                  <a:lnTo>
                    <a:pt x="850" y="1105"/>
                  </a:lnTo>
                  <a:lnTo>
                    <a:pt x="907" y="1105"/>
                  </a:lnTo>
                  <a:lnTo>
                    <a:pt x="907" y="1077"/>
                  </a:lnTo>
                  <a:lnTo>
                    <a:pt x="907" y="1049"/>
                  </a:lnTo>
                  <a:lnTo>
                    <a:pt x="964" y="935"/>
                  </a:lnTo>
                  <a:lnTo>
                    <a:pt x="936" y="935"/>
                  </a:lnTo>
                  <a:lnTo>
                    <a:pt x="907" y="964"/>
                  </a:lnTo>
                  <a:lnTo>
                    <a:pt x="879" y="964"/>
                  </a:lnTo>
                  <a:lnTo>
                    <a:pt x="907" y="850"/>
                  </a:lnTo>
                  <a:lnTo>
                    <a:pt x="1077" y="737"/>
                  </a:lnTo>
                  <a:lnTo>
                    <a:pt x="1106" y="680"/>
                  </a:lnTo>
                  <a:lnTo>
                    <a:pt x="1049" y="652"/>
                  </a:lnTo>
                  <a:lnTo>
                    <a:pt x="1021" y="652"/>
                  </a:lnTo>
                  <a:lnTo>
                    <a:pt x="1021" y="623"/>
                  </a:lnTo>
                  <a:lnTo>
                    <a:pt x="992" y="595"/>
                  </a:lnTo>
                  <a:lnTo>
                    <a:pt x="992" y="538"/>
                  </a:lnTo>
                  <a:lnTo>
                    <a:pt x="964" y="510"/>
                  </a:lnTo>
                  <a:lnTo>
                    <a:pt x="850" y="283"/>
                  </a:lnTo>
                  <a:lnTo>
                    <a:pt x="850" y="170"/>
                  </a:lnTo>
                  <a:lnTo>
                    <a:pt x="822" y="85"/>
                  </a:lnTo>
                  <a:lnTo>
                    <a:pt x="765" y="0"/>
                  </a:lnTo>
                  <a:lnTo>
                    <a:pt x="794" y="113"/>
                  </a:lnTo>
                  <a:lnTo>
                    <a:pt x="765" y="170"/>
                  </a:lnTo>
                  <a:lnTo>
                    <a:pt x="765" y="226"/>
                  </a:lnTo>
                  <a:lnTo>
                    <a:pt x="709" y="283"/>
                  </a:lnTo>
                  <a:lnTo>
                    <a:pt x="737" y="283"/>
                  </a:lnTo>
                  <a:lnTo>
                    <a:pt x="709" y="311"/>
                  </a:lnTo>
                  <a:lnTo>
                    <a:pt x="680" y="340"/>
                  </a:lnTo>
                  <a:lnTo>
                    <a:pt x="709" y="368"/>
                  </a:lnTo>
                  <a:lnTo>
                    <a:pt x="680" y="397"/>
                  </a:lnTo>
                  <a:lnTo>
                    <a:pt x="652" y="368"/>
                  </a:lnTo>
                  <a:lnTo>
                    <a:pt x="624" y="425"/>
                  </a:lnTo>
                  <a:lnTo>
                    <a:pt x="482" y="510"/>
                  </a:lnTo>
                  <a:lnTo>
                    <a:pt x="482" y="538"/>
                  </a:lnTo>
                  <a:lnTo>
                    <a:pt x="454" y="567"/>
                  </a:lnTo>
                  <a:lnTo>
                    <a:pt x="425" y="595"/>
                  </a:lnTo>
                  <a:lnTo>
                    <a:pt x="454" y="652"/>
                  </a:lnTo>
                  <a:lnTo>
                    <a:pt x="454" y="737"/>
                  </a:lnTo>
                  <a:lnTo>
                    <a:pt x="397" y="737"/>
                  </a:lnTo>
                  <a:lnTo>
                    <a:pt x="397" y="708"/>
                  </a:lnTo>
                  <a:lnTo>
                    <a:pt x="369" y="708"/>
                  </a:lnTo>
                  <a:lnTo>
                    <a:pt x="312" y="765"/>
                  </a:lnTo>
                  <a:lnTo>
                    <a:pt x="369" y="822"/>
                  </a:lnTo>
                  <a:lnTo>
                    <a:pt x="369" y="878"/>
                  </a:lnTo>
                  <a:lnTo>
                    <a:pt x="312" y="822"/>
                  </a:lnTo>
                  <a:lnTo>
                    <a:pt x="255" y="907"/>
                  </a:lnTo>
                  <a:lnTo>
                    <a:pt x="227" y="878"/>
                  </a:lnTo>
                  <a:lnTo>
                    <a:pt x="198" y="822"/>
                  </a:lnTo>
                  <a:lnTo>
                    <a:pt x="170" y="850"/>
                  </a:lnTo>
                  <a:lnTo>
                    <a:pt x="142" y="822"/>
                  </a:lnTo>
                  <a:lnTo>
                    <a:pt x="57" y="822"/>
                  </a:lnTo>
                  <a:lnTo>
                    <a:pt x="0" y="878"/>
                  </a:lnTo>
                  <a:lnTo>
                    <a:pt x="28" y="935"/>
                  </a:lnTo>
                  <a:lnTo>
                    <a:pt x="0" y="102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388" name="Freeform 52"/>
            <p:cNvSpPr>
              <a:spLocks/>
            </p:cNvSpPr>
            <p:nvPr/>
          </p:nvSpPr>
          <p:spPr bwMode="auto">
            <a:xfrm>
              <a:off x="4939" y="1266"/>
              <a:ext cx="1021" cy="1560"/>
            </a:xfrm>
            <a:custGeom>
              <a:avLst/>
              <a:gdLst>
                <a:gd name="T0" fmla="*/ 29 w 1021"/>
                <a:gd name="T1" fmla="*/ 1389 h 1560"/>
                <a:gd name="T2" fmla="*/ 85 w 1021"/>
                <a:gd name="T3" fmla="*/ 1475 h 1560"/>
                <a:gd name="T4" fmla="*/ 142 w 1021"/>
                <a:gd name="T5" fmla="*/ 1560 h 1560"/>
                <a:gd name="T6" fmla="*/ 227 w 1021"/>
                <a:gd name="T7" fmla="*/ 1531 h 1560"/>
                <a:gd name="T8" fmla="*/ 227 w 1021"/>
                <a:gd name="T9" fmla="*/ 1389 h 1560"/>
                <a:gd name="T10" fmla="*/ 340 w 1021"/>
                <a:gd name="T11" fmla="*/ 1333 h 1560"/>
                <a:gd name="T12" fmla="*/ 397 w 1021"/>
                <a:gd name="T13" fmla="*/ 1361 h 1560"/>
                <a:gd name="T14" fmla="*/ 454 w 1021"/>
                <a:gd name="T15" fmla="*/ 1389 h 1560"/>
                <a:gd name="T16" fmla="*/ 539 w 1021"/>
                <a:gd name="T17" fmla="*/ 1333 h 1560"/>
                <a:gd name="T18" fmla="*/ 596 w 1021"/>
                <a:gd name="T19" fmla="*/ 1333 h 1560"/>
                <a:gd name="T20" fmla="*/ 596 w 1021"/>
                <a:gd name="T21" fmla="*/ 1219 h 1560"/>
                <a:gd name="T22" fmla="*/ 624 w 1021"/>
                <a:gd name="T23" fmla="*/ 1248 h 1560"/>
                <a:gd name="T24" fmla="*/ 681 w 1021"/>
                <a:gd name="T25" fmla="*/ 1163 h 1560"/>
                <a:gd name="T26" fmla="*/ 709 w 1021"/>
                <a:gd name="T27" fmla="*/ 1049 h 1560"/>
                <a:gd name="T28" fmla="*/ 851 w 1021"/>
                <a:gd name="T29" fmla="*/ 936 h 1560"/>
                <a:gd name="T30" fmla="*/ 907 w 1021"/>
                <a:gd name="T31" fmla="*/ 908 h 1560"/>
                <a:gd name="T32" fmla="*/ 907 w 1021"/>
                <a:gd name="T33" fmla="*/ 851 h 1560"/>
                <a:gd name="T34" fmla="*/ 936 w 1021"/>
                <a:gd name="T35" fmla="*/ 794 h 1560"/>
                <a:gd name="T36" fmla="*/ 992 w 1021"/>
                <a:gd name="T37" fmla="*/ 681 h 1560"/>
                <a:gd name="T38" fmla="*/ 992 w 1021"/>
                <a:gd name="T39" fmla="*/ 511 h 1560"/>
                <a:gd name="T40" fmla="*/ 964 w 1021"/>
                <a:gd name="T41" fmla="*/ 426 h 1560"/>
                <a:gd name="T42" fmla="*/ 851 w 1021"/>
                <a:gd name="T43" fmla="*/ 454 h 1560"/>
                <a:gd name="T44" fmla="*/ 737 w 1021"/>
                <a:gd name="T45" fmla="*/ 454 h 1560"/>
                <a:gd name="T46" fmla="*/ 681 w 1021"/>
                <a:gd name="T47" fmla="*/ 255 h 1560"/>
                <a:gd name="T48" fmla="*/ 425 w 1021"/>
                <a:gd name="T49" fmla="*/ 284 h 1560"/>
                <a:gd name="T50" fmla="*/ 340 w 1021"/>
                <a:gd name="T51" fmla="*/ 29 h 1560"/>
                <a:gd name="T52" fmla="*/ 227 w 1021"/>
                <a:gd name="T53" fmla="*/ 57 h 1560"/>
                <a:gd name="T54" fmla="*/ 114 w 1021"/>
                <a:gd name="T55" fmla="*/ 170 h 1560"/>
                <a:gd name="T56" fmla="*/ 85 w 1021"/>
                <a:gd name="T57" fmla="*/ 341 h 1560"/>
                <a:gd name="T58" fmla="*/ 85 w 1021"/>
                <a:gd name="T59" fmla="*/ 539 h 1560"/>
                <a:gd name="T60" fmla="*/ 114 w 1021"/>
                <a:gd name="T61" fmla="*/ 596 h 1560"/>
                <a:gd name="T62" fmla="*/ 0 w 1021"/>
                <a:gd name="T63" fmla="*/ 709 h 1560"/>
                <a:gd name="T64" fmla="*/ 57 w 1021"/>
                <a:gd name="T65" fmla="*/ 851 h 1560"/>
                <a:gd name="T66" fmla="*/ 29 w 1021"/>
                <a:gd name="T67" fmla="*/ 936 h 1560"/>
                <a:gd name="T68" fmla="*/ 57 w 1021"/>
                <a:gd name="T69" fmla="*/ 1049 h 1560"/>
                <a:gd name="T70" fmla="*/ 114 w 1021"/>
                <a:gd name="T71" fmla="*/ 1163 h 1560"/>
                <a:gd name="T72" fmla="*/ 114 w 1021"/>
                <a:gd name="T73" fmla="*/ 1276 h 1560"/>
                <a:gd name="T74" fmla="*/ 57 w 1021"/>
                <a:gd name="T75" fmla="*/ 1304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21" h="1560">
                  <a:moveTo>
                    <a:pt x="57" y="1304"/>
                  </a:moveTo>
                  <a:lnTo>
                    <a:pt x="29" y="1389"/>
                  </a:lnTo>
                  <a:lnTo>
                    <a:pt x="85" y="1418"/>
                  </a:lnTo>
                  <a:lnTo>
                    <a:pt x="85" y="1475"/>
                  </a:lnTo>
                  <a:lnTo>
                    <a:pt x="114" y="1503"/>
                  </a:lnTo>
                  <a:lnTo>
                    <a:pt x="142" y="1560"/>
                  </a:lnTo>
                  <a:lnTo>
                    <a:pt x="199" y="1560"/>
                  </a:lnTo>
                  <a:lnTo>
                    <a:pt x="227" y="1531"/>
                  </a:lnTo>
                  <a:lnTo>
                    <a:pt x="255" y="1446"/>
                  </a:lnTo>
                  <a:lnTo>
                    <a:pt x="227" y="1389"/>
                  </a:lnTo>
                  <a:lnTo>
                    <a:pt x="284" y="1333"/>
                  </a:lnTo>
                  <a:lnTo>
                    <a:pt x="340" y="1333"/>
                  </a:lnTo>
                  <a:lnTo>
                    <a:pt x="369" y="1333"/>
                  </a:lnTo>
                  <a:lnTo>
                    <a:pt x="397" y="1361"/>
                  </a:lnTo>
                  <a:lnTo>
                    <a:pt x="425" y="1333"/>
                  </a:lnTo>
                  <a:lnTo>
                    <a:pt x="454" y="1389"/>
                  </a:lnTo>
                  <a:lnTo>
                    <a:pt x="482" y="1418"/>
                  </a:lnTo>
                  <a:lnTo>
                    <a:pt x="539" y="1333"/>
                  </a:lnTo>
                  <a:lnTo>
                    <a:pt x="596" y="1389"/>
                  </a:lnTo>
                  <a:lnTo>
                    <a:pt x="596" y="1333"/>
                  </a:lnTo>
                  <a:lnTo>
                    <a:pt x="539" y="1276"/>
                  </a:lnTo>
                  <a:lnTo>
                    <a:pt x="596" y="1219"/>
                  </a:lnTo>
                  <a:lnTo>
                    <a:pt x="624" y="1219"/>
                  </a:lnTo>
                  <a:lnTo>
                    <a:pt x="624" y="1248"/>
                  </a:lnTo>
                  <a:lnTo>
                    <a:pt x="681" y="1248"/>
                  </a:lnTo>
                  <a:lnTo>
                    <a:pt x="681" y="1163"/>
                  </a:lnTo>
                  <a:lnTo>
                    <a:pt x="652" y="1106"/>
                  </a:lnTo>
                  <a:lnTo>
                    <a:pt x="709" y="1049"/>
                  </a:lnTo>
                  <a:lnTo>
                    <a:pt x="709" y="1021"/>
                  </a:lnTo>
                  <a:lnTo>
                    <a:pt x="851" y="936"/>
                  </a:lnTo>
                  <a:lnTo>
                    <a:pt x="879" y="879"/>
                  </a:lnTo>
                  <a:lnTo>
                    <a:pt x="907" y="908"/>
                  </a:lnTo>
                  <a:lnTo>
                    <a:pt x="936" y="879"/>
                  </a:lnTo>
                  <a:lnTo>
                    <a:pt x="907" y="851"/>
                  </a:lnTo>
                  <a:lnTo>
                    <a:pt x="964" y="794"/>
                  </a:lnTo>
                  <a:lnTo>
                    <a:pt x="936" y="794"/>
                  </a:lnTo>
                  <a:lnTo>
                    <a:pt x="992" y="737"/>
                  </a:lnTo>
                  <a:lnTo>
                    <a:pt x="992" y="681"/>
                  </a:lnTo>
                  <a:lnTo>
                    <a:pt x="1021" y="624"/>
                  </a:lnTo>
                  <a:lnTo>
                    <a:pt x="992" y="511"/>
                  </a:lnTo>
                  <a:lnTo>
                    <a:pt x="964" y="454"/>
                  </a:lnTo>
                  <a:lnTo>
                    <a:pt x="964" y="426"/>
                  </a:lnTo>
                  <a:lnTo>
                    <a:pt x="907" y="426"/>
                  </a:lnTo>
                  <a:lnTo>
                    <a:pt x="851" y="454"/>
                  </a:lnTo>
                  <a:lnTo>
                    <a:pt x="766" y="454"/>
                  </a:lnTo>
                  <a:lnTo>
                    <a:pt x="737" y="454"/>
                  </a:lnTo>
                  <a:lnTo>
                    <a:pt x="709" y="284"/>
                  </a:lnTo>
                  <a:lnTo>
                    <a:pt x="681" y="255"/>
                  </a:lnTo>
                  <a:lnTo>
                    <a:pt x="539" y="255"/>
                  </a:lnTo>
                  <a:lnTo>
                    <a:pt x="425" y="284"/>
                  </a:lnTo>
                  <a:lnTo>
                    <a:pt x="397" y="57"/>
                  </a:lnTo>
                  <a:lnTo>
                    <a:pt x="340" y="29"/>
                  </a:lnTo>
                  <a:lnTo>
                    <a:pt x="312" y="0"/>
                  </a:lnTo>
                  <a:lnTo>
                    <a:pt x="227" y="57"/>
                  </a:lnTo>
                  <a:lnTo>
                    <a:pt x="199" y="114"/>
                  </a:lnTo>
                  <a:lnTo>
                    <a:pt x="114" y="170"/>
                  </a:lnTo>
                  <a:lnTo>
                    <a:pt x="114" y="284"/>
                  </a:lnTo>
                  <a:lnTo>
                    <a:pt x="85" y="341"/>
                  </a:lnTo>
                  <a:lnTo>
                    <a:pt x="114" y="397"/>
                  </a:lnTo>
                  <a:lnTo>
                    <a:pt x="85" y="539"/>
                  </a:lnTo>
                  <a:lnTo>
                    <a:pt x="114" y="539"/>
                  </a:lnTo>
                  <a:lnTo>
                    <a:pt x="114" y="596"/>
                  </a:lnTo>
                  <a:lnTo>
                    <a:pt x="57" y="681"/>
                  </a:lnTo>
                  <a:lnTo>
                    <a:pt x="0" y="709"/>
                  </a:lnTo>
                  <a:lnTo>
                    <a:pt x="29" y="822"/>
                  </a:lnTo>
                  <a:lnTo>
                    <a:pt x="57" y="851"/>
                  </a:lnTo>
                  <a:lnTo>
                    <a:pt x="57" y="936"/>
                  </a:lnTo>
                  <a:lnTo>
                    <a:pt x="29" y="936"/>
                  </a:lnTo>
                  <a:lnTo>
                    <a:pt x="29" y="1021"/>
                  </a:lnTo>
                  <a:lnTo>
                    <a:pt x="57" y="1049"/>
                  </a:lnTo>
                  <a:lnTo>
                    <a:pt x="85" y="1134"/>
                  </a:lnTo>
                  <a:lnTo>
                    <a:pt x="114" y="1163"/>
                  </a:lnTo>
                  <a:lnTo>
                    <a:pt x="85" y="1219"/>
                  </a:lnTo>
                  <a:lnTo>
                    <a:pt x="114" y="1276"/>
                  </a:lnTo>
                  <a:lnTo>
                    <a:pt x="85" y="1333"/>
                  </a:lnTo>
                  <a:lnTo>
                    <a:pt x="57" y="130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65" name="グループ化 64"/>
          <p:cNvGrpSpPr/>
          <p:nvPr/>
        </p:nvGrpSpPr>
        <p:grpSpPr>
          <a:xfrm>
            <a:off x="1743572" y="4428738"/>
            <a:ext cx="6457453" cy="4172351"/>
            <a:chOff x="1743572" y="4428738"/>
            <a:chExt cx="6457453" cy="4172351"/>
          </a:xfrm>
        </p:grpSpPr>
        <p:sp>
          <p:nvSpPr>
            <p:cNvPr id="66" name="正方形/長方形 65"/>
            <p:cNvSpPr/>
            <p:nvPr/>
          </p:nvSpPr>
          <p:spPr>
            <a:xfrm>
              <a:off x="6210935" y="4428738"/>
              <a:ext cx="492443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葵区</a:t>
              </a:r>
            </a:p>
          </p:txBody>
        </p:sp>
        <p:sp>
          <p:nvSpPr>
            <p:cNvPr id="67" name="正方形/長方形 66"/>
            <p:cNvSpPr/>
            <p:nvPr/>
          </p:nvSpPr>
          <p:spPr>
            <a:xfrm>
              <a:off x="1743572" y="6957625"/>
              <a:ext cx="492443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北区</a:t>
              </a:r>
            </a:p>
          </p:txBody>
        </p:sp>
        <p:sp>
          <p:nvSpPr>
            <p:cNvPr id="68" name="正方形/長方形 67"/>
            <p:cNvSpPr/>
            <p:nvPr/>
          </p:nvSpPr>
          <p:spPr>
            <a:xfrm>
              <a:off x="3234313" y="5214342"/>
              <a:ext cx="646331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天竜区</a:t>
              </a:r>
            </a:p>
          </p:txBody>
        </p:sp>
        <p:sp>
          <p:nvSpPr>
            <p:cNvPr id="69" name="正方形/長方形 68"/>
            <p:cNvSpPr/>
            <p:nvPr/>
          </p:nvSpPr>
          <p:spPr>
            <a:xfrm>
              <a:off x="2548594" y="7117964"/>
              <a:ext cx="646331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浜北区</a:t>
              </a:r>
            </a:p>
          </p:txBody>
        </p:sp>
        <p:sp>
          <p:nvSpPr>
            <p:cNvPr id="70" name="正方形/長方形 69"/>
            <p:cNvSpPr/>
            <p:nvPr/>
          </p:nvSpPr>
          <p:spPr>
            <a:xfrm>
              <a:off x="2315867" y="8324090"/>
              <a:ext cx="492443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南区</a:t>
              </a:r>
            </a:p>
          </p:txBody>
        </p:sp>
        <p:sp>
          <p:nvSpPr>
            <p:cNvPr id="71" name="正方形/長方形 70"/>
            <p:cNvSpPr/>
            <p:nvPr/>
          </p:nvSpPr>
          <p:spPr>
            <a:xfrm>
              <a:off x="1823424" y="7956163"/>
              <a:ext cx="492443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西区</a:t>
              </a:r>
            </a:p>
          </p:txBody>
        </p:sp>
        <p:sp>
          <p:nvSpPr>
            <p:cNvPr id="72" name="正方形/長方形 71"/>
            <p:cNvSpPr/>
            <p:nvPr/>
          </p:nvSpPr>
          <p:spPr>
            <a:xfrm>
              <a:off x="2625537" y="7600316"/>
              <a:ext cx="492443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東区</a:t>
              </a:r>
            </a:p>
          </p:txBody>
        </p:sp>
        <p:sp>
          <p:nvSpPr>
            <p:cNvPr id="73" name="正方形/長方形 72"/>
            <p:cNvSpPr/>
            <p:nvPr/>
          </p:nvSpPr>
          <p:spPr>
            <a:xfrm>
              <a:off x="2338199" y="7906387"/>
              <a:ext cx="492443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中区</a:t>
              </a:r>
            </a:p>
          </p:txBody>
        </p:sp>
        <p:sp>
          <p:nvSpPr>
            <p:cNvPr id="74" name="正方形/長方形 73"/>
            <p:cNvSpPr/>
            <p:nvPr/>
          </p:nvSpPr>
          <p:spPr>
            <a:xfrm>
              <a:off x="7554694" y="4777988"/>
              <a:ext cx="646331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清水区</a:t>
              </a:r>
            </a:p>
          </p:txBody>
        </p:sp>
        <p:sp>
          <p:nvSpPr>
            <p:cNvPr id="75" name="正方形/長方形 74"/>
            <p:cNvSpPr/>
            <p:nvPr/>
          </p:nvSpPr>
          <p:spPr>
            <a:xfrm>
              <a:off x="6726895" y="6017439"/>
              <a:ext cx="646331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駿河区</a:t>
              </a:r>
            </a:p>
          </p:txBody>
        </p:sp>
      </p:grpSp>
      <p:grpSp>
        <p:nvGrpSpPr>
          <p:cNvPr id="76" name="グループ化 75"/>
          <p:cNvGrpSpPr/>
          <p:nvPr/>
        </p:nvGrpSpPr>
        <p:grpSpPr>
          <a:xfrm>
            <a:off x="651094" y="2500742"/>
            <a:ext cx="11630608" cy="6528761"/>
            <a:chOff x="651094" y="2500742"/>
            <a:chExt cx="11630608" cy="6528761"/>
          </a:xfrm>
        </p:grpSpPr>
        <p:sp>
          <p:nvSpPr>
            <p:cNvPr id="77" name="正方形/長方形 76"/>
            <p:cNvSpPr/>
            <p:nvPr/>
          </p:nvSpPr>
          <p:spPr>
            <a:xfrm>
              <a:off x="6812183" y="462861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静岡市</a:t>
              </a:r>
            </a:p>
          </p:txBody>
        </p:sp>
        <p:sp>
          <p:nvSpPr>
            <p:cNvPr id="78" name="正方形/長方形 77"/>
            <p:cNvSpPr/>
            <p:nvPr/>
          </p:nvSpPr>
          <p:spPr>
            <a:xfrm>
              <a:off x="9649732" y="8509478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南伊豆町</a:t>
              </a:r>
            </a:p>
          </p:txBody>
        </p:sp>
        <p:sp>
          <p:nvSpPr>
            <p:cNvPr id="79" name="正方形/長方形 78"/>
            <p:cNvSpPr/>
            <p:nvPr/>
          </p:nvSpPr>
          <p:spPr>
            <a:xfrm>
              <a:off x="10536933" y="743103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河津町</a:t>
              </a:r>
            </a:p>
          </p:txBody>
        </p:sp>
        <p:sp>
          <p:nvSpPr>
            <p:cNvPr id="80" name="正方形/長方形 79"/>
            <p:cNvSpPr/>
            <p:nvPr/>
          </p:nvSpPr>
          <p:spPr>
            <a:xfrm>
              <a:off x="9445475" y="7069357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西伊豆町</a:t>
              </a:r>
            </a:p>
          </p:txBody>
        </p:sp>
        <p:sp>
          <p:nvSpPr>
            <p:cNvPr id="81" name="正方形/長方形 80"/>
            <p:cNvSpPr/>
            <p:nvPr/>
          </p:nvSpPr>
          <p:spPr>
            <a:xfrm>
              <a:off x="9618308" y="776817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松崎町</a:t>
              </a:r>
            </a:p>
          </p:txBody>
        </p:sp>
        <p:sp>
          <p:nvSpPr>
            <p:cNvPr id="82" name="正方形/長方形 81"/>
            <p:cNvSpPr/>
            <p:nvPr/>
          </p:nvSpPr>
          <p:spPr>
            <a:xfrm>
              <a:off x="3683650" y="6672361"/>
              <a:ext cx="556563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森町</a:t>
              </a:r>
            </a:p>
          </p:txBody>
        </p:sp>
        <p:sp>
          <p:nvSpPr>
            <p:cNvPr id="83" name="正方形/長方形 82"/>
            <p:cNvSpPr/>
            <p:nvPr/>
          </p:nvSpPr>
          <p:spPr>
            <a:xfrm>
              <a:off x="4645026" y="4299298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川根本町</a:t>
              </a:r>
            </a:p>
          </p:txBody>
        </p:sp>
        <p:sp>
          <p:nvSpPr>
            <p:cNvPr id="84" name="正方形/長方形 83"/>
            <p:cNvSpPr/>
            <p:nvPr/>
          </p:nvSpPr>
          <p:spPr>
            <a:xfrm>
              <a:off x="10423958" y="250074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小山町</a:t>
              </a:r>
            </a:p>
          </p:txBody>
        </p:sp>
        <p:sp>
          <p:nvSpPr>
            <p:cNvPr id="85" name="正方形/長方形 84"/>
            <p:cNvSpPr/>
            <p:nvPr/>
          </p:nvSpPr>
          <p:spPr>
            <a:xfrm>
              <a:off x="5183187" y="7980363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牧之原市</a:t>
              </a:r>
            </a:p>
          </p:txBody>
        </p:sp>
        <p:sp>
          <p:nvSpPr>
            <p:cNvPr id="86" name="正方形/長方形 85"/>
            <p:cNvSpPr/>
            <p:nvPr/>
          </p:nvSpPr>
          <p:spPr>
            <a:xfrm>
              <a:off x="10136627" y="379104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裾野市</a:t>
              </a:r>
            </a:p>
          </p:txBody>
        </p:sp>
        <p:sp>
          <p:nvSpPr>
            <p:cNvPr id="87" name="正方形/長方形 86"/>
            <p:cNvSpPr/>
            <p:nvPr/>
          </p:nvSpPr>
          <p:spPr>
            <a:xfrm>
              <a:off x="9995129" y="3095102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御殿場市</a:t>
              </a:r>
            </a:p>
          </p:txBody>
        </p:sp>
        <p:sp>
          <p:nvSpPr>
            <p:cNvPr id="88" name="正方形/長方形 87"/>
            <p:cNvSpPr/>
            <p:nvPr/>
          </p:nvSpPr>
          <p:spPr>
            <a:xfrm>
              <a:off x="5603936" y="628650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藤枝市</a:t>
              </a:r>
            </a:p>
          </p:txBody>
        </p:sp>
        <p:sp>
          <p:nvSpPr>
            <p:cNvPr id="89" name="正方形/長方形 88"/>
            <p:cNvSpPr/>
            <p:nvPr/>
          </p:nvSpPr>
          <p:spPr>
            <a:xfrm>
              <a:off x="3993003" y="746547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掛川市</a:t>
              </a:r>
            </a:p>
          </p:txBody>
        </p:sp>
        <p:sp>
          <p:nvSpPr>
            <p:cNvPr id="90" name="正方形/長方形 89"/>
            <p:cNvSpPr/>
            <p:nvPr/>
          </p:nvSpPr>
          <p:spPr>
            <a:xfrm>
              <a:off x="3653198" y="785271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袋井市</a:t>
              </a:r>
            </a:p>
          </p:txBody>
        </p:sp>
        <p:sp>
          <p:nvSpPr>
            <p:cNvPr id="91" name="正方形/長方形 90"/>
            <p:cNvSpPr/>
            <p:nvPr/>
          </p:nvSpPr>
          <p:spPr>
            <a:xfrm>
              <a:off x="2974163" y="800278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磐田市</a:t>
              </a:r>
            </a:p>
          </p:txBody>
        </p:sp>
        <p:sp>
          <p:nvSpPr>
            <p:cNvPr id="92" name="正方形/長方形 91"/>
            <p:cNvSpPr/>
            <p:nvPr/>
          </p:nvSpPr>
          <p:spPr>
            <a:xfrm>
              <a:off x="8885231" y="396186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富士市</a:t>
              </a:r>
            </a:p>
          </p:txBody>
        </p:sp>
        <p:sp>
          <p:nvSpPr>
            <p:cNvPr id="93" name="正方形/長方形 92"/>
            <p:cNvSpPr/>
            <p:nvPr/>
          </p:nvSpPr>
          <p:spPr>
            <a:xfrm>
              <a:off x="5928049" y="761428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吉田町</a:t>
              </a:r>
            </a:p>
          </p:txBody>
        </p:sp>
        <p:sp>
          <p:nvSpPr>
            <p:cNvPr id="94" name="正方形/長方形 93"/>
            <p:cNvSpPr/>
            <p:nvPr/>
          </p:nvSpPr>
          <p:spPr>
            <a:xfrm>
              <a:off x="9966984" y="428634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長泉町</a:t>
              </a:r>
            </a:p>
          </p:txBody>
        </p:sp>
        <p:sp>
          <p:nvSpPr>
            <p:cNvPr id="95" name="正方形/長方形 94"/>
            <p:cNvSpPr/>
            <p:nvPr/>
          </p:nvSpPr>
          <p:spPr>
            <a:xfrm>
              <a:off x="9844527" y="480603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清水町</a:t>
              </a:r>
            </a:p>
          </p:txBody>
        </p:sp>
        <p:sp>
          <p:nvSpPr>
            <p:cNvPr id="96" name="正方形/長方形 95"/>
            <p:cNvSpPr/>
            <p:nvPr/>
          </p:nvSpPr>
          <p:spPr>
            <a:xfrm>
              <a:off x="10789090" y="465119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函南町</a:t>
              </a:r>
            </a:p>
          </p:txBody>
        </p:sp>
        <p:sp>
          <p:nvSpPr>
            <p:cNvPr id="97" name="正方形/長方形 96"/>
            <p:cNvSpPr/>
            <p:nvPr/>
          </p:nvSpPr>
          <p:spPr>
            <a:xfrm>
              <a:off x="10991851" y="7077174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東伊豆町</a:t>
              </a:r>
            </a:p>
          </p:txBody>
        </p:sp>
        <p:sp>
          <p:nvSpPr>
            <p:cNvPr id="98" name="正方形/長方形 97"/>
            <p:cNvSpPr/>
            <p:nvPr/>
          </p:nvSpPr>
          <p:spPr>
            <a:xfrm>
              <a:off x="10373934" y="5282407"/>
              <a:ext cx="1114408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伊豆の国市</a:t>
              </a:r>
            </a:p>
          </p:txBody>
        </p:sp>
        <p:sp>
          <p:nvSpPr>
            <p:cNvPr id="99" name="正方形/長方形 98"/>
            <p:cNvSpPr/>
            <p:nvPr/>
          </p:nvSpPr>
          <p:spPr>
            <a:xfrm>
              <a:off x="4680170" y="782012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菊川市</a:t>
              </a:r>
            </a:p>
          </p:txBody>
        </p:sp>
        <p:sp>
          <p:nvSpPr>
            <p:cNvPr id="100" name="正方形/長方形 99"/>
            <p:cNvSpPr/>
            <p:nvPr/>
          </p:nvSpPr>
          <p:spPr>
            <a:xfrm>
              <a:off x="4811932" y="8721726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御前崎市</a:t>
              </a:r>
            </a:p>
          </p:txBody>
        </p:sp>
        <p:sp>
          <p:nvSpPr>
            <p:cNvPr id="101" name="正方形/長方形 100"/>
            <p:cNvSpPr/>
            <p:nvPr/>
          </p:nvSpPr>
          <p:spPr>
            <a:xfrm>
              <a:off x="10318451" y="624066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伊豆市</a:t>
              </a:r>
            </a:p>
          </p:txBody>
        </p:sp>
        <p:sp>
          <p:nvSpPr>
            <p:cNvPr id="102" name="正方形/長方形 101"/>
            <p:cNvSpPr/>
            <p:nvPr/>
          </p:nvSpPr>
          <p:spPr>
            <a:xfrm>
              <a:off x="10338240" y="804624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下田市</a:t>
              </a:r>
            </a:p>
          </p:txBody>
        </p:sp>
        <p:sp>
          <p:nvSpPr>
            <p:cNvPr id="103" name="正方形/長方形 102"/>
            <p:cNvSpPr/>
            <p:nvPr/>
          </p:nvSpPr>
          <p:spPr>
            <a:xfrm>
              <a:off x="6141420" y="702012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焼津市</a:t>
              </a:r>
            </a:p>
          </p:txBody>
        </p:sp>
        <p:sp>
          <p:nvSpPr>
            <p:cNvPr id="104" name="正方形/長方形 103"/>
            <p:cNvSpPr/>
            <p:nvPr/>
          </p:nvSpPr>
          <p:spPr>
            <a:xfrm>
              <a:off x="651094" y="795030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湖西市</a:t>
              </a:r>
            </a:p>
          </p:txBody>
        </p:sp>
        <p:sp>
          <p:nvSpPr>
            <p:cNvPr id="105" name="正方形/長方形 104"/>
            <p:cNvSpPr/>
            <p:nvPr/>
          </p:nvSpPr>
          <p:spPr>
            <a:xfrm>
              <a:off x="4811932" y="653742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島田市</a:t>
              </a:r>
            </a:p>
          </p:txBody>
        </p:sp>
        <p:sp>
          <p:nvSpPr>
            <p:cNvPr id="106" name="正方形/長方形 105"/>
            <p:cNvSpPr/>
            <p:nvPr/>
          </p:nvSpPr>
          <p:spPr>
            <a:xfrm>
              <a:off x="11539191" y="617716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伊東市</a:t>
              </a:r>
            </a:p>
          </p:txBody>
        </p:sp>
        <p:sp>
          <p:nvSpPr>
            <p:cNvPr id="107" name="正方形/長方形 106"/>
            <p:cNvSpPr/>
            <p:nvPr/>
          </p:nvSpPr>
          <p:spPr>
            <a:xfrm>
              <a:off x="8058671" y="3149759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富士宮市</a:t>
              </a:r>
            </a:p>
          </p:txBody>
        </p:sp>
        <p:sp>
          <p:nvSpPr>
            <p:cNvPr id="108" name="正方形/長方形 107"/>
            <p:cNvSpPr/>
            <p:nvPr/>
          </p:nvSpPr>
          <p:spPr>
            <a:xfrm>
              <a:off x="10799982" y="425946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三島市</a:t>
              </a:r>
            </a:p>
          </p:txBody>
        </p:sp>
        <p:sp>
          <p:nvSpPr>
            <p:cNvPr id="109" name="正方形/長方形 108"/>
            <p:cNvSpPr/>
            <p:nvPr/>
          </p:nvSpPr>
          <p:spPr>
            <a:xfrm>
              <a:off x="11282363" y="494208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熱海市</a:t>
              </a:r>
            </a:p>
          </p:txBody>
        </p:sp>
        <p:sp>
          <p:nvSpPr>
            <p:cNvPr id="110" name="正方形/長方形 109"/>
            <p:cNvSpPr/>
            <p:nvPr/>
          </p:nvSpPr>
          <p:spPr>
            <a:xfrm>
              <a:off x="9606976" y="564176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沼津市</a:t>
              </a:r>
            </a:p>
          </p:txBody>
        </p:sp>
        <p:sp>
          <p:nvSpPr>
            <p:cNvPr id="111" name="正方形/長方形 110"/>
            <p:cNvSpPr/>
            <p:nvPr/>
          </p:nvSpPr>
          <p:spPr>
            <a:xfrm>
              <a:off x="2073390" y="651847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浜松市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651094" y="300038"/>
            <a:ext cx="11630608" cy="8866187"/>
            <a:chOff x="651094" y="300038"/>
            <a:chExt cx="11630608" cy="8866187"/>
          </a:xfrm>
        </p:grpSpPr>
        <p:grpSp>
          <p:nvGrpSpPr>
            <p:cNvPr id="14392" name="Group 56"/>
            <p:cNvGrpSpPr>
              <a:grpSpLocks/>
            </p:cNvGrpSpPr>
            <p:nvPr/>
          </p:nvGrpSpPr>
          <p:grpSpPr bwMode="auto">
            <a:xfrm>
              <a:off x="820738" y="3179763"/>
              <a:ext cx="3914775" cy="5535612"/>
              <a:chOff x="517" y="2003"/>
              <a:chExt cx="2466" cy="3487"/>
            </a:xfrm>
          </p:grpSpPr>
          <p:sp>
            <p:nvSpPr>
              <p:cNvPr id="14357" name="Freeform 21"/>
              <p:cNvSpPr>
                <a:spLocks/>
              </p:cNvSpPr>
              <p:nvPr/>
            </p:nvSpPr>
            <p:spPr bwMode="auto">
              <a:xfrm>
                <a:off x="1367" y="5150"/>
                <a:ext cx="510" cy="340"/>
              </a:xfrm>
              <a:custGeom>
                <a:avLst/>
                <a:gdLst>
                  <a:gd name="T0" fmla="*/ 454 w 510"/>
                  <a:gd name="T1" fmla="*/ 340 h 340"/>
                  <a:gd name="T2" fmla="*/ 312 w 510"/>
                  <a:gd name="T3" fmla="*/ 312 h 340"/>
                  <a:gd name="T4" fmla="*/ 0 w 510"/>
                  <a:gd name="T5" fmla="*/ 227 h 340"/>
                  <a:gd name="T6" fmla="*/ 0 w 510"/>
                  <a:gd name="T7" fmla="*/ 142 h 340"/>
                  <a:gd name="T8" fmla="*/ 57 w 510"/>
                  <a:gd name="T9" fmla="*/ 85 h 340"/>
                  <a:gd name="T10" fmla="*/ 57 w 510"/>
                  <a:gd name="T11" fmla="*/ 29 h 340"/>
                  <a:gd name="T12" fmla="*/ 114 w 510"/>
                  <a:gd name="T13" fmla="*/ 29 h 340"/>
                  <a:gd name="T14" fmla="*/ 170 w 510"/>
                  <a:gd name="T15" fmla="*/ 0 h 340"/>
                  <a:gd name="T16" fmla="*/ 227 w 510"/>
                  <a:gd name="T17" fmla="*/ 57 h 340"/>
                  <a:gd name="T18" fmla="*/ 284 w 510"/>
                  <a:gd name="T19" fmla="*/ 57 h 340"/>
                  <a:gd name="T20" fmla="*/ 312 w 510"/>
                  <a:gd name="T21" fmla="*/ 85 h 340"/>
                  <a:gd name="T22" fmla="*/ 397 w 510"/>
                  <a:gd name="T23" fmla="*/ 57 h 340"/>
                  <a:gd name="T24" fmla="*/ 425 w 510"/>
                  <a:gd name="T25" fmla="*/ 57 h 340"/>
                  <a:gd name="T26" fmla="*/ 510 w 510"/>
                  <a:gd name="T27" fmla="*/ 0 h 340"/>
                  <a:gd name="T28" fmla="*/ 510 w 510"/>
                  <a:gd name="T29" fmla="*/ 57 h 340"/>
                  <a:gd name="T30" fmla="*/ 482 w 510"/>
                  <a:gd name="T31" fmla="*/ 85 h 340"/>
                  <a:gd name="T32" fmla="*/ 454 w 510"/>
                  <a:gd name="T33" fmla="*/ 227 h 340"/>
                  <a:gd name="T34" fmla="*/ 454 w 510"/>
                  <a:gd name="T35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10" h="340">
                    <a:moveTo>
                      <a:pt x="454" y="340"/>
                    </a:moveTo>
                    <a:lnTo>
                      <a:pt x="312" y="312"/>
                    </a:lnTo>
                    <a:lnTo>
                      <a:pt x="0" y="227"/>
                    </a:lnTo>
                    <a:lnTo>
                      <a:pt x="0" y="142"/>
                    </a:lnTo>
                    <a:lnTo>
                      <a:pt x="57" y="85"/>
                    </a:lnTo>
                    <a:lnTo>
                      <a:pt x="57" y="29"/>
                    </a:lnTo>
                    <a:lnTo>
                      <a:pt x="114" y="29"/>
                    </a:lnTo>
                    <a:lnTo>
                      <a:pt x="170" y="0"/>
                    </a:lnTo>
                    <a:lnTo>
                      <a:pt x="227" y="57"/>
                    </a:lnTo>
                    <a:lnTo>
                      <a:pt x="284" y="57"/>
                    </a:lnTo>
                    <a:lnTo>
                      <a:pt x="312" y="85"/>
                    </a:lnTo>
                    <a:lnTo>
                      <a:pt x="397" y="57"/>
                    </a:lnTo>
                    <a:lnTo>
                      <a:pt x="425" y="57"/>
                    </a:lnTo>
                    <a:lnTo>
                      <a:pt x="510" y="0"/>
                    </a:lnTo>
                    <a:lnTo>
                      <a:pt x="510" y="57"/>
                    </a:lnTo>
                    <a:lnTo>
                      <a:pt x="482" y="85"/>
                    </a:lnTo>
                    <a:lnTo>
                      <a:pt x="454" y="227"/>
                    </a:lnTo>
                    <a:lnTo>
                      <a:pt x="454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59" name="Freeform 23"/>
              <p:cNvSpPr>
                <a:spLocks/>
              </p:cNvSpPr>
              <p:nvPr/>
            </p:nvSpPr>
            <p:spPr bwMode="auto">
              <a:xfrm>
                <a:off x="1452" y="4838"/>
                <a:ext cx="425" cy="397"/>
              </a:xfrm>
              <a:custGeom>
                <a:avLst/>
                <a:gdLst>
                  <a:gd name="T0" fmla="*/ 29 w 425"/>
                  <a:gd name="T1" fmla="*/ 341 h 397"/>
                  <a:gd name="T2" fmla="*/ 0 w 425"/>
                  <a:gd name="T3" fmla="*/ 256 h 397"/>
                  <a:gd name="T4" fmla="*/ 29 w 425"/>
                  <a:gd name="T5" fmla="*/ 227 h 397"/>
                  <a:gd name="T6" fmla="*/ 0 w 425"/>
                  <a:gd name="T7" fmla="*/ 199 h 397"/>
                  <a:gd name="T8" fmla="*/ 29 w 425"/>
                  <a:gd name="T9" fmla="*/ 142 h 397"/>
                  <a:gd name="T10" fmla="*/ 0 w 425"/>
                  <a:gd name="T11" fmla="*/ 29 h 397"/>
                  <a:gd name="T12" fmla="*/ 57 w 425"/>
                  <a:gd name="T13" fmla="*/ 0 h 397"/>
                  <a:gd name="T14" fmla="*/ 142 w 425"/>
                  <a:gd name="T15" fmla="*/ 0 h 397"/>
                  <a:gd name="T16" fmla="*/ 199 w 425"/>
                  <a:gd name="T17" fmla="*/ 57 h 397"/>
                  <a:gd name="T18" fmla="*/ 255 w 425"/>
                  <a:gd name="T19" fmla="*/ 57 h 397"/>
                  <a:gd name="T20" fmla="*/ 284 w 425"/>
                  <a:gd name="T21" fmla="*/ 114 h 397"/>
                  <a:gd name="T22" fmla="*/ 312 w 425"/>
                  <a:gd name="T23" fmla="*/ 114 h 397"/>
                  <a:gd name="T24" fmla="*/ 312 w 425"/>
                  <a:gd name="T25" fmla="*/ 170 h 397"/>
                  <a:gd name="T26" fmla="*/ 369 w 425"/>
                  <a:gd name="T27" fmla="*/ 227 h 397"/>
                  <a:gd name="T28" fmla="*/ 369 w 425"/>
                  <a:gd name="T29" fmla="*/ 284 h 397"/>
                  <a:gd name="T30" fmla="*/ 397 w 425"/>
                  <a:gd name="T31" fmla="*/ 284 h 397"/>
                  <a:gd name="T32" fmla="*/ 425 w 425"/>
                  <a:gd name="T33" fmla="*/ 312 h 397"/>
                  <a:gd name="T34" fmla="*/ 340 w 425"/>
                  <a:gd name="T35" fmla="*/ 369 h 397"/>
                  <a:gd name="T36" fmla="*/ 312 w 425"/>
                  <a:gd name="T37" fmla="*/ 369 h 397"/>
                  <a:gd name="T38" fmla="*/ 227 w 425"/>
                  <a:gd name="T39" fmla="*/ 397 h 397"/>
                  <a:gd name="T40" fmla="*/ 199 w 425"/>
                  <a:gd name="T41" fmla="*/ 369 h 397"/>
                  <a:gd name="T42" fmla="*/ 142 w 425"/>
                  <a:gd name="T43" fmla="*/ 369 h 397"/>
                  <a:gd name="T44" fmla="*/ 85 w 425"/>
                  <a:gd name="T45" fmla="*/ 312 h 397"/>
                  <a:gd name="T46" fmla="*/ 29 w 425"/>
                  <a:gd name="T47" fmla="*/ 341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25" h="397">
                    <a:moveTo>
                      <a:pt x="29" y="341"/>
                    </a:moveTo>
                    <a:lnTo>
                      <a:pt x="0" y="256"/>
                    </a:lnTo>
                    <a:lnTo>
                      <a:pt x="29" y="227"/>
                    </a:lnTo>
                    <a:lnTo>
                      <a:pt x="0" y="199"/>
                    </a:lnTo>
                    <a:lnTo>
                      <a:pt x="29" y="142"/>
                    </a:lnTo>
                    <a:lnTo>
                      <a:pt x="0" y="29"/>
                    </a:lnTo>
                    <a:lnTo>
                      <a:pt x="57" y="0"/>
                    </a:lnTo>
                    <a:lnTo>
                      <a:pt x="142" y="0"/>
                    </a:lnTo>
                    <a:lnTo>
                      <a:pt x="199" y="57"/>
                    </a:lnTo>
                    <a:lnTo>
                      <a:pt x="255" y="57"/>
                    </a:lnTo>
                    <a:lnTo>
                      <a:pt x="284" y="114"/>
                    </a:lnTo>
                    <a:lnTo>
                      <a:pt x="312" y="114"/>
                    </a:lnTo>
                    <a:lnTo>
                      <a:pt x="312" y="170"/>
                    </a:lnTo>
                    <a:lnTo>
                      <a:pt x="369" y="227"/>
                    </a:lnTo>
                    <a:lnTo>
                      <a:pt x="369" y="284"/>
                    </a:lnTo>
                    <a:lnTo>
                      <a:pt x="397" y="284"/>
                    </a:lnTo>
                    <a:lnTo>
                      <a:pt x="425" y="312"/>
                    </a:lnTo>
                    <a:lnTo>
                      <a:pt x="340" y="369"/>
                    </a:lnTo>
                    <a:lnTo>
                      <a:pt x="312" y="369"/>
                    </a:lnTo>
                    <a:lnTo>
                      <a:pt x="227" y="397"/>
                    </a:lnTo>
                    <a:lnTo>
                      <a:pt x="199" y="369"/>
                    </a:lnTo>
                    <a:lnTo>
                      <a:pt x="142" y="369"/>
                    </a:lnTo>
                    <a:lnTo>
                      <a:pt x="85" y="312"/>
                    </a:lnTo>
                    <a:lnTo>
                      <a:pt x="29" y="34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60" name="Freeform 24"/>
              <p:cNvSpPr>
                <a:spLocks/>
              </p:cNvSpPr>
              <p:nvPr/>
            </p:nvSpPr>
            <p:spPr bwMode="auto">
              <a:xfrm>
                <a:off x="1594" y="4640"/>
                <a:ext cx="368" cy="510"/>
              </a:xfrm>
              <a:custGeom>
                <a:avLst/>
                <a:gdLst>
                  <a:gd name="T0" fmla="*/ 283 w 368"/>
                  <a:gd name="T1" fmla="*/ 510 h 510"/>
                  <a:gd name="T2" fmla="*/ 255 w 368"/>
                  <a:gd name="T3" fmla="*/ 482 h 510"/>
                  <a:gd name="T4" fmla="*/ 227 w 368"/>
                  <a:gd name="T5" fmla="*/ 482 h 510"/>
                  <a:gd name="T6" fmla="*/ 227 w 368"/>
                  <a:gd name="T7" fmla="*/ 425 h 510"/>
                  <a:gd name="T8" fmla="*/ 170 w 368"/>
                  <a:gd name="T9" fmla="*/ 368 h 510"/>
                  <a:gd name="T10" fmla="*/ 170 w 368"/>
                  <a:gd name="T11" fmla="*/ 340 h 510"/>
                  <a:gd name="T12" fmla="*/ 170 w 368"/>
                  <a:gd name="T13" fmla="*/ 312 h 510"/>
                  <a:gd name="T14" fmla="*/ 142 w 368"/>
                  <a:gd name="T15" fmla="*/ 312 h 510"/>
                  <a:gd name="T16" fmla="*/ 113 w 368"/>
                  <a:gd name="T17" fmla="*/ 255 h 510"/>
                  <a:gd name="T18" fmla="*/ 57 w 368"/>
                  <a:gd name="T19" fmla="*/ 255 h 510"/>
                  <a:gd name="T20" fmla="*/ 0 w 368"/>
                  <a:gd name="T21" fmla="*/ 198 h 510"/>
                  <a:gd name="T22" fmla="*/ 28 w 368"/>
                  <a:gd name="T23" fmla="*/ 85 h 510"/>
                  <a:gd name="T24" fmla="*/ 28 w 368"/>
                  <a:gd name="T25" fmla="*/ 0 h 510"/>
                  <a:gd name="T26" fmla="*/ 113 w 368"/>
                  <a:gd name="T27" fmla="*/ 28 h 510"/>
                  <a:gd name="T28" fmla="*/ 142 w 368"/>
                  <a:gd name="T29" fmla="*/ 85 h 510"/>
                  <a:gd name="T30" fmla="*/ 198 w 368"/>
                  <a:gd name="T31" fmla="*/ 85 h 510"/>
                  <a:gd name="T32" fmla="*/ 283 w 368"/>
                  <a:gd name="T33" fmla="*/ 142 h 510"/>
                  <a:gd name="T34" fmla="*/ 312 w 368"/>
                  <a:gd name="T35" fmla="*/ 198 h 510"/>
                  <a:gd name="T36" fmla="*/ 368 w 368"/>
                  <a:gd name="T37" fmla="*/ 198 h 510"/>
                  <a:gd name="T38" fmla="*/ 368 w 368"/>
                  <a:gd name="T39" fmla="*/ 283 h 510"/>
                  <a:gd name="T40" fmla="*/ 312 w 368"/>
                  <a:gd name="T41" fmla="*/ 340 h 510"/>
                  <a:gd name="T42" fmla="*/ 312 w 368"/>
                  <a:gd name="T43" fmla="*/ 425 h 510"/>
                  <a:gd name="T44" fmla="*/ 283 w 368"/>
                  <a:gd name="T45" fmla="*/ 51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68" h="510">
                    <a:moveTo>
                      <a:pt x="283" y="510"/>
                    </a:moveTo>
                    <a:lnTo>
                      <a:pt x="255" y="482"/>
                    </a:lnTo>
                    <a:lnTo>
                      <a:pt x="227" y="482"/>
                    </a:lnTo>
                    <a:lnTo>
                      <a:pt x="227" y="425"/>
                    </a:lnTo>
                    <a:lnTo>
                      <a:pt x="170" y="368"/>
                    </a:lnTo>
                    <a:lnTo>
                      <a:pt x="170" y="340"/>
                    </a:lnTo>
                    <a:lnTo>
                      <a:pt x="170" y="312"/>
                    </a:lnTo>
                    <a:lnTo>
                      <a:pt x="142" y="312"/>
                    </a:lnTo>
                    <a:lnTo>
                      <a:pt x="113" y="255"/>
                    </a:lnTo>
                    <a:lnTo>
                      <a:pt x="57" y="255"/>
                    </a:lnTo>
                    <a:lnTo>
                      <a:pt x="0" y="198"/>
                    </a:lnTo>
                    <a:lnTo>
                      <a:pt x="28" y="85"/>
                    </a:lnTo>
                    <a:lnTo>
                      <a:pt x="28" y="0"/>
                    </a:lnTo>
                    <a:lnTo>
                      <a:pt x="113" y="28"/>
                    </a:lnTo>
                    <a:lnTo>
                      <a:pt x="142" y="85"/>
                    </a:lnTo>
                    <a:lnTo>
                      <a:pt x="198" y="85"/>
                    </a:lnTo>
                    <a:lnTo>
                      <a:pt x="283" y="142"/>
                    </a:lnTo>
                    <a:lnTo>
                      <a:pt x="312" y="198"/>
                    </a:lnTo>
                    <a:lnTo>
                      <a:pt x="368" y="198"/>
                    </a:lnTo>
                    <a:lnTo>
                      <a:pt x="368" y="283"/>
                    </a:lnTo>
                    <a:lnTo>
                      <a:pt x="312" y="340"/>
                    </a:lnTo>
                    <a:lnTo>
                      <a:pt x="312" y="425"/>
                    </a:lnTo>
                    <a:lnTo>
                      <a:pt x="283" y="51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61" name="Freeform 25"/>
              <p:cNvSpPr>
                <a:spLocks/>
              </p:cNvSpPr>
              <p:nvPr/>
            </p:nvSpPr>
            <p:spPr bwMode="auto">
              <a:xfrm>
                <a:off x="1566" y="4300"/>
                <a:ext cx="425" cy="538"/>
              </a:xfrm>
              <a:custGeom>
                <a:avLst/>
                <a:gdLst>
                  <a:gd name="T0" fmla="*/ 56 w 425"/>
                  <a:gd name="T1" fmla="*/ 340 h 538"/>
                  <a:gd name="T2" fmla="*/ 56 w 425"/>
                  <a:gd name="T3" fmla="*/ 283 h 538"/>
                  <a:gd name="T4" fmla="*/ 28 w 425"/>
                  <a:gd name="T5" fmla="*/ 255 h 538"/>
                  <a:gd name="T6" fmla="*/ 0 w 425"/>
                  <a:gd name="T7" fmla="*/ 198 h 538"/>
                  <a:gd name="T8" fmla="*/ 85 w 425"/>
                  <a:gd name="T9" fmla="*/ 113 h 538"/>
                  <a:gd name="T10" fmla="*/ 28 w 425"/>
                  <a:gd name="T11" fmla="*/ 56 h 538"/>
                  <a:gd name="T12" fmla="*/ 56 w 425"/>
                  <a:gd name="T13" fmla="*/ 0 h 538"/>
                  <a:gd name="T14" fmla="*/ 170 w 425"/>
                  <a:gd name="T15" fmla="*/ 56 h 538"/>
                  <a:gd name="T16" fmla="*/ 340 w 425"/>
                  <a:gd name="T17" fmla="*/ 113 h 538"/>
                  <a:gd name="T18" fmla="*/ 396 w 425"/>
                  <a:gd name="T19" fmla="*/ 113 h 538"/>
                  <a:gd name="T20" fmla="*/ 425 w 425"/>
                  <a:gd name="T21" fmla="*/ 170 h 538"/>
                  <a:gd name="T22" fmla="*/ 425 w 425"/>
                  <a:gd name="T23" fmla="*/ 283 h 538"/>
                  <a:gd name="T24" fmla="*/ 396 w 425"/>
                  <a:gd name="T25" fmla="*/ 425 h 538"/>
                  <a:gd name="T26" fmla="*/ 425 w 425"/>
                  <a:gd name="T27" fmla="*/ 482 h 538"/>
                  <a:gd name="T28" fmla="*/ 396 w 425"/>
                  <a:gd name="T29" fmla="*/ 538 h 538"/>
                  <a:gd name="T30" fmla="*/ 340 w 425"/>
                  <a:gd name="T31" fmla="*/ 538 h 538"/>
                  <a:gd name="T32" fmla="*/ 311 w 425"/>
                  <a:gd name="T33" fmla="*/ 482 h 538"/>
                  <a:gd name="T34" fmla="*/ 226 w 425"/>
                  <a:gd name="T35" fmla="*/ 425 h 538"/>
                  <a:gd name="T36" fmla="*/ 170 w 425"/>
                  <a:gd name="T37" fmla="*/ 425 h 538"/>
                  <a:gd name="T38" fmla="*/ 141 w 425"/>
                  <a:gd name="T39" fmla="*/ 368 h 538"/>
                  <a:gd name="T40" fmla="*/ 56 w 425"/>
                  <a:gd name="T41" fmla="*/ 340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25" h="538">
                    <a:moveTo>
                      <a:pt x="56" y="340"/>
                    </a:moveTo>
                    <a:lnTo>
                      <a:pt x="56" y="283"/>
                    </a:lnTo>
                    <a:lnTo>
                      <a:pt x="28" y="255"/>
                    </a:lnTo>
                    <a:lnTo>
                      <a:pt x="0" y="198"/>
                    </a:lnTo>
                    <a:lnTo>
                      <a:pt x="85" y="113"/>
                    </a:lnTo>
                    <a:lnTo>
                      <a:pt x="28" y="56"/>
                    </a:lnTo>
                    <a:lnTo>
                      <a:pt x="56" y="0"/>
                    </a:lnTo>
                    <a:lnTo>
                      <a:pt x="170" y="56"/>
                    </a:lnTo>
                    <a:lnTo>
                      <a:pt x="340" y="113"/>
                    </a:lnTo>
                    <a:lnTo>
                      <a:pt x="396" y="113"/>
                    </a:lnTo>
                    <a:lnTo>
                      <a:pt x="425" y="170"/>
                    </a:lnTo>
                    <a:lnTo>
                      <a:pt x="425" y="283"/>
                    </a:lnTo>
                    <a:lnTo>
                      <a:pt x="396" y="425"/>
                    </a:lnTo>
                    <a:lnTo>
                      <a:pt x="425" y="482"/>
                    </a:lnTo>
                    <a:lnTo>
                      <a:pt x="396" y="538"/>
                    </a:lnTo>
                    <a:lnTo>
                      <a:pt x="340" y="538"/>
                    </a:lnTo>
                    <a:lnTo>
                      <a:pt x="311" y="482"/>
                    </a:lnTo>
                    <a:lnTo>
                      <a:pt x="226" y="425"/>
                    </a:lnTo>
                    <a:lnTo>
                      <a:pt x="170" y="425"/>
                    </a:lnTo>
                    <a:lnTo>
                      <a:pt x="141" y="368"/>
                    </a:lnTo>
                    <a:lnTo>
                      <a:pt x="56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63" name="Freeform 27"/>
              <p:cNvSpPr>
                <a:spLocks/>
              </p:cNvSpPr>
              <p:nvPr/>
            </p:nvSpPr>
            <p:spPr bwMode="auto">
              <a:xfrm>
                <a:off x="942" y="4782"/>
                <a:ext cx="567" cy="595"/>
              </a:xfrm>
              <a:custGeom>
                <a:avLst/>
                <a:gdLst>
                  <a:gd name="T0" fmla="*/ 425 w 567"/>
                  <a:gd name="T1" fmla="*/ 595 h 595"/>
                  <a:gd name="T2" fmla="*/ 425 w 567"/>
                  <a:gd name="T3" fmla="*/ 510 h 595"/>
                  <a:gd name="T4" fmla="*/ 482 w 567"/>
                  <a:gd name="T5" fmla="*/ 453 h 595"/>
                  <a:gd name="T6" fmla="*/ 482 w 567"/>
                  <a:gd name="T7" fmla="*/ 397 h 595"/>
                  <a:gd name="T8" fmla="*/ 539 w 567"/>
                  <a:gd name="T9" fmla="*/ 397 h 595"/>
                  <a:gd name="T10" fmla="*/ 510 w 567"/>
                  <a:gd name="T11" fmla="*/ 312 h 595"/>
                  <a:gd name="T12" fmla="*/ 539 w 567"/>
                  <a:gd name="T13" fmla="*/ 283 h 595"/>
                  <a:gd name="T14" fmla="*/ 510 w 567"/>
                  <a:gd name="T15" fmla="*/ 255 h 595"/>
                  <a:gd name="T16" fmla="*/ 539 w 567"/>
                  <a:gd name="T17" fmla="*/ 198 h 595"/>
                  <a:gd name="T18" fmla="*/ 510 w 567"/>
                  <a:gd name="T19" fmla="*/ 85 h 595"/>
                  <a:gd name="T20" fmla="*/ 567 w 567"/>
                  <a:gd name="T21" fmla="*/ 56 h 595"/>
                  <a:gd name="T22" fmla="*/ 510 w 567"/>
                  <a:gd name="T23" fmla="*/ 0 h 595"/>
                  <a:gd name="T24" fmla="*/ 453 w 567"/>
                  <a:gd name="T25" fmla="*/ 0 h 595"/>
                  <a:gd name="T26" fmla="*/ 397 w 567"/>
                  <a:gd name="T27" fmla="*/ 0 h 595"/>
                  <a:gd name="T28" fmla="*/ 368 w 567"/>
                  <a:gd name="T29" fmla="*/ 28 h 595"/>
                  <a:gd name="T30" fmla="*/ 283 w 567"/>
                  <a:gd name="T31" fmla="*/ 0 h 595"/>
                  <a:gd name="T32" fmla="*/ 198 w 567"/>
                  <a:gd name="T33" fmla="*/ 0 h 595"/>
                  <a:gd name="T34" fmla="*/ 198 w 567"/>
                  <a:gd name="T35" fmla="*/ 28 h 595"/>
                  <a:gd name="T36" fmla="*/ 142 w 567"/>
                  <a:gd name="T37" fmla="*/ 28 h 595"/>
                  <a:gd name="T38" fmla="*/ 142 w 567"/>
                  <a:gd name="T39" fmla="*/ 56 h 595"/>
                  <a:gd name="T40" fmla="*/ 198 w 567"/>
                  <a:gd name="T41" fmla="*/ 56 h 595"/>
                  <a:gd name="T42" fmla="*/ 170 w 567"/>
                  <a:gd name="T43" fmla="*/ 85 h 595"/>
                  <a:gd name="T44" fmla="*/ 113 w 567"/>
                  <a:gd name="T45" fmla="*/ 56 h 595"/>
                  <a:gd name="T46" fmla="*/ 113 w 567"/>
                  <a:gd name="T47" fmla="*/ 141 h 595"/>
                  <a:gd name="T48" fmla="*/ 57 w 567"/>
                  <a:gd name="T49" fmla="*/ 170 h 595"/>
                  <a:gd name="T50" fmla="*/ 0 w 567"/>
                  <a:gd name="T51" fmla="*/ 255 h 595"/>
                  <a:gd name="T52" fmla="*/ 0 w 567"/>
                  <a:gd name="T53" fmla="*/ 368 h 595"/>
                  <a:gd name="T54" fmla="*/ 85 w 567"/>
                  <a:gd name="T55" fmla="*/ 340 h 595"/>
                  <a:gd name="T56" fmla="*/ 85 w 567"/>
                  <a:gd name="T57" fmla="*/ 283 h 595"/>
                  <a:gd name="T58" fmla="*/ 142 w 567"/>
                  <a:gd name="T59" fmla="*/ 226 h 595"/>
                  <a:gd name="T60" fmla="*/ 170 w 567"/>
                  <a:gd name="T61" fmla="*/ 226 h 595"/>
                  <a:gd name="T62" fmla="*/ 198 w 567"/>
                  <a:gd name="T63" fmla="*/ 141 h 595"/>
                  <a:gd name="T64" fmla="*/ 283 w 567"/>
                  <a:gd name="T65" fmla="*/ 113 h 595"/>
                  <a:gd name="T66" fmla="*/ 227 w 567"/>
                  <a:gd name="T67" fmla="*/ 198 h 595"/>
                  <a:gd name="T68" fmla="*/ 255 w 567"/>
                  <a:gd name="T69" fmla="*/ 226 h 595"/>
                  <a:gd name="T70" fmla="*/ 170 w 567"/>
                  <a:gd name="T71" fmla="*/ 283 h 595"/>
                  <a:gd name="T72" fmla="*/ 142 w 567"/>
                  <a:gd name="T73" fmla="*/ 340 h 595"/>
                  <a:gd name="T74" fmla="*/ 142 w 567"/>
                  <a:gd name="T75" fmla="*/ 397 h 595"/>
                  <a:gd name="T76" fmla="*/ 57 w 567"/>
                  <a:gd name="T77" fmla="*/ 425 h 595"/>
                  <a:gd name="T78" fmla="*/ 28 w 567"/>
                  <a:gd name="T79" fmla="*/ 453 h 595"/>
                  <a:gd name="T80" fmla="*/ 85 w 567"/>
                  <a:gd name="T81" fmla="*/ 482 h 595"/>
                  <a:gd name="T82" fmla="*/ 142 w 567"/>
                  <a:gd name="T83" fmla="*/ 425 h 595"/>
                  <a:gd name="T84" fmla="*/ 170 w 567"/>
                  <a:gd name="T85" fmla="*/ 453 h 595"/>
                  <a:gd name="T86" fmla="*/ 113 w 567"/>
                  <a:gd name="T87" fmla="*/ 482 h 595"/>
                  <a:gd name="T88" fmla="*/ 85 w 567"/>
                  <a:gd name="T89" fmla="*/ 538 h 595"/>
                  <a:gd name="T90" fmla="*/ 113 w 567"/>
                  <a:gd name="T91" fmla="*/ 567 h 595"/>
                  <a:gd name="T92" fmla="*/ 255 w 567"/>
                  <a:gd name="T93" fmla="*/ 567 h 595"/>
                  <a:gd name="T94" fmla="*/ 425 w 567"/>
                  <a:gd name="T95" fmla="*/ 595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67" h="595">
                    <a:moveTo>
                      <a:pt x="425" y="595"/>
                    </a:moveTo>
                    <a:lnTo>
                      <a:pt x="425" y="510"/>
                    </a:lnTo>
                    <a:lnTo>
                      <a:pt x="482" y="453"/>
                    </a:lnTo>
                    <a:lnTo>
                      <a:pt x="482" y="397"/>
                    </a:lnTo>
                    <a:lnTo>
                      <a:pt x="539" y="397"/>
                    </a:lnTo>
                    <a:lnTo>
                      <a:pt x="510" y="312"/>
                    </a:lnTo>
                    <a:lnTo>
                      <a:pt x="539" y="283"/>
                    </a:lnTo>
                    <a:lnTo>
                      <a:pt x="510" y="255"/>
                    </a:lnTo>
                    <a:lnTo>
                      <a:pt x="539" y="198"/>
                    </a:lnTo>
                    <a:lnTo>
                      <a:pt x="510" y="85"/>
                    </a:lnTo>
                    <a:lnTo>
                      <a:pt x="567" y="56"/>
                    </a:lnTo>
                    <a:lnTo>
                      <a:pt x="510" y="0"/>
                    </a:lnTo>
                    <a:lnTo>
                      <a:pt x="453" y="0"/>
                    </a:lnTo>
                    <a:lnTo>
                      <a:pt x="397" y="0"/>
                    </a:lnTo>
                    <a:lnTo>
                      <a:pt x="368" y="28"/>
                    </a:lnTo>
                    <a:lnTo>
                      <a:pt x="283" y="0"/>
                    </a:lnTo>
                    <a:lnTo>
                      <a:pt x="198" y="0"/>
                    </a:lnTo>
                    <a:lnTo>
                      <a:pt x="198" y="28"/>
                    </a:lnTo>
                    <a:lnTo>
                      <a:pt x="142" y="28"/>
                    </a:lnTo>
                    <a:lnTo>
                      <a:pt x="142" y="56"/>
                    </a:lnTo>
                    <a:lnTo>
                      <a:pt x="198" y="56"/>
                    </a:lnTo>
                    <a:lnTo>
                      <a:pt x="170" y="85"/>
                    </a:lnTo>
                    <a:lnTo>
                      <a:pt x="113" y="56"/>
                    </a:lnTo>
                    <a:lnTo>
                      <a:pt x="113" y="141"/>
                    </a:lnTo>
                    <a:lnTo>
                      <a:pt x="57" y="170"/>
                    </a:lnTo>
                    <a:lnTo>
                      <a:pt x="0" y="255"/>
                    </a:lnTo>
                    <a:lnTo>
                      <a:pt x="0" y="368"/>
                    </a:lnTo>
                    <a:lnTo>
                      <a:pt x="85" y="340"/>
                    </a:lnTo>
                    <a:lnTo>
                      <a:pt x="85" y="283"/>
                    </a:lnTo>
                    <a:lnTo>
                      <a:pt x="142" y="226"/>
                    </a:lnTo>
                    <a:lnTo>
                      <a:pt x="170" y="226"/>
                    </a:lnTo>
                    <a:lnTo>
                      <a:pt x="198" y="141"/>
                    </a:lnTo>
                    <a:lnTo>
                      <a:pt x="283" y="113"/>
                    </a:lnTo>
                    <a:lnTo>
                      <a:pt x="227" y="198"/>
                    </a:lnTo>
                    <a:lnTo>
                      <a:pt x="255" y="226"/>
                    </a:lnTo>
                    <a:lnTo>
                      <a:pt x="170" y="283"/>
                    </a:lnTo>
                    <a:lnTo>
                      <a:pt x="142" y="340"/>
                    </a:lnTo>
                    <a:lnTo>
                      <a:pt x="142" y="397"/>
                    </a:lnTo>
                    <a:lnTo>
                      <a:pt x="57" y="425"/>
                    </a:lnTo>
                    <a:lnTo>
                      <a:pt x="28" y="453"/>
                    </a:lnTo>
                    <a:lnTo>
                      <a:pt x="85" y="482"/>
                    </a:lnTo>
                    <a:lnTo>
                      <a:pt x="142" y="425"/>
                    </a:lnTo>
                    <a:lnTo>
                      <a:pt x="170" y="453"/>
                    </a:lnTo>
                    <a:lnTo>
                      <a:pt x="113" y="482"/>
                    </a:lnTo>
                    <a:lnTo>
                      <a:pt x="85" y="538"/>
                    </a:lnTo>
                    <a:lnTo>
                      <a:pt x="113" y="567"/>
                    </a:lnTo>
                    <a:lnTo>
                      <a:pt x="255" y="567"/>
                    </a:lnTo>
                    <a:lnTo>
                      <a:pt x="425" y="59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64" name="Freeform 28"/>
              <p:cNvSpPr>
                <a:spLocks/>
              </p:cNvSpPr>
              <p:nvPr/>
            </p:nvSpPr>
            <p:spPr bwMode="auto">
              <a:xfrm>
                <a:off x="517" y="3818"/>
                <a:ext cx="1134" cy="1077"/>
              </a:xfrm>
              <a:custGeom>
                <a:avLst/>
                <a:gdLst>
                  <a:gd name="T0" fmla="*/ 907 w 1134"/>
                  <a:gd name="T1" fmla="*/ 0 h 1077"/>
                  <a:gd name="T2" fmla="*/ 822 w 1134"/>
                  <a:gd name="T3" fmla="*/ 113 h 1077"/>
                  <a:gd name="T4" fmla="*/ 765 w 1134"/>
                  <a:gd name="T5" fmla="*/ 85 h 1077"/>
                  <a:gd name="T6" fmla="*/ 708 w 1134"/>
                  <a:gd name="T7" fmla="*/ 142 h 1077"/>
                  <a:gd name="T8" fmla="*/ 708 w 1134"/>
                  <a:gd name="T9" fmla="*/ 198 h 1077"/>
                  <a:gd name="T10" fmla="*/ 680 w 1134"/>
                  <a:gd name="T11" fmla="*/ 312 h 1077"/>
                  <a:gd name="T12" fmla="*/ 652 w 1134"/>
                  <a:gd name="T13" fmla="*/ 312 h 1077"/>
                  <a:gd name="T14" fmla="*/ 652 w 1134"/>
                  <a:gd name="T15" fmla="*/ 397 h 1077"/>
                  <a:gd name="T16" fmla="*/ 567 w 1134"/>
                  <a:gd name="T17" fmla="*/ 453 h 1077"/>
                  <a:gd name="T18" fmla="*/ 453 w 1134"/>
                  <a:gd name="T19" fmla="*/ 482 h 1077"/>
                  <a:gd name="T20" fmla="*/ 453 w 1134"/>
                  <a:gd name="T21" fmla="*/ 538 h 1077"/>
                  <a:gd name="T22" fmla="*/ 425 w 1134"/>
                  <a:gd name="T23" fmla="*/ 595 h 1077"/>
                  <a:gd name="T24" fmla="*/ 283 w 1134"/>
                  <a:gd name="T25" fmla="*/ 595 h 1077"/>
                  <a:gd name="T26" fmla="*/ 226 w 1134"/>
                  <a:gd name="T27" fmla="*/ 652 h 1077"/>
                  <a:gd name="T28" fmla="*/ 198 w 1134"/>
                  <a:gd name="T29" fmla="*/ 623 h 1077"/>
                  <a:gd name="T30" fmla="*/ 141 w 1134"/>
                  <a:gd name="T31" fmla="*/ 680 h 1077"/>
                  <a:gd name="T32" fmla="*/ 56 w 1134"/>
                  <a:gd name="T33" fmla="*/ 680 h 1077"/>
                  <a:gd name="T34" fmla="*/ 28 w 1134"/>
                  <a:gd name="T35" fmla="*/ 709 h 1077"/>
                  <a:gd name="T36" fmla="*/ 56 w 1134"/>
                  <a:gd name="T37" fmla="*/ 737 h 1077"/>
                  <a:gd name="T38" fmla="*/ 28 w 1134"/>
                  <a:gd name="T39" fmla="*/ 765 h 1077"/>
                  <a:gd name="T40" fmla="*/ 0 w 1134"/>
                  <a:gd name="T41" fmla="*/ 822 h 1077"/>
                  <a:gd name="T42" fmla="*/ 28 w 1134"/>
                  <a:gd name="T43" fmla="*/ 879 h 1077"/>
                  <a:gd name="T44" fmla="*/ 0 w 1134"/>
                  <a:gd name="T45" fmla="*/ 907 h 1077"/>
                  <a:gd name="T46" fmla="*/ 28 w 1134"/>
                  <a:gd name="T47" fmla="*/ 935 h 1077"/>
                  <a:gd name="T48" fmla="*/ 85 w 1134"/>
                  <a:gd name="T49" fmla="*/ 992 h 1077"/>
                  <a:gd name="T50" fmla="*/ 170 w 1134"/>
                  <a:gd name="T51" fmla="*/ 1020 h 1077"/>
                  <a:gd name="T52" fmla="*/ 255 w 1134"/>
                  <a:gd name="T53" fmla="*/ 992 h 1077"/>
                  <a:gd name="T54" fmla="*/ 283 w 1134"/>
                  <a:gd name="T55" fmla="*/ 1049 h 1077"/>
                  <a:gd name="T56" fmla="*/ 311 w 1134"/>
                  <a:gd name="T57" fmla="*/ 1077 h 1077"/>
                  <a:gd name="T58" fmla="*/ 368 w 1134"/>
                  <a:gd name="T59" fmla="*/ 1020 h 1077"/>
                  <a:gd name="T60" fmla="*/ 368 w 1134"/>
                  <a:gd name="T61" fmla="*/ 964 h 1077"/>
                  <a:gd name="T62" fmla="*/ 425 w 1134"/>
                  <a:gd name="T63" fmla="*/ 964 h 1077"/>
                  <a:gd name="T64" fmla="*/ 482 w 1134"/>
                  <a:gd name="T65" fmla="*/ 935 h 1077"/>
                  <a:gd name="T66" fmla="*/ 538 w 1134"/>
                  <a:gd name="T67" fmla="*/ 964 h 1077"/>
                  <a:gd name="T68" fmla="*/ 595 w 1134"/>
                  <a:gd name="T69" fmla="*/ 850 h 1077"/>
                  <a:gd name="T70" fmla="*/ 708 w 1134"/>
                  <a:gd name="T71" fmla="*/ 907 h 1077"/>
                  <a:gd name="T72" fmla="*/ 623 w 1134"/>
                  <a:gd name="T73" fmla="*/ 964 h 1077"/>
                  <a:gd name="T74" fmla="*/ 708 w 1134"/>
                  <a:gd name="T75" fmla="*/ 964 h 1077"/>
                  <a:gd name="T76" fmla="*/ 793 w 1134"/>
                  <a:gd name="T77" fmla="*/ 992 h 1077"/>
                  <a:gd name="T78" fmla="*/ 822 w 1134"/>
                  <a:gd name="T79" fmla="*/ 964 h 1077"/>
                  <a:gd name="T80" fmla="*/ 935 w 1134"/>
                  <a:gd name="T81" fmla="*/ 964 h 1077"/>
                  <a:gd name="T82" fmla="*/ 992 w 1134"/>
                  <a:gd name="T83" fmla="*/ 1020 h 1077"/>
                  <a:gd name="T84" fmla="*/ 1077 w 1134"/>
                  <a:gd name="T85" fmla="*/ 1020 h 1077"/>
                  <a:gd name="T86" fmla="*/ 1105 w 1134"/>
                  <a:gd name="T87" fmla="*/ 907 h 1077"/>
                  <a:gd name="T88" fmla="*/ 1105 w 1134"/>
                  <a:gd name="T89" fmla="*/ 822 h 1077"/>
                  <a:gd name="T90" fmla="*/ 1105 w 1134"/>
                  <a:gd name="T91" fmla="*/ 765 h 1077"/>
                  <a:gd name="T92" fmla="*/ 1077 w 1134"/>
                  <a:gd name="T93" fmla="*/ 737 h 1077"/>
                  <a:gd name="T94" fmla="*/ 1049 w 1134"/>
                  <a:gd name="T95" fmla="*/ 680 h 1077"/>
                  <a:gd name="T96" fmla="*/ 1134 w 1134"/>
                  <a:gd name="T97" fmla="*/ 595 h 1077"/>
                  <a:gd name="T98" fmla="*/ 1077 w 1134"/>
                  <a:gd name="T99" fmla="*/ 538 h 1077"/>
                  <a:gd name="T100" fmla="*/ 1105 w 1134"/>
                  <a:gd name="T101" fmla="*/ 482 h 1077"/>
                  <a:gd name="T102" fmla="*/ 1077 w 1134"/>
                  <a:gd name="T103" fmla="*/ 425 h 1077"/>
                  <a:gd name="T104" fmla="*/ 1020 w 1134"/>
                  <a:gd name="T105" fmla="*/ 368 h 1077"/>
                  <a:gd name="T106" fmla="*/ 992 w 1134"/>
                  <a:gd name="T107" fmla="*/ 255 h 1077"/>
                  <a:gd name="T108" fmla="*/ 935 w 1134"/>
                  <a:gd name="T109" fmla="*/ 227 h 1077"/>
                  <a:gd name="T110" fmla="*/ 907 w 1134"/>
                  <a:gd name="T111" fmla="*/ 113 h 1077"/>
                  <a:gd name="T112" fmla="*/ 907 w 1134"/>
                  <a:gd name="T113" fmla="*/ 0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134" h="1077">
                    <a:moveTo>
                      <a:pt x="907" y="0"/>
                    </a:moveTo>
                    <a:lnTo>
                      <a:pt x="822" y="113"/>
                    </a:lnTo>
                    <a:lnTo>
                      <a:pt x="765" y="85"/>
                    </a:lnTo>
                    <a:lnTo>
                      <a:pt x="708" y="142"/>
                    </a:lnTo>
                    <a:lnTo>
                      <a:pt x="708" y="198"/>
                    </a:lnTo>
                    <a:lnTo>
                      <a:pt x="680" y="312"/>
                    </a:lnTo>
                    <a:lnTo>
                      <a:pt x="652" y="312"/>
                    </a:lnTo>
                    <a:lnTo>
                      <a:pt x="652" y="397"/>
                    </a:lnTo>
                    <a:lnTo>
                      <a:pt x="567" y="453"/>
                    </a:lnTo>
                    <a:lnTo>
                      <a:pt x="453" y="482"/>
                    </a:lnTo>
                    <a:lnTo>
                      <a:pt x="453" y="538"/>
                    </a:lnTo>
                    <a:lnTo>
                      <a:pt x="425" y="595"/>
                    </a:lnTo>
                    <a:lnTo>
                      <a:pt x="283" y="595"/>
                    </a:lnTo>
                    <a:lnTo>
                      <a:pt x="226" y="652"/>
                    </a:lnTo>
                    <a:lnTo>
                      <a:pt x="198" y="623"/>
                    </a:lnTo>
                    <a:lnTo>
                      <a:pt x="141" y="680"/>
                    </a:lnTo>
                    <a:lnTo>
                      <a:pt x="56" y="680"/>
                    </a:lnTo>
                    <a:lnTo>
                      <a:pt x="28" y="709"/>
                    </a:lnTo>
                    <a:lnTo>
                      <a:pt x="56" y="737"/>
                    </a:lnTo>
                    <a:lnTo>
                      <a:pt x="28" y="765"/>
                    </a:lnTo>
                    <a:lnTo>
                      <a:pt x="0" y="822"/>
                    </a:lnTo>
                    <a:lnTo>
                      <a:pt x="28" y="879"/>
                    </a:lnTo>
                    <a:lnTo>
                      <a:pt x="0" y="907"/>
                    </a:lnTo>
                    <a:lnTo>
                      <a:pt x="28" y="935"/>
                    </a:lnTo>
                    <a:lnTo>
                      <a:pt x="85" y="992"/>
                    </a:lnTo>
                    <a:lnTo>
                      <a:pt x="170" y="1020"/>
                    </a:lnTo>
                    <a:lnTo>
                      <a:pt x="255" y="992"/>
                    </a:lnTo>
                    <a:lnTo>
                      <a:pt x="283" y="1049"/>
                    </a:lnTo>
                    <a:lnTo>
                      <a:pt x="311" y="1077"/>
                    </a:lnTo>
                    <a:lnTo>
                      <a:pt x="368" y="1020"/>
                    </a:lnTo>
                    <a:lnTo>
                      <a:pt x="368" y="964"/>
                    </a:lnTo>
                    <a:lnTo>
                      <a:pt x="425" y="964"/>
                    </a:lnTo>
                    <a:lnTo>
                      <a:pt x="482" y="935"/>
                    </a:lnTo>
                    <a:lnTo>
                      <a:pt x="538" y="964"/>
                    </a:lnTo>
                    <a:lnTo>
                      <a:pt x="595" y="850"/>
                    </a:lnTo>
                    <a:lnTo>
                      <a:pt x="708" y="907"/>
                    </a:lnTo>
                    <a:lnTo>
                      <a:pt x="623" y="964"/>
                    </a:lnTo>
                    <a:lnTo>
                      <a:pt x="708" y="964"/>
                    </a:lnTo>
                    <a:lnTo>
                      <a:pt x="793" y="992"/>
                    </a:lnTo>
                    <a:lnTo>
                      <a:pt x="822" y="964"/>
                    </a:lnTo>
                    <a:lnTo>
                      <a:pt x="935" y="964"/>
                    </a:lnTo>
                    <a:lnTo>
                      <a:pt x="992" y="1020"/>
                    </a:lnTo>
                    <a:lnTo>
                      <a:pt x="1077" y="1020"/>
                    </a:lnTo>
                    <a:lnTo>
                      <a:pt x="1105" y="907"/>
                    </a:lnTo>
                    <a:lnTo>
                      <a:pt x="1105" y="822"/>
                    </a:lnTo>
                    <a:lnTo>
                      <a:pt x="1105" y="765"/>
                    </a:lnTo>
                    <a:lnTo>
                      <a:pt x="1077" y="737"/>
                    </a:lnTo>
                    <a:lnTo>
                      <a:pt x="1049" y="680"/>
                    </a:lnTo>
                    <a:lnTo>
                      <a:pt x="1134" y="595"/>
                    </a:lnTo>
                    <a:lnTo>
                      <a:pt x="1077" y="538"/>
                    </a:lnTo>
                    <a:lnTo>
                      <a:pt x="1105" y="482"/>
                    </a:lnTo>
                    <a:lnTo>
                      <a:pt x="1077" y="425"/>
                    </a:lnTo>
                    <a:lnTo>
                      <a:pt x="1020" y="368"/>
                    </a:lnTo>
                    <a:lnTo>
                      <a:pt x="992" y="255"/>
                    </a:lnTo>
                    <a:lnTo>
                      <a:pt x="935" y="227"/>
                    </a:lnTo>
                    <a:lnTo>
                      <a:pt x="907" y="113"/>
                    </a:lnTo>
                    <a:lnTo>
                      <a:pt x="90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65" name="Freeform 29"/>
              <p:cNvSpPr>
                <a:spLocks/>
              </p:cNvSpPr>
              <p:nvPr/>
            </p:nvSpPr>
            <p:spPr bwMode="auto">
              <a:xfrm>
                <a:off x="1424" y="2003"/>
                <a:ext cx="1559" cy="2410"/>
              </a:xfrm>
              <a:custGeom>
                <a:avLst/>
                <a:gdLst>
                  <a:gd name="T0" fmla="*/ 0 w 1559"/>
                  <a:gd name="T1" fmla="*/ 1928 h 2410"/>
                  <a:gd name="T2" fmla="*/ 85 w 1559"/>
                  <a:gd name="T3" fmla="*/ 2070 h 2410"/>
                  <a:gd name="T4" fmla="*/ 170 w 1559"/>
                  <a:gd name="T5" fmla="*/ 2240 h 2410"/>
                  <a:gd name="T6" fmla="*/ 312 w 1559"/>
                  <a:gd name="T7" fmla="*/ 2353 h 2410"/>
                  <a:gd name="T8" fmla="*/ 538 w 1559"/>
                  <a:gd name="T9" fmla="*/ 2410 h 2410"/>
                  <a:gd name="T10" fmla="*/ 624 w 1559"/>
                  <a:gd name="T11" fmla="*/ 2353 h 2410"/>
                  <a:gd name="T12" fmla="*/ 680 w 1559"/>
                  <a:gd name="T13" fmla="*/ 2325 h 2410"/>
                  <a:gd name="T14" fmla="*/ 709 w 1559"/>
                  <a:gd name="T15" fmla="*/ 2268 h 2410"/>
                  <a:gd name="T16" fmla="*/ 907 w 1559"/>
                  <a:gd name="T17" fmla="*/ 2212 h 2410"/>
                  <a:gd name="T18" fmla="*/ 992 w 1559"/>
                  <a:gd name="T19" fmla="*/ 2183 h 2410"/>
                  <a:gd name="T20" fmla="*/ 879 w 1559"/>
                  <a:gd name="T21" fmla="*/ 2042 h 2410"/>
                  <a:gd name="T22" fmla="*/ 964 w 1559"/>
                  <a:gd name="T23" fmla="*/ 2013 h 2410"/>
                  <a:gd name="T24" fmla="*/ 1162 w 1559"/>
                  <a:gd name="T25" fmla="*/ 1900 h 2410"/>
                  <a:gd name="T26" fmla="*/ 1191 w 1559"/>
                  <a:gd name="T27" fmla="*/ 1843 h 2410"/>
                  <a:gd name="T28" fmla="*/ 1247 w 1559"/>
                  <a:gd name="T29" fmla="*/ 1815 h 2410"/>
                  <a:gd name="T30" fmla="*/ 1332 w 1559"/>
                  <a:gd name="T31" fmla="*/ 1815 h 2410"/>
                  <a:gd name="T32" fmla="*/ 1361 w 1559"/>
                  <a:gd name="T33" fmla="*/ 1758 h 2410"/>
                  <a:gd name="T34" fmla="*/ 1446 w 1559"/>
                  <a:gd name="T35" fmla="*/ 1673 h 2410"/>
                  <a:gd name="T36" fmla="*/ 1446 w 1559"/>
                  <a:gd name="T37" fmla="*/ 1560 h 2410"/>
                  <a:gd name="T38" fmla="*/ 1531 w 1559"/>
                  <a:gd name="T39" fmla="*/ 1418 h 2410"/>
                  <a:gd name="T40" fmla="*/ 1474 w 1559"/>
                  <a:gd name="T41" fmla="*/ 1304 h 2410"/>
                  <a:gd name="T42" fmla="*/ 1502 w 1559"/>
                  <a:gd name="T43" fmla="*/ 1248 h 2410"/>
                  <a:gd name="T44" fmla="*/ 1559 w 1559"/>
                  <a:gd name="T45" fmla="*/ 1078 h 2410"/>
                  <a:gd name="T46" fmla="*/ 1361 w 1559"/>
                  <a:gd name="T47" fmla="*/ 964 h 2410"/>
                  <a:gd name="T48" fmla="*/ 1304 w 1559"/>
                  <a:gd name="T49" fmla="*/ 851 h 2410"/>
                  <a:gd name="T50" fmla="*/ 1417 w 1559"/>
                  <a:gd name="T51" fmla="*/ 596 h 2410"/>
                  <a:gd name="T52" fmla="*/ 1474 w 1559"/>
                  <a:gd name="T53" fmla="*/ 426 h 2410"/>
                  <a:gd name="T54" fmla="*/ 1389 w 1559"/>
                  <a:gd name="T55" fmla="*/ 312 h 2410"/>
                  <a:gd name="T56" fmla="*/ 1304 w 1559"/>
                  <a:gd name="T57" fmla="*/ 256 h 2410"/>
                  <a:gd name="T58" fmla="*/ 1389 w 1559"/>
                  <a:gd name="T59" fmla="*/ 171 h 2410"/>
                  <a:gd name="T60" fmla="*/ 1417 w 1559"/>
                  <a:gd name="T61" fmla="*/ 29 h 2410"/>
                  <a:gd name="T62" fmla="*/ 1276 w 1559"/>
                  <a:gd name="T63" fmla="*/ 29 h 2410"/>
                  <a:gd name="T64" fmla="*/ 1191 w 1559"/>
                  <a:gd name="T65" fmla="*/ 85 h 2410"/>
                  <a:gd name="T66" fmla="*/ 1105 w 1559"/>
                  <a:gd name="T67" fmla="*/ 114 h 2410"/>
                  <a:gd name="T68" fmla="*/ 1020 w 1559"/>
                  <a:gd name="T69" fmla="*/ 171 h 2410"/>
                  <a:gd name="T70" fmla="*/ 907 w 1559"/>
                  <a:gd name="T71" fmla="*/ 284 h 2410"/>
                  <a:gd name="T72" fmla="*/ 794 w 1559"/>
                  <a:gd name="T73" fmla="*/ 341 h 2410"/>
                  <a:gd name="T74" fmla="*/ 765 w 1559"/>
                  <a:gd name="T75" fmla="*/ 482 h 2410"/>
                  <a:gd name="T76" fmla="*/ 652 w 1559"/>
                  <a:gd name="T77" fmla="*/ 454 h 2410"/>
                  <a:gd name="T78" fmla="*/ 538 w 1559"/>
                  <a:gd name="T79" fmla="*/ 567 h 2410"/>
                  <a:gd name="T80" fmla="*/ 453 w 1559"/>
                  <a:gd name="T81" fmla="*/ 652 h 2410"/>
                  <a:gd name="T82" fmla="*/ 538 w 1559"/>
                  <a:gd name="T83" fmla="*/ 709 h 2410"/>
                  <a:gd name="T84" fmla="*/ 538 w 1559"/>
                  <a:gd name="T85" fmla="*/ 794 h 2410"/>
                  <a:gd name="T86" fmla="*/ 538 w 1559"/>
                  <a:gd name="T87" fmla="*/ 851 h 2410"/>
                  <a:gd name="T88" fmla="*/ 482 w 1559"/>
                  <a:gd name="T89" fmla="*/ 851 h 2410"/>
                  <a:gd name="T90" fmla="*/ 482 w 1559"/>
                  <a:gd name="T91" fmla="*/ 936 h 2410"/>
                  <a:gd name="T92" fmla="*/ 397 w 1559"/>
                  <a:gd name="T93" fmla="*/ 936 h 2410"/>
                  <a:gd name="T94" fmla="*/ 453 w 1559"/>
                  <a:gd name="T95" fmla="*/ 1049 h 2410"/>
                  <a:gd name="T96" fmla="*/ 368 w 1559"/>
                  <a:gd name="T97" fmla="*/ 1106 h 2410"/>
                  <a:gd name="T98" fmla="*/ 340 w 1559"/>
                  <a:gd name="T99" fmla="*/ 1219 h 2410"/>
                  <a:gd name="T100" fmla="*/ 227 w 1559"/>
                  <a:gd name="T101" fmla="*/ 1304 h 2410"/>
                  <a:gd name="T102" fmla="*/ 85 w 1559"/>
                  <a:gd name="T103" fmla="*/ 1446 h 2410"/>
                  <a:gd name="T104" fmla="*/ 57 w 1559"/>
                  <a:gd name="T105" fmla="*/ 1645 h 2410"/>
                  <a:gd name="T106" fmla="*/ 28 w 1559"/>
                  <a:gd name="T107" fmla="*/ 1786 h 2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559" h="2410">
                    <a:moveTo>
                      <a:pt x="0" y="1815"/>
                    </a:moveTo>
                    <a:lnTo>
                      <a:pt x="0" y="1928"/>
                    </a:lnTo>
                    <a:lnTo>
                      <a:pt x="28" y="2042"/>
                    </a:lnTo>
                    <a:lnTo>
                      <a:pt x="85" y="2070"/>
                    </a:lnTo>
                    <a:lnTo>
                      <a:pt x="113" y="2183"/>
                    </a:lnTo>
                    <a:lnTo>
                      <a:pt x="170" y="2240"/>
                    </a:lnTo>
                    <a:lnTo>
                      <a:pt x="198" y="2297"/>
                    </a:lnTo>
                    <a:lnTo>
                      <a:pt x="312" y="2353"/>
                    </a:lnTo>
                    <a:lnTo>
                      <a:pt x="482" y="2410"/>
                    </a:lnTo>
                    <a:lnTo>
                      <a:pt x="538" y="2410"/>
                    </a:lnTo>
                    <a:lnTo>
                      <a:pt x="567" y="2382"/>
                    </a:lnTo>
                    <a:lnTo>
                      <a:pt x="624" y="2353"/>
                    </a:lnTo>
                    <a:lnTo>
                      <a:pt x="652" y="2325"/>
                    </a:lnTo>
                    <a:lnTo>
                      <a:pt x="680" y="2325"/>
                    </a:lnTo>
                    <a:lnTo>
                      <a:pt x="680" y="2297"/>
                    </a:lnTo>
                    <a:lnTo>
                      <a:pt x="709" y="2268"/>
                    </a:lnTo>
                    <a:lnTo>
                      <a:pt x="850" y="2240"/>
                    </a:lnTo>
                    <a:lnTo>
                      <a:pt x="907" y="2212"/>
                    </a:lnTo>
                    <a:lnTo>
                      <a:pt x="935" y="2212"/>
                    </a:lnTo>
                    <a:lnTo>
                      <a:pt x="992" y="2183"/>
                    </a:lnTo>
                    <a:lnTo>
                      <a:pt x="935" y="2127"/>
                    </a:lnTo>
                    <a:lnTo>
                      <a:pt x="879" y="2042"/>
                    </a:lnTo>
                    <a:lnTo>
                      <a:pt x="935" y="2013"/>
                    </a:lnTo>
                    <a:lnTo>
                      <a:pt x="964" y="2013"/>
                    </a:lnTo>
                    <a:lnTo>
                      <a:pt x="1049" y="1900"/>
                    </a:lnTo>
                    <a:lnTo>
                      <a:pt x="1162" y="1900"/>
                    </a:lnTo>
                    <a:lnTo>
                      <a:pt x="1162" y="1871"/>
                    </a:lnTo>
                    <a:lnTo>
                      <a:pt x="1191" y="1843"/>
                    </a:lnTo>
                    <a:lnTo>
                      <a:pt x="1247" y="1843"/>
                    </a:lnTo>
                    <a:lnTo>
                      <a:pt x="1247" y="1815"/>
                    </a:lnTo>
                    <a:lnTo>
                      <a:pt x="1304" y="1786"/>
                    </a:lnTo>
                    <a:lnTo>
                      <a:pt x="1332" y="1815"/>
                    </a:lnTo>
                    <a:lnTo>
                      <a:pt x="1332" y="1758"/>
                    </a:lnTo>
                    <a:lnTo>
                      <a:pt x="1361" y="1758"/>
                    </a:lnTo>
                    <a:lnTo>
                      <a:pt x="1389" y="1701"/>
                    </a:lnTo>
                    <a:lnTo>
                      <a:pt x="1446" y="1673"/>
                    </a:lnTo>
                    <a:lnTo>
                      <a:pt x="1502" y="1616"/>
                    </a:lnTo>
                    <a:lnTo>
                      <a:pt x="1446" y="1560"/>
                    </a:lnTo>
                    <a:lnTo>
                      <a:pt x="1361" y="1503"/>
                    </a:lnTo>
                    <a:lnTo>
                      <a:pt x="1531" y="1418"/>
                    </a:lnTo>
                    <a:lnTo>
                      <a:pt x="1531" y="1361"/>
                    </a:lnTo>
                    <a:lnTo>
                      <a:pt x="1474" y="1304"/>
                    </a:lnTo>
                    <a:lnTo>
                      <a:pt x="1474" y="1276"/>
                    </a:lnTo>
                    <a:lnTo>
                      <a:pt x="1502" y="1248"/>
                    </a:lnTo>
                    <a:lnTo>
                      <a:pt x="1502" y="1163"/>
                    </a:lnTo>
                    <a:lnTo>
                      <a:pt x="1559" y="1078"/>
                    </a:lnTo>
                    <a:lnTo>
                      <a:pt x="1474" y="964"/>
                    </a:lnTo>
                    <a:lnTo>
                      <a:pt x="1361" y="964"/>
                    </a:lnTo>
                    <a:lnTo>
                      <a:pt x="1361" y="908"/>
                    </a:lnTo>
                    <a:lnTo>
                      <a:pt x="1304" y="851"/>
                    </a:lnTo>
                    <a:lnTo>
                      <a:pt x="1304" y="738"/>
                    </a:lnTo>
                    <a:lnTo>
                      <a:pt x="1417" y="596"/>
                    </a:lnTo>
                    <a:lnTo>
                      <a:pt x="1474" y="539"/>
                    </a:lnTo>
                    <a:lnTo>
                      <a:pt x="1474" y="426"/>
                    </a:lnTo>
                    <a:lnTo>
                      <a:pt x="1361" y="341"/>
                    </a:lnTo>
                    <a:lnTo>
                      <a:pt x="1389" y="312"/>
                    </a:lnTo>
                    <a:lnTo>
                      <a:pt x="1361" y="256"/>
                    </a:lnTo>
                    <a:lnTo>
                      <a:pt x="1304" y="256"/>
                    </a:lnTo>
                    <a:lnTo>
                      <a:pt x="1332" y="199"/>
                    </a:lnTo>
                    <a:lnTo>
                      <a:pt x="1389" y="171"/>
                    </a:lnTo>
                    <a:lnTo>
                      <a:pt x="1361" y="57"/>
                    </a:lnTo>
                    <a:lnTo>
                      <a:pt x="1417" y="29"/>
                    </a:lnTo>
                    <a:lnTo>
                      <a:pt x="1361" y="0"/>
                    </a:lnTo>
                    <a:lnTo>
                      <a:pt x="1276" y="29"/>
                    </a:lnTo>
                    <a:lnTo>
                      <a:pt x="1247" y="85"/>
                    </a:lnTo>
                    <a:lnTo>
                      <a:pt x="1191" y="85"/>
                    </a:lnTo>
                    <a:lnTo>
                      <a:pt x="1162" y="114"/>
                    </a:lnTo>
                    <a:lnTo>
                      <a:pt x="1105" y="114"/>
                    </a:lnTo>
                    <a:lnTo>
                      <a:pt x="1077" y="142"/>
                    </a:lnTo>
                    <a:lnTo>
                      <a:pt x="1020" y="171"/>
                    </a:lnTo>
                    <a:lnTo>
                      <a:pt x="964" y="284"/>
                    </a:lnTo>
                    <a:lnTo>
                      <a:pt x="907" y="284"/>
                    </a:lnTo>
                    <a:lnTo>
                      <a:pt x="879" y="256"/>
                    </a:lnTo>
                    <a:lnTo>
                      <a:pt x="794" y="341"/>
                    </a:lnTo>
                    <a:lnTo>
                      <a:pt x="822" y="369"/>
                    </a:lnTo>
                    <a:lnTo>
                      <a:pt x="765" y="482"/>
                    </a:lnTo>
                    <a:lnTo>
                      <a:pt x="737" y="426"/>
                    </a:lnTo>
                    <a:lnTo>
                      <a:pt x="652" y="454"/>
                    </a:lnTo>
                    <a:lnTo>
                      <a:pt x="567" y="539"/>
                    </a:lnTo>
                    <a:lnTo>
                      <a:pt x="538" y="567"/>
                    </a:lnTo>
                    <a:lnTo>
                      <a:pt x="510" y="652"/>
                    </a:lnTo>
                    <a:lnTo>
                      <a:pt x="453" y="652"/>
                    </a:lnTo>
                    <a:lnTo>
                      <a:pt x="482" y="709"/>
                    </a:lnTo>
                    <a:lnTo>
                      <a:pt x="538" y="709"/>
                    </a:lnTo>
                    <a:lnTo>
                      <a:pt x="567" y="738"/>
                    </a:lnTo>
                    <a:lnTo>
                      <a:pt x="538" y="794"/>
                    </a:lnTo>
                    <a:lnTo>
                      <a:pt x="567" y="823"/>
                    </a:lnTo>
                    <a:lnTo>
                      <a:pt x="538" y="851"/>
                    </a:lnTo>
                    <a:lnTo>
                      <a:pt x="510" y="823"/>
                    </a:lnTo>
                    <a:lnTo>
                      <a:pt x="482" y="851"/>
                    </a:lnTo>
                    <a:lnTo>
                      <a:pt x="482" y="879"/>
                    </a:lnTo>
                    <a:lnTo>
                      <a:pt x="482" y="936"/>
                    </a:lnTo>
                    <a:lnTo>
                      <a:pt x="425" y="879"/>
                    </a:lnTo>
                    <a:lnTo>
                      <a:pt x="397" y="936"/>
                    </a:lnTo>
                    <a:lnTo>
                      <a:pt x="453" y="993"/>
                    </a:lnTo>
                    <a:lnTo>
                      <a:pt x="453" y="1049"/>
                    </a:lnTo>
                    <a:lnTo>
                      <a:pt x="425" y="1106"/>
                    </a:lnTo>
                    <a:lnTo>
                      <a:pt x="368" y="1106"/>
                    </a:lnTo>
                    <a:lnTo>
                      <a:pt x="340" y="1163"/>
                    </a:lnTo>
                    <a:lnTo>
                      <a:pt x="340" y="1219"/>
                    </a:lnTo>
                    <a:lnTo>
                      <a:pt x="312" y="1219"/>
                    </a:lnTo>
                    <a:lnTo>
                      <a:pt x="227" y="1304"/>
                    </a:lnTo>
                    <a:lnTo>
                      <a:pt x="142" y="1418"/>
                    </a:lnTo>
                    <a:lnTo>
                      <a:pt x="85" y="1446"/>
                    </a:lnTo>
                    <a:lnTo>
                      <a:pt x="28" y="1588"/>
                    </a:lnTo>
                    <a:lnTo>
                      <a:pt x="57" y="1645"/>
                    </a:lnTo>
                    <a:lnTo>
                      <a:pt x="0" y="1701"/>
                    </a:lnTo>
                    <a:lnTo>
                      <a:pt x="28" y="1786"/>
                    </a:lnTo>
                    <a:lnTo>
                      <a:pt x="0" y="181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4389" name="Group 53"/>
            <p:cNvGrpSpPr>
              <a:grpSpLocks/>
            </p:cNvGrpSpPr>
            <p:nvPr/>
          </p:nvGrpSpPr>
          <p:grpSpPr bwMode="auto">
            <a:xfrm>
              <a:off x="4913313" y="300038"/>
              <a:ext cx="3827462" cy="6300787"/>
              <a:chOff x="3095" y="189"/>
              <a:chExt cx="2411" cy="3969"/>
            </a:xfrm>
          </p:grpSpPr>
          <p:sp>
            <p:nvSpPr>
              <p:cNvPr id="14349" name="Freeform 13"/>
              <p:cNvSpPr>
                <a:spLocks/>
              </p:cNvSpPr>
              <p:nvPr/>
            </p:nvSpPr>
            <p:spPr bwMode="auto">
              <a:xfrm>
                <a:off x="3975" y="3563"/>
                <a:ext cx="851" cy="595"/>
              </a:xfrm>
              <a:custGeom>
                <a:avLst/>
                <a:gdLst>
                  <a:gd name="T0" fmla="*/ 284 w 851"/>
                  <a:gd name="T1" fmla="*/ 595 h 595"/>
                  <a:gd name="T2" fmla="*/ 255 w 851"/>
                  <a:gd name="T3" fmla="*/ 567 h 595"/>
                  <a:gd name="T4" fmla="*/ 255 w 851"/>
                  <a:gd name="T5" fmla="*/ 538 h 595"/>
                  <a:gd name="T6" fmla="*/ 227 w 851"/>
                  <a:gd name="T7" fmla="*/ 538 h 595"/>
                  <a:gd name="T8" fmla="*/ 170 w 851"/>
                  <a:gd name="T9" fmla="*/ 482 h 595"/>
                  <a:gd name="T10" fmla="*/ 114 w 851"/>
                  <a:gd name="T11" fmla="*/ 453 h 595"/>
                  <a:gd name="T12" fmla="*/ 114 w 851"/>
                  <a:gd name="T13" fmla="*/ 425 h 595"/>
                  <a:gd name="T14" fmla="*/ 57 w 851"/>
                  <a:gd name="T15" fmla="*/ 397 h 595"/>
                  <a:gd name="T16" fmla="*/ 29 w 851"/>
                  <a:gd name="T17" fmla="*/ 340 h 595"/>
                  <a:gd name="T18" fmla="*/ 0 w 851"/>
                  <a:gd name="T19" fmla="*/ 340 h 595"/>
                  <a:gd name="T20" fmla="*/ 0 w 851"/>
                  <a:gd name="T21" fmla="*/ 283 h 595"/>
                  <a:gd name="T22" fmla="*/ 57 w 851"/>
                  <a:gd name="T23" fmla="*/ 226 h 595"/>
                  <a:gd name="T24" fmla="*/ 142 w 851"/>
                  <a:gd name="T25" fmla="*/ 255 h 595"/>
                  <a:gd name="T26" fmla="*/ 170 w 851"/>
                  <a:gd name="T27" fmla="*/ 226 h 595"/>
                  <a:gd name="T28" fmla="*/ 284 w 851"/>
                  <a:gd name="T29" fmla="*/ 255 h 595"/>
                  <a:gd name="T30" fmla="*/ 340 w 851"/>
                  <a:gd name="T31" fmla="*/ 198 h 595"/>
                  <a:gd name="T32" fmla="*/ 426 w 851"/>
                  <a:gd name="T33" fmla="*/ 198 h 595"/>
                  <a:gd name="T34" fmla="*/ 454 w 851"/>
                  <a:gd name="T35" fmla="*/ 170 h 595"/>
                  <a:gd name="T36" fmla="*/ 511 w 851"/>
                  <a:gd name="T37" fmla="*/ 170 h 595"/>
                  <a:gd name="T38" fmla="*/ 567 w 851"/>
                  <a:gd name="T39" fmla="*/ 113 h 595"/>
                  <a:gd name="T40" fmla="*/ 652 w 851"/>
                  <a:gd name="T41" fmla="*/ 0 h 595"/>
                  <a:gd name="T42" fmla="*/ 681 w 851"/>
                  <a:gd name="T43" fmla="*/ 0 h 595"/>
                  <a:gd name="T44" fmla="*/ 709 w 851"/>
                  <a:gd name="T45" fmla="*/ 113 h 595"/>
                  <a:gd name="T46" fmla="*/ 737 w 851"/>
                  <a:gd name="T47" fmla="*/ 141 h 595"/>
                  <a:gd name="T48" fmla="*/ 737 w 851"/>
                  <a:gd name="T49" fmla="*/ 170 h 595"/>
                  <a:gd name="T50" fmla="*/ 794 w 851"/>
                  <a:gd name="T51" fmla="*/ 170 h 595"/>
                  <a:gd name="T52" fmla="*/ 851 w 851"/>
                  <a:gd name="T53" fmla="*/ 255 h 595"/>
                  <a:gd name="T54" fmla="*/ 822 w 851"/>
                  <a:gd name="T55" fmla="*/ 283 h 595"/>
                  <a:gd name="T56" fmla="*/ 539 w 851"/>
                  <a:gd name="T57" fmla="*/ 368 h 595"/>
                  <a:gd name="T58" fmla="*/ 511 w 851"/>
                  <a:gd name="T59" fmla="*/ 453 h 595"/>
                  <a:gd name="T60" fmla="*/ 454 w 851"/>
                  <a:gd name="T61" fmla="*/ 453 h 595"/>
                  <a:gd name="T62" fmla="*/ 284 w 851"/>
                  <a:gd name="T63" fmla="*/ 538 h 595"/>
                  <a:gd name="T64" fmla="*/ 284 w 851"/>
                  <a:gd name="T65" fmla="*/ 595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51" h="595">
                    <a:moveTo>
                      <a:pt x="284" y="595"/>
                    </a:moveTo>
                    <a:lnTo>
                      <a:pt x="255" y="567"/>
                    </a:lnTo>
                    <a:lnTo>
                      <a:pt x="255" y="538"/>
                    </a:lnTo>
                    <a:lnTo>
                      <a:pt x="227" y="538"/>
                    </a:lnTo>
                    <a:lnTo>
                      <a:pt x="170" y="482"/>
                    </a:lnTo>
                    <a:lnTo>
                      <a:pt x="114" y="453"/>
                    </a:lnTo>
                    <a:lnTo>
                      <a:pt x="114" y="425"/>
                    </a:lnTo>
                    <a:lnTo>
                      <a:pt x="57" y="397"/>
                    </a:lnTo>
                    <a:lnTo>
                      <a:pt x="29" y="340"/>
                    </a:lnTo>
                    <a:lnTo>
                      <a:pt x="0" y="340"/>
                    </a:lnTo>
                    <a:lnTo>
                      <a:pt x="0" y="283"/>
                    </a:lnTo>
                    <a:lnTo>
                      <a:pt x="57" y="226"/>
                    </a:lnTo>
                    <a:lnTo>
                      <a:pt x="142" y="255"/>
                    </a:lnTo>
                    <a:lnTo>
                      <a:pt x="170" y="226"/>
                    </a:lnTo>
                    <a:lnTo>
                      <a:pt x="284" y="255"/>
                    </a:lnTo>
                    <a:lnTo>
                      <a:pt x="340" y="198"/>
                    </a:lnTo>
                    <a:lnTo>
                      <a:pt x="426" y="198"/>
                    </a:lnTo>
                    <a:lnTo>
                      <a:pt x="454" y="170"/>
                    </a:lnTo>
                    <a:lnTo>
                      <a:pt x="511" y="170"/>
                    </a:lnTo>
                    <a:lnTo>
                      <a:pt x="567" y="113"/>
                    </a:lnTo>
                    <a:lnTo>
                      <a:pt x="652" y="0"/>
                    </a:lnTo>
                    <a:lnTo>
                      <a:pt x="681" y="0"/>
                    </a:lnTo>
                    <a:lnTo>
                      <a:pt x="709" y="113"/>
                    </a:lnTo>
                    <a:lnTo>
                      <a:pt x="737" y="141"/>
                    </a:lnTo>
                    <a:lnTo>
                      <a:pt x="737" y="170"/>
                    </a:lnTo>
                    <a:lnTo>
                      <a:pt x="794" y="170"/>
                    </a:lnTo>
                    <a:lnTo>
                      <a:pt x="851" y="255"/>
                    </a:lnTo>
                    <a:lnTo>
                      <a:pt x="822" y="283"/>
                    </a:lnTo>
                    <a:lnTo>
                      <a:pt x="539" y="368"/>
                    </a:lnTo>
                    <a:lnTo>
                      <a:pt x="511" y="453"/>
                    </a:lnTo>
                    <a:lnTo>
                      <a:pt x="454" y="453"/>
                    </a:lnTo>
                    <a:lnTo>
                      <a:pt x="284" y="538"/>
                    </a:lnTo>
                    <a:lnTo>
                      <a:pt x="284" y="59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66" name="Freeform 30"/>
              <p:cNvSpPr>
                <a:spLocks/>
              </p:cNvSpPr>
              <p:nvPr/>
            </p:nvSpPr>
            <p:spPr bwMode="auto">
              <a:xfrm>
                <a:off x="3095" y="189"/>
                <a:ext cx="1532" cy="3657"/>
              </a:xfrm>
              <a:custGeom>
                <a:avLst/>
                <a:gdLst>
                  <a:gd name="T0" fmla="*/ 29 w 1532"/>
                  <a:gd name="T1" fmla="*/ 1641 h 3657"/>
                  <a:gd name="T2" fmla="*/ 0 w 1532"/>
                  <a:gd name="T3" fmla="*/ 1727 h 3657"/>
                  <a:gd name="T4" fmla="*/ 141 w 1532"/>
                  <a:gd name="T5" fmla="*/ 1842 h 3657"/>
                  <a:gd name="T6" fmla="*/ 226 w 1532"/>
                  <a:gd name="T7" fmla="*/ 2013 h 3657"/>
                  <a:gd name="T8" fmla="*/ 283 w 1532"/>
                  <a:gd name="T9" fmla="*/ 2099 h 3657"/>
                  <a:gd name="T10" fmla="*/ 454 w 1532"/>
                  <a:gd name="T11" fmla="*/ 2126 h 3657"/>
                  <a:gd name="T12" fmla="*/ 538 w 1532"/>
                  <a:gd name="T13" fmla="*/ 2183 h 3657"/>
                  <a:gd name="T14" fmla="*/ 511 w 1532"/>
                  <a:gd name="T15" fmla="*/ 2237 h 3657"/>
                  <a:gd name="T16" fmla="*/ 453 w 1532"/>
                  <a:gd name="T17" fmla="*/ 2349 h 3657"/>
                  <a:gd name="T18" fmla="*/ 481 w 1532"/>
                  <a:gd name="T19" fmla="*/ 2381 h 3657"/>
                  <a:gd name="T20" fmla="*/ 511 w 1532"/>
                  <a:gd name="T21" fmla="*/ 2439 h 3657"/>
                  <a:gd name="T22" fmla="*/ 568 w 1532"/>
                  <a:gd name="T23" fmla="*/ 2352 h 3657"/>
                  <a:gd name="T24" fmla="*/ 681 w 1532"/>
                  <a:gd name="T25" fmla="*/ 2519 h 3657"/>
                  <a:gd name="T26" fmla="*/ 625 w 1532"/>
                  <a:gd name="T27" fmla="*/ 2609 h 3657"/>
                  <a:gd name="T28" fmla="*/ 427 w 1532"/>
                  <a:gd name="T29" fmla="*/ 2691 h 3657"/>
                  <a:gd name="T30" fmla="*/ 454 w 1532"/>
                  <a:gd name="T31" fmla="*/ 2889 h 3657"/>
                  <a:gd name="T32" fmla="*/ 538 w 1532"/>
                  <a:gd name="T33" fmla="*/ 3060 h 3657"/>
                  <a:gd name="T34" fmla="*/ 484 w 1532"/>
                  <a:gd name="T35" fmla="*/ 3201 h 3657"/>
                  <a:gd name="T36" fmla="*/ 456 w 1532"/>
                  <a:gd name="T37" fmla="*/ 3315 h 3657"/>
                  <a:gd name="T38" fmla="*/ 513 w 1532"/>
                  <a:gd name="T39" fmla="*/ 3402 h 3657"/>
                  <a:gd name="T40" fmla="*/ 565 w 1532"/>
                  <a:gd name="T41" fmla="*/ 3372 h 3657"/>
                  <a:gd name="T42" fmla="*/ 568 w 1532"/>
                  <a:gd name="T43" fmla="*/ 3429 h 3657"/>
                  <a:gd name="T44" fmla="*/ 681 w 1532"/>
                  <a:gd name="T45" fmla="*/ 3428 h 3657"/>
                  <a:gd name="T46" fmla="*/ 768 w 1532"/>
                  <a:gd name="T47" fmla="*/ 3485 h 3657"/>
                  <a:gd name="T48" fmla="*/ 793 w 1532"/>
                  <a:gd name="T49" fmla="*/ 3573 h 3657"/>
                  <a:gd name="T50" fmla="*/ 852 w 1532"/>
                  <a:gd name="T51" fmla="*/ 3599 h 3657"/>
                  <a:gd name="T52" fmla="*/ 879 w 1532"/>
                  <a:gd name="T53" fmla="*/ 3657 h 3657"/>
                  <a:gd name="T54" fmla="*/ 1023 w 1532"/>
                  <a:gd name="T55" fmla="*/ 3627 h 3657"/>
                  <a:gd name="T56" fmla="*/ 1165 w 1532"/>
                  <a:gd name="T57" fmla="*/ 3629 h 3657"/>
                  <a:gd name="T58" fmla="*/ 1305 w 1532"/>
                  <a:gd name="T59" fmla="*/ 3572 h 3657"/>
                  <a:gd name="T60" fmla="*/ 1392 w 1532"/>
                  <a:gd name="T61" fmla="*/ 3543 h 3657"/>
                  <a:gd name="T62" fmla="*/ 1532 w 1532"/>
                  <a:gd name="T63" fmla="*/ 3374 h 3657"/>
                  <a:gd name="T64" fmla="*/ 1532 w 1532"/>
                  <a:gd name="T65" fmla="*/ 3118 h 3657"/>
                  <a:gd name="T66" fmla="*/ 1447 w 1532"/>
                  <a:gd name="T67" fmla="*/ 2892 h 3657"/>
                  <a:gd name="T68" fmla="*/ 1362 w 1532"/>
                  <a:gd name="T69" fmla="*/ 2750 h 3657"/>
                  <a:gd name="T70" fmla="*/ 1306 w 1532"/>
                  <a:gd name="T71" fmla="*/ 2466 h 3657"/>
                  <a:gd name="T72" fmla="*/ 1306 w 1532"/>
                  <a:gd name="T73" fmla="*/ 2126 h 3657"/>
                  <a:gd name="T74" fmla="*/ 1249 w 1532"/>
                  <a:gd name="T75" fmla="*/ 1814 h 3657"/>
                  <a:gd name="T76" fmla="*/ 1164 w 1532"/>
                  <a:gd name="T77" fmla="*/ 1786 h 3657"/>
                  <a:gd name="T78" fmla="*/ 937 w 1532"/>
                  <a:gd name="T79" fmla="*/ 1758 h 3657"/>
                  <a:gd name="T80" fmla="*/ 824 w 1532"/>
                  <a:gd name="T81" fmla="*/ 1758 h 3657"/>
                  <a:gd name="T82" fmla="*/ 739 w 1532"/>
                  <a:gd name="T83" fmla="*/ 1673 h 3657"/>
                  <a:gd name="T84" fmla="*/ 739 w 1532"/>
                  <a:gd name="T85" fmla="*/ 1503 h 3657"/>
                  <a:gd name="T86" fmla="*/ 767 w 1532"/>
                  <a:gd name="T87" fmla="*/ 1276 h 3657"/>
                  <a:gd name="T88" fmla="*/ 710 w 1532"/>
                  <a:gd name="T89" fmla="*/ 1049 h 3657"/>
                  <a:gd name="T90" fmla="*/ 795 w 1532"/>
                  <a:gd name="T91" fmla="*/ 936 h 3657"/>
                  <a:gd name="T92" fmla="*/ 824 w 1532"/>
                  <a:gd name="T93" fmla="*/ 709 h 3657"/>
                  <a:gd name="T94" fmla="*/ 767 w 1532"/>
                  <a:gd name="T95" fmla="*/ 510 h 3657"/>
                  <a:gd name="T96" fmla="*/ 682 w 1532"/>
                  <a:gd name="T97" fmla="*/ 312 h 3657"/>
                  <a:gd name="T98" fmla="*/ 682 w 1532"/>
                  <a:gd name="T99" fmla="*/ 198 h 3657"/>
                  <a:gd name="T100" fmla="*/ 654 w 1532"/>
                  <a:gd name="T101" fmla="*/ 57 h 3657"/>
                  <a:gd name="T102" fmla="*/ 483 w 1532"/>
                  <a:gd name="T103" fmla="*/ 142 h 3657"/>
                  <a:gd name="T104" fmla="*/ 455 w 1532"/>
                  <a:gd name="T105" fmla="*/ 369 h 3657"/>
                  <a:gd name="T106" fmla="*/ 313 w 1532"/>
                  <a:gd name="T107" fmla="*/ 425 h 3657"/>
                  <a:gd name="T108" fmla="*/ 342 w 1532"/>
                  <a:gd name="T109" fmla="*/ 539 h 3657"/>
                  <a:gd name="T110" fmla="*/ 257 w 1532"/>
                  <a:gd name="T111" fmla="*/ 794 h 3657"/>
                  <a:gd name="T112" fmla="*/ 313 w 1532"/>
                  <a:gd name="T113" fmla="*/ 936 h 3657"/>
                  <a:gd name="T114" fmla="*/ 172 w 1532"/>
                  <a:gd name="T115" fmla="*/ 1049 h 3657"/>
                  <a:gd name="T116" fmla="*/ 285 w 1532"/>
                  <a:gd name="T117" fmla="*/ 1191 h 3657"/>
                  <a:gd name="T118" fmla="*/ 313 w 1532"/>
                  <a:gd name="T119" fmla="*/ 1332 h 3657"/>
                  <a:gd name="T120" fmla="*/ 172 w 1532"/>
                  <a:gd name="T121" fmla="*/ 1474 h 3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32" h="3657">
                    <a:moveTo>
                      <a:pt x="58" y="1531"/>
                    </a:moveTo>
                    <a:lnTo>
                      <a:pt x="29" y="1641"/>
                    </a:lnTo>
                    <a:lnTo>
                      <a:pt x="31" y="1671"/>
                    </a:lnTo>
                    <a:lnTo>
                      <a:pt x="0" y="1727"/>
                    </a:lnTo>
                    <a:lnTo>
                      <a:pt x="85" y="1814"/>
                    </a:lnTo>
                    <a:lnTo>
                      <a:pt x="141" y="1842"/>
                    </a:lnTo>
                    <a:lnTo>
                      <a:pt x="225" y="1928"/>
                    </a:lnTo>
                    <a:lnTo>
                      <a:pt x="226" y="2013"/>
                    </a:lnTo>
                    <a:lnTo>
                      <a:pt x="285" y="2039"/>
                    </a:lnTo>
                    <a:lnTo>
                      <a:pt x="283" y="2099"/>
                    </a:lnTo>
                    <a:lnTo>
                      <a:pt x="397" y="2072"/>
                    </a:lnTo>
                    <a:lnTo>
                      <a:pt x="454" y="2126"/>
                    </a:lnTo>
                    <a:lnTo>
                      <a:pt x="483" y="2126"/>
                    </a:lnTo>
                    <a:lnTo>
                      <a:pt x="538" y="2183"/>
                    </a:lnTo>
                    <a:lnTo>
                      <a:pt x="510" y="2211"/>
                    </a:lnTo>
                    <a:lnTo>
                      <a:pt x="511" y="2237"/>
                    </a:lnTo>
                    <a:lnTo>
                      <a:pt x="426" y="2295"/>
                    </a:lnTo>
                    <a:lnTo>
                      <a:pt x="453" y="2349"/>
                    </a:lnTo>
                    <a:lnTo>
                      <a:pt x="426" y="2382"/>
                    </a:lnTo>
                    <a:lnTo>
                      <a:pt x="481" y="2381"/>
                    </a:lnTo>
                    <a:lnTo>
                      <a:pt x="483" y="2436"/>
                    </a:lnTo>
                    <a:lnTo>
                      <a:pt x="511" y="2439"/>
                    </a:lnTo>
                    <a:lnTo>
                      <a:pt x="537" y="2381"/>
                    </a:lnTo>
                    <a:lnTo>
                      <a:pt x="568" y="2352"/>
                    </a:lnTo>
                    <a:lnTo>
                      <a:pt x="625" y="2382"/>
                    </a:lnTo>
                    <a:lnTo>
                      <a:pt x="681" y="2519"/>
                    </a:lnTo>
                    <a:lnTo>
                      <a:pt x="655" y="2607"/>
                    </a:lnTo>
                    <a:lnTo>
                      <a:pt x="625" y="2609"/>
                    </a:lnTo>
                    <a:lnTo>
                      <a:pt x="538" y="2691"/>
                    </a:lnTo>
                    <a:lnTo>
                      <a:pt x="427" y="2691"/>
                    </a:lnTo>
                    <a:lnTo>
                      <a:pt x="481" y="2835"/>
                    </a:lnTo>
                    <a:lnTo>
                      <a:pt x="454" y="2889"/>
                    </a:lnTo>
                    <a:lnTo>
                      <a:pt x="453" y="2976"/>
                    </a:lnTo>
                    <a:lnTo>
                      <a:pt x="538" y="3060"/>
                    </a:lnTo>
                    <a:lnTo>
                      <a:pt x="514" y="3173"/>
                    </a:lnTo>
                    <a:lnTo>
                      <a:pt x="484" y="3201"/>
                    </a:lnTo>
                    <a:lnTo>
                      <a:pt x="483" y="3255"/>
                    </a:lnTo>
                    <a:lnTo>
                      <a:pt x="456" y="3315"/>
                    </a:lnTo>
                    <a:lnTo>
                      <a:pt x="453" y="3345"/>
                    </a:lnTo>
                    <a:lnTo>
                      <a:pt x="513" y="3402"/>
                    </a:lnTo>
                    <a:lnTo>
                      <a:pt x="541" y="3401"/>
                    </a:lnTo>
                    <a:lnTo>
                      <a:pt x="565" y="3372"/>
                    </a:lnTo>
                    <a:lnTo>
                      <a:pt x="592" y="3375"/>
                    </a:lnTo>
                    <a:lnTo>
                      <a:pt x="568" y="3429"/>
                    </a:lnTo>
                    <a:lnTo>
                      <a:pt x="625" y="3399"/>
                    </a:lnTo>
                    <a:lnTo>
                      <a:pt x="681" y="3428"/>
                    </a:lnTo>
                    <a:lnTo>
                      <a:pt x="738" y="3486"/>
                    </a:lnTo>
                    <a:lnTo>
                      <a:pt x="768" y="3485"/>
                    </a:lnTo>
                    <a:lnTo>
                      <a:pt x="793" y="3539"/>
                    </a:lnTo>
                    <a:lnTo>
                      <a:pt x="793" y="3573"/>
                    </a:lnTo>
                    <a:lnTo>
                      <a:pt x="823" y="3600"/>
                    </a:lnTo>
                    <a:lnTo>
                      <a:pt x="852" y="3599"/>
                    </a:lnTo>
                    <a:lnTo>
                      <a:pt x="877" y="3624"/>
                    </a:lnTo>
                    <a:lnTo>
                      <a:pt x="879" y="3657"/>
                    </a:lnTo>
                    <a:lnTo>
                      <a:pt x="937" y="3600"/>
                    </a:lnTo>
                    <a:lnTo>
                      <a:pt x="1023" y="3627"/>
                    </a:lnTo>
                    <a:lnTo>
                      <a:pt x="1050" y="3600"/>
                    </a:lnTo>
                    <a:lnTo>
                      <a:pt x="1165" y="3629"/>
                    </a:lnTo>
                    <a:lnTo>
                      <a:pt x="1218" y="3573"/>
                    </a:lnTo>
                    <a:lnTo>
                      <a:pt x="1305" y="3572"/>
                    </a:lnTo>
                    <a:lnTo>
                      <a:pt x="1333" y="3545"/>
                    </a:lnTo>
                    <a:lnTo>
                      <a:pt x="1392" y="3543"/>
                    </a:lnTo>
                    <a:lnTo>
                      <a:pt x="1449" y="3485"/>
                    </a:lnTo>
                    <a:lnTo>
                      <a:pt x="1532" y="3374"/>
                    </a:lnTo>
                    <a:lnTo>
                      <a:pt x="1504" y="3260"/>
                    </a:lnTo>
                    <a:lnTo>
                      <a:pt x="1532" y="3118"/>
                    </a:lnTo>
                    <a:lnTo>
                      <a:pt x="1532" y="2977"/>
                    </a:lnTo>
                    <a:lnTo>
                      <a:pt x="1447" y="2892"/>
                    </a:lnTo>
                    <a:lnTo>
                      <a:pt x="1334" y="2863"/>
                    </a:lnTo>
                    <a:lnTo>
                      <a:pt x="1362" y="2750"/>
                    </a:lnTo>
                    <a:lnTo>
                      <a:pt x="1334" y="2523"/>
                    </a:lnTo>
                    <a:lnTo>
                      <a:pt x="1306" y="2466"/>
                    </a:lnTo>
                    <a:lnTo>
                      <a:pt x="1391" y="2353"/>
                    </a:lnTo>
                    <a:lnTo>
                      <a:pt x="1306" y="2126"/>
                    </a:lnTo>
                    <a:lnTo>
                      <a:pt x="1249" y="2013"/>
                    </a:lnTo>
                    <a:lnTo>
                      <a:pt x="1249" y="1814"/>
                    </a:lnTo>
                    <a:lnTo>
                      <a:pt x="1220" y="1758"/>
                    </a:lnTo>
                    <a:lnTo>
                      <a:pt x="1164" y="1786"/>
                    </a:lnTo>
                    <a:lnTo>
                      <a:pt x="1079" y="1701"/>
                    </a:lnTo>
                    <a:lnTo>
                      <a:pt x="937" y="1758"/>
                    </a:lnTo>
                    <a:lnTo>
                      <a:pt x="880" y="1814"/>
                    </a:lnTo>
                    <a:lnTo>
                      <a:pt x="824" y="1758"/>
                    </a:lnTo>
                    <a:lnTo>
                      <a:pt x="767" y="1758"/>
                    </a:lnTo>
                    <a:lnTo>
                      <a:pt x="739" y="1673"/>
                    </a:lnTo>
                    <a:lnTo>
                      <a:pt x="767" y="1616"/>
                    </a:lnTo>
                    <a:lnTo>
                      <a:pt x="739" y="1503"/>
                    </a:lnTo>
                    <a:lnTo>
                      <a:pt x="654" y="1446"/>
                    </a:lnTo>
                    <a:lnTo>
                      <a:pt x="767" y="1276"/>
                    </a:lnTo>
                    <a:lnTo>
                      <a:pt x="767" y="1106"/>
                    </a:lnTo>
                    <a:lnTo>
                      <a:pt x="710" y="1049"/>
                    </a:lnTo>
                    <a:lnTo>
                      <a:pt x="710" y="964"/>
                    </a:lnTo>
                    <a:lnTo>
                      <a:pt x="795" y="936"/>
                    </a:lnTo>
                    <a:lnTo>
                      <a:pt x="795" y="765"/>
                    </a:lnTo>
                    <a:lnTo>
                      <a:pt x="824" y="709"/>
                    </a:lnTo>
                    <a:lnTo>
                      <a:pt x="767" y="624"/>
                    </a:lnTo>
                    <a:lnTo>
                      <a:pt x="767" y="510"/>
                    </a:lnTo>
                    <a:lnTo>
                      <a:pt x="739" y="454"/>
                    </a:lnTo>
                    <a:lnTo>
                      <a:pt x="682" y="312"/>
                    </a:lnTo>
                    <a:lnTo>
                      <a:pt x="739" y="255"/>
                    </a:lnTo>
                    <a:lnTo>
                      <a:pt x="682" y="198"/>
                    </a:lnTo>
                    <a:lnTo>
                      <a:pt x="654" y="113"/>
                    </a:lnTo>
                    <a:lnTo>
                      <a:pt x="654" y="57"/>
                    </a:lnTo>
                    <a:lnTo>
                      <a:pt x="625" y="0"/>
                    </a:lnTo>
                    <a:lnTo>
                      <a:pt x="483" y="142"/>
                    </a:lnTo>
                    <a:lnTo>
                      <a:pt x="512" y="198"/>
                    </a:lnTo>
                    <a:lnTo>
                      <a:pt x="455" y="369"/>
                    </a:lnTo>
                    <a:lnTo>
                      <a:pt x="370" y="340"/>
                    </a:lnTo>
                    <a:lnTo>
                      <a:pt x="313" y="425"/>
                    </a:lnTo>
                    <a:lnTo>
                      <a:pt x="285" y="482"/>
                    </a:lnTo>
                    <a:lnTo>
                      <a:pt x="342" y="539"/>
                    </a:lnTo>
                    <a:lnTo>
                      <a:pt x="285" y="624"/>
                    </a:lnTo>
                    <a:lnTo>
                      <a:pt x="257" y="794"/>
                    </a:lnTo>
                    <a:lnTo>
                      <a:pt x="342" y="822"/>
                    </a:lnTo>
                    <a:lnTo>
                      <a:pt x="313" y="936"/>
                    </a:lnTo>
                    <a:lnTo>
                      <a:pt x="313" y="992"/>
                    </a:lnTo>
                    <a:lnTo>
                      <a:pt x="172" y="1049"/>
                    </a:lnTo>
                    <a:lnTo>
                      <a:pt x="200" y="1162"/>
                    </a:lnTo>
                    <a:lnTo>
                      <a:pt x="285" y="1191"/>
                    </a:lnTo>
                    <a:lnTo>
                      <a:pt x="228" y="1247"/>
                    </a:lnTo>
                    <a:lnTo>
                      <a:pt x="313" y="1332"/>
                    </a:lnTo>
                    <a:lnTo>
                      <a:pt x="228" y="1503"/>
                    </a:lnTo>
                    <a:lnTo>
                      <a:pt x="172" y="1474"/>
                    </a:lnTo>
                    <a:lnTo>
                      <a:pt x="58" y="153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67" name="Freeform 31"/>
              <p:cNvSpPr>
                <a:spLocks/>
              </p:cNvSpPr>
              <p:nvPr/>
            </p:nvSpPr>
            <p:spPr bwMode="auto">
              <a:xfrm>
                <a:off x="4401" y="2542"/>
                <a:ext cx="1105" cy="1276"/>
              </a:xfrm>
              <a:custGeom>
                <a:avLst/>
                <a:gdLst>
                  <a:gd name="T0" fmla="*/ 368 w 1105"/>
                  <a:gd name="T1" fmla="*/ 1191 h 1276"/>
                  <a:gd name="T2" fmla="*/ 311 w 1105"/>
                  <a:gd name="T3" fmla="*/ 1162 h 1276"/>
                  <a:gd name="T4" fmla="*/ 255 w 1105"/>
                  <a:gd name="T5" fmla="*/ 1021 h 1276"/>
                  <a:gd name="T6" fmla="*/ 198 w 1105"/>
                  <a:gd name="T7" fmla="*/ 907 h 1276"/>
                  <a:gd name="T8" fmla="*/ 226 w 1105"/>
                  <a:gd name="T9" fmla="*/ 624 h 1276"/>
                  <a:gd name="T10" fmla="*/ 28 w 1105"/>
                  <a:gd name="T11" fmla="*/ 510 h 1276"/>
                  <a:gd name="T12" fmla="*/ 28 w 1105"/>
                  <a:gd name="T13" fmla="*/ 170 h 1276"/>
                  <a:gd name="T14" fmla="*/ 85 w 1105"/>
                  <a:gd name="T15" fmla="*/ 0 h 1276"/>
                  <a:gd name="T16" fmla="*/ 198 w 1105"/>
                  <a:gd name="T17" fmla="*/ 113 h 1276"/>
                  <a:gd name="T18" fmla="*/ 340 w 1105"/>
                  <a:gd name="T19" fmla="*/ 113 h 1276"/>
                  <a:gd name="T20" fmla="*/ 481 w 1105"/>
                  <a:gd name="T21" fmla="*/ 199 h 1276"/>
                  <a:gd name="T22" fmla="*/ 567 w 1105"/>
                  <a:gd name="T23" fmla="*/ 28 h 1276"/>
                  <a:gd name="T24" fmla="*/ 567 w 1105"/>
                  <a:gd name="T25" fmla="*/ 113 h 1276"/>
                  <a:gd name="T26" fmla="*/ 623 w 1105"/>
                  <a:gd name="T27" fmla="*/ 199 h 1276"/>
                  <a:gd name="T28" fmla="*/ 680 w 1105"/>
                  <a:gd name="T29" fmla="*/ 284 h 1276"/>
                  <a:gd name="T30" fmla="*/ 765 w 1105"/>
                  <a:gd name="T31" fmla="*/ 255 h 1276"/>
                  <a:gd name="T32" fmla="*/ 765 w 1105"/>
                  <a:gd name="T33" fmla="*/ 312 h 1276"/>
                  <a:gd name="T34" fmla="*/ 822 w 1105"/>
                  <a:gd name="T35" fmla="*/ 284 h 1276"/>
                  <a:gd name="T36" fmla="*/ 935 w 1105"/>
                  <a:gd name="T37" fmla="*/ 312 h 1276"/>
                  <a:gd name="T38" fmla="*/ 992 w 1105"/>
                  <a:gd name="T39" fmla="*/ 397 h 1276"/>
                  <a:gd name="T40" fmla="*/ 1077 w 1105"/>
                  <a:gd name="T41" fmla="*/ 369 h 1276"/>
                  <a:gd name="T42" fmla="*/ 1105 w 1105"/>
                  <a:gd name="T43" fmla="*/ 482 h 1276"/>
                  <a:gd name="T44" fmla="*/ 822 w 1105"/>
                  <a:gd name="T45" fmla="*/ 510 h 1276"/>
                  <a:gd name="T46" fmla="*/ 680 w 1105"/>
                  <a:gd name="T47" fmla="*/ 765 h 1276"/>
                  <a:gd name="T48" fmla="*/ 595 w 1105"/>
                  <a:gd name="T49" fmla="*/ 879 h 1276"/>
                  <a:gd name="T50" fmla="*/ 481 w 1105"/>
                  <a:gd name="T51" fmla="*/ 1021 h 1276"/>
                  <a:gd name="T52" fmla="*/ 538 w 1105"/>
                  <a:gd name="T53" fmla="*/ 1162 h 1276"/>
                  <a:gd name="T54" fmla="*/ 567 w 1105"/>
                  <a:gd name="T55" fmla="*/ 1106 h 1276"/>
                  <a:gd name="T56" fmla="*/ 510 w 1105"/>
                  <a:gd name="T57" fmla="*/ 1021 h 1276"/>
                  <a:gd name="T58" fmla="*/ 567 w 1105"/>
                  <a:gd name="T59" fmla="*/ 964 h 1276"/>
                  <a:gd name="T60" fmla="*/ 652 w 1105"/>
                  <a:gd name="T61" fmla="*/ 1021 h 1276"/>
                  <a:gd name="T62" fmla="*/ 567 w 1105"/>
                  <a:gd name="T63" fmla="*/ 1191 h 1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105" h="1276">
                    <a:moveTo>
                      <a:pt x="425" y="1276"/>
                    </a:moveTo>
                    <a:lnTo>
                      <a:pt x="368" y="1191"/>
                    </a:lnTo>
                    <a:lnTo>
                      <a:pt x="311" y="1191"/>
                    </a:lnTo>
                    <a:lnTo>
                      <a:pt x="311" y="1162"/>
                    </a:lnTo>
                    <a:lnTo>
                      <a:pt x="283" y="1134"/>
                    </a:lnTo>
                    <a:lnTo>
                      <a:pt x="255" y="1021"/>
                    </a:lnTo>
                    <a:lnTo>
                      <a:pt x="226" y="1021"/>
                    </a:lnTo>
                    <a:lnTo>
                      <a:pt x="198" y="907"/>
                    </a:lnTo>
                    <a:lnTo>
                      <a:pt x="226" y="765"/>
                    </a:lnTo>
                    <a:lnTo>
                      <a:pt x="226" y="624"/>
                    </a:lnTo>
                    <a:lnTo>
                      <a:pt x="141" y="539"/>
                    </a:lnTo>
                    <a:lnTo>
                      <a:pt x="28" y="510"/>
                    </a:lnTo>
                    <a:lnTo>
                      <a:pt x="56" y="397"/>
                    </a:lnTo>
                    <a:lnTo>
                      <a:pt x="28" y="170"/>
                    </a:lnTo>
                    <a:lnTo>
                      <a:pt x="0" y="113"/>
                    </a:lnTo>
                    <a:lnTo>
                      <a:pt x="85" y="0"/>
                    </a:lnTo>
                    <a:lnTo>
                      <a:pt x="170" y="57"/>
                    </a:lnTo>
                    <a:lnTo>
                      <a:pt x="198" y="113"/>
                    </a:lnTo>
                    <a:lnTo>
                      <a:pt x="226" y="142"/>
                    </a:lnTo>
                    <a:lnTo>
                      <a:pt x="340" y="113"/>
                    </a:lnTo>
                    <a:lnTo>
                      <a:pt x="425" y="142"/>
                    </a:lnTo>
                    <a:lnTo>
                      <a:pt x="481" y="199"/>
                    </a:lnTo>
                    <a:lnTo>
                      <a:pt x="538" y="85"/>
                    </a:lnTo>
                    <a:lnTo>
                      <a:pt x="567" y="28"/>
                    </a:lnTo>
                    <a:lnTo>
                      <a:pt x="595" y="28"/>
                    </a:lnTo>
                    <a:lnTo>
                      <a:pt x="567" y="113"/>
                    </a:lnTo>
                    <a:lnTo>
                      <a:pt x="623" y="142"/>
                    </a:lnTo>
                    <a:lnTo>
                      <a:pt x="623" y="199"/>
                    </a:lnTo>
                    <a:lnTo>
                      <a:pt x="652" y="227"/>
                    </a:lnTo>
                    <a:lnTo>
                      <a:pt x="680" y="284"/>
                    </a:lnTo>
                    <a:lnTo>
                      <a:pt x="737" y="284"/>
                    </a:lnTo>
                    <a:lnTo>
                      <a:pt x="765" y="255"/>
                    </a:lnTo>
                    <a:lnTo>
                      <a:pt x="793" y="284"/>
                    </a:lnTo>
                    <a:lnTo>
                      <a:pt x="765" y="312"/>
                    </a:lnTo>
                    <a:lnTo>
                      <a:pt x="793" y="312"/>
                    </a:lnTo>
                    <a:lnTo>
                      <a:pt x="822" y="284"/>
                    </a:lnTo>
                    <a:lnTo>
                      <a:pt x="878" y="340"/>
                    </a:lnTo>
                    <a:lnTo>
                      <a:pt x="935" y="312"/>
                    </a:lnTo>
                    <a:lnTo>
                      <a:pt x="963" y="397"/>
                    </a:lnTo>
                    <a:lnTo>
                      <a:pt x="992" y="397"/>
                    </a:lnTo>
                    <a:lnTo>
                      <a:pt x="1020" y="369"/>
                    </a:lnTo>
                    <a:lnTo>
                      <a:pt x="1077" y="369"/>
                    </a:lnTo>
                    <a:lnTo>
                      <a:pt x="1077" y="454"/>
                    </a:lnTo>
                    <a:lnTo>
                      <a:pt x="1105" y="482"/>
                    </a:lnTo>
                    <a:lnTo>
                      <a:pt x="963" y="482"/>
                    </a:lnTo>
                    <a:lnTo>
                      <a:pt x="822" y="510"/>
                    </a:lnTo>
                    <a:lnTo>
                      <a:pt x="737" y="567"/>
                    </a:lnTo>
                    <a:lnTo>
                      <a:pt x="680" y="765"/>
                    </a:lnTo>
                    <a:lnTo>
                      <a:pt x="567" y="851"/>
                    </a:lnTo>
                    <a:lnTo>
                      <a:pt x="595" y="879"/>
                    </a:lnTo>
                    <a:lnTo>
                      <a:pt x="510" y="936"/>
                    </a:lnTo>
                    <a:lnTo>
                      <a:pt x="481" y="1021"/>
                    </a:lnTo>
                    <a:lnTo>
                      <a:pt x="510" y="1134"/>
                    </a:lnTo>
                    <a:lnTo>
                      <a:pt x="538" y="1162"/>
                    </a:lnTo>
                    <a:lnTo>
                      <a:pt x="538" y="1134"/>
                    </a:lnTo>
                    <a:lnTo>
                      <a:pt x="567" y="1106"/>
                    </a:lnTo>
                    <a:lnTo>
                      <a:pt x="510" y="1077"/>
                    </a:lnTo>
                    <a:lnTo>
                      <a:pt x="510" y="1021"/>
                    </a:lnTo>
                    <a:lnTo>
                      <a:pt x="595" y="1021"/>
                    </a:lnTo>
                    <a:lnTo>
                      <a:pt x="567" y="964"/>
                    </a:lnTo>
                    <a:lnTo>
                      <a:pt x="595" y="964"/>
                    </a:lnTo>
                    <a:lnTo>
                      <a:pt x="652" y="1021"/>
                    </a:lnTo>
                    <a:lnTo>
                      <a:pt x="623" y="1106"/>
                    </a:lnTo>
                    <a:lnTo>
                      <a:pt x="567" y="1191"/>
                    </a:lnTo>
                    <a:lnTo>
                      <a:pt x="425" y="127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4393" name="Group 57"/>
            <p:cNvGrpSpPr>
              <a:grpSpLocks/>
            </p:cNvGrpSpPr>
            <p:nvPr/>
          </p:nvGrpSpPr>
          <p:grpSpPr bwMode="auto">
            <a:xfrm>
              <a:off x="730250" y="2009775"/>
              <a:ext cx="11520488" cy="7156450"/>
              <a:chOff x="460" y="1266"/>
              <a:chExt cx="7257" cy="4508"/>
            </a:xfrm>
          </p:grpSpPr>
          <p:sp>
            <p:nvSpPr>
              <p:cNvPr id="14344" name="Freeform 8"/>
              <p:cNvSpPr>
                <a:spLocks/>
              </p:cNvSpPr>
              <p:nvPr/>
            </p:nvSpPr>
            <p:spPr bwMode="auto">
              <a:xfrm>
                <a:off x="4089" y="4045"/>
                <a:ext cx="56" cy="1"/>
              </a:xfrm>
              <a:custGeom>
                <a:avLst/>
                <a:gdLst>
                  <a:gd name="T0" fmla="*/ 56 w 56"/>
                  <a:gd name="T1" fmla="*/ 0 h 1"/>
                  <a:gd name="T2" fmla="*/ 0 w 56"/>
                  <a:gd name="T3" fmla="*/ 0 h 1"/>
                  <a:gd name="T4" fmla="*/ 56 w 56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1">
                    <a:moveTo>
                      <a:pt x="56" y="0"/>
                    </a:moveTo>
                    <a:lnTo>
                      <a:pt x="0" y="0"/>
                    </a:lnTo>
                    <a:lnTo>
                      <a:pt x="5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45" name="Freeform 9"/>
              <p:cNvSpPr>
                <a:spLocks/>
              </p:cNvSpPr>
              <p:nvPr/>
            </p:nvSpPr>
            <p:spPr bwMode="auto">
              <a:xfrm>
                <a:off x="2727" y="1777"/>
                <a:ext cx="1050" cy="1984"/>
              </a:xfrm>
              <a:custGeom>
                <a:avLst/>
                <a:gdLst>
                  <a:gd name="T0" fmla="*/ 142 w 1049"/>
                  <a:gd name="T1" fmla="*/ 1786 h 1984"/>
                  <a:gd name="T2" fmla="*/ 227 w 1049"/>
                  <a:gd name="T3" fmla="*/ 1644 h 1984"/>
                  <a:gd name="T4" fmla="*/ 170 w 1049"/>
                  <a:gd name="T5" fmla="*/ 1530 h 1984"/>
                  <a:gd name="T6" fmla="*/ 198 w 1049"/>
                  <a:gd name="T7" fmla="*/ 1474 h 1984"/>
                  <a:gd name="T8" fmla="*/ 255 w 1049"/>
                  <a:gd name="T9" fmla="*/ 1304 h 1984"/>
                  <a:gd name="T10" fmla="*/ 57 w 1049"/>
                  <a:gd name="T11" fmla="*/ 1190 h 1984"/>
                  <a:gd name="T12" fmla="*/ 0 w 1049"/>
                  <a:gd name="T13" fmla="*/ 1077 h 1984"/>
                  <a:gd name="T14" fmla="*/ 113 w 1049"/>
                  <a:gd name="T15" fmla="*/ 822 h 1984"/>
                  <a:gd name="T16" fmla="*/ 170 w 1049"/>
                  <a:gd name="T17" fmla="*/ 652 h 1984"/>
                  <a:gd name="T18" fmla="*/ 85 w 1049"/>
                  <a:gd name="T19" fmla="*/ 538 h 1984"/>
                  <a:gd name="T20" fmla="*/ 0 w 1049"/>
                  <a:gd name="T21" fmla="*/ 482 h 1984"/>
                  <a:gd name="T22" fmla="*/ 85 w 1049"/>
                  <a:gd name="T23" fmla="*/ 397 h 1984"/>
                  <a:gd name="T24" fmla="*/ 113 w 1049"/>
                  <a:gd name="T25" fmla="*/ 255 h 1984"/>
                  <a:gd name="T26" fmla="*/ 198 w 1049"/>
                  <a:gd name="T27" fmla="*/ 141 h 1984"/>
                  <a:gd name="T28" fmla="*/ 283 w 1049"/>
                  <a:gd name="T29" fmla="*/ 28 h 1984"/>
                  <a:gd name="T30" fmla="*/ 397 w 1049"/>
                  <a:gd name="T31" fmla="*/ 56 h 1984"/>
                  <a:gd name="T32" fmla="*/ 368 w 1049"/>
                  <a:gd name="T33" fmla="*/ 141 h 1984"/>
                  <a:gd name="T34" fmla="*/ 510 w 1049"/>
                  <a:gd name="T35" fmla="*/ 255 h 1984"/>
                  <a:gd name="T36" fmla="*/ 595 w 1049"/>
                  <a:gd name="T37" fmla="*/ 340 h 1984"/>
                  <a:gd name="T38" fmla="*/ 652 w 1049"/>
                  <a:gd name="T39" fmla="*/ 453 h 1984"/>
                  <a:gd name="T40" fmla="*/ 765 w 1049"/>
                  <a:gd name="T41" fmla="*/ 482 h 1984"/>
                  <a:gd name="T42" fmla="*/ 850 w 1049"/>
                  <a:gd name="T43" fmla="*/ 538 h 1984"/>
                  <a:gd name="T44" fmla="*/ 879 w 1049"/>
                  <a:gd name="T45" fmla="*/ 623 h 1984"/>
                  <a:gd name="T46" fmla="*/ 794 w 1049"/>
                  <a:gd name="T47" fmla="*/ 708 h 1984"/>
                  <a:gd name="T48" fmla="*/ 794 w 1049"/>
                  <a:gd name="T49" fmla="*/ 793 h 1984"/>
                  <a:gd name="T50" fmla="*/ 850 w 1049"/>
                  <a:gd name="T51" fmla="*/ 850 h 1984"/>
                  <a:gd name="T52" fmla="*/ 907 w 1049"/>
                  <a:gd name="T53" fmla="*/ 793 h 1984"/>
                  <a:gd name="T54" fmla="*/ 992 w 1049"/>
                  <a:gd name="T55" fmla="*/ 793 h 1984"/>
                  <a:gd name="T56" fmla="*/ 1021 w 1049"/>
                  <a:gd name="T57" fmla="*/ 1020 h 1984"/>
                  <a:gd name="T58" fmla="*/ 907 w 1049"/>
                  <a:gd name="T59" fmla="*/ 1105 h 1984"/>
                  <a:gd name="T60" fmla="*/ 850 w 1049"/>
                  <a:gd name="T61" fmla="*/ 1247 h 1984"/>
                  <a:gd name="T62" fmla="*/ 822 w 1049"/>
                  <a:gd name="T63" fmla="*/ 1389 h 1984"/>
                  <a:gd name="T64" fmla="*/ 879 w 1049"/>
                  <a:gd name="T65" fmla="*/ 1587 h 1984"/>
                  <a:gd name="T66" fmla="*/ 737 w 1049"/>
                  <a:gd name="T67" fmla="*/ 1502 h 1984"/>
                  <a:gd name="T68" fmla="*/ 709 w 1049"/>
                  <a:gd name="T69" fmla="*/ 1587 h 1984"/>
                  <a:gd name="T70" fmla="*/ 652 w 1049"/>
                  <a:gd name="T71" fmla="*/ 1530 h 1984"/>
                  <a:gd name="T72" fmla="*/ 567 w 1049"/>
                  <a:gd name="T73" fmla="*/ 1701 h 1984"/>
                  <a:gd name="T74" fmla="*/ 510 w 1049"/>
                  <a:gd name="T75" fmla="*/ 1871 h 1984"/>
                  <a:gd name="T76" fmla="*/ 454 w 1049"/>
                  <a:gd name="T77" fmla="*/ 1956 h 1984"/>
                  <a:gd name="T78" fmla="*/ 340 w 1049"/>
                  <a:gd name="T79" fmla="*/ 1956 h 1984"/>
                  <a:gd name="T80" fmla="*/ 340 w 1049"/>
                  <a:gd name="T81" fmla="*/ 1871 h 1984"/>
                  <a:gd name="T82" fmla="*/ 255 w 1049"/>
                  <a:gd name="T83" fmla="*/ 1842 h 19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49" h="1984">
                    <a:moveTo>
                      <a:pt x="198" y="1842"/>
                    </a:moveTo>
                    <a:lnTo>
                      <a:pt x="142" y="1786"/>
                    </a:lnTo>
                    <a:lnTo>
                      <a:pt x="57" y="1729"/>
                    </a:lnTo>
                    <a:lnTo>
                      <a:pt x="227" y="1644"/>
                    </a:lnTo>
                    <a:lnTo>
                      <a:pt x="227" y="1587"/>
                    </a:lnTo>
                    <a:lnTo>
                      <a:pt x="170" y="1530"/>
                    </a:lnTo>
                    <a:lnTo>
                      <a:pt x="170" y="1502"/>
                    </a:lnTo>
                    <a:lnTo>
                      <a:pt x="198" y="1474"/>
                    </a:lnTo>
                    <a:lnTo>
                      <a:pt x="198" y="1389"/>
                    </a:lnTo>
                    <a:lnTo>
                      <a:pt x="255" y="1304"/>
                    </a:lnTo>
                    <a:lnTo>
                      <a:pt x="170" y="1190"/>
                    </a:lnTo>
                    <a:lnTo>
                      <a:pt x="57" y="1190"/>
                    </a:lnTo>
                    <a:lnTo>
                      <a:pt x="57" y="1134"/>
                    </a:lnTo>
                    <a:lnTo>
                      <a:pt x="0" y="1077"/>
                    </a:lnTo>
                    <a:lnTo>
                      <a:pt x="0" y="964"/>
                    </a:lnTo>
                    <a:lnTo>
                      <a:pt x="113" y="822"/>
                    </a:lnTo>
                    <a:lnTo>
                      <a:pt x="170" y="765"/>
                    </a:lnTo>
                    <a:lnTo>
                      <a:pt x="170" y="652"/>
                    </a:lnTo>
                    <a:lnTo>
                      <a:pt x="57" y="567"/>
                    </a:lnTo>
                    <a:lnTo>
                      <a:pt x="85" y="538"/>
                    </a:lnTo>
                    <a:lnTo>
                      <a:pt x="57" y="482"/>
                    </a:lnTo>
                    <a:lnTo>
                      <a:pt x="0" y="482"/>
                    </a:lnTo>
                    <a:lnTo>
                      <a:pt x="28" y="425"/>
                    </a:lnTo>
                    <a:lnTo>
                      <a:pt x="85" y="397"/>
                    </a:lnTo>
                    <a:lnTo>
                      <a:pt x="57" y="283"/>
                    </a:lnTo>
                    <a:lnTo>
                      <a:pt x="113" y="255"/>
                    </a:lnTo>
                    <a:lnTo>
                      <a:pt x="113" y="141"/>
                    </a:lnTo>
                    <a:lnTo>
                      <a:pt x="198" y="141"/>
                    </a:lnTo>
                    <a:lnTo>
                      <a:pt x="198" y="85"/>
                    </a:lnTo>
                    <a:lnTo>
                      <a:pt x="283" y="28"/>
                    </a:lnTo>
                    <a:lnTo>
                      <a:pt x="340" y="0"/>
                    </a:lnTo>
                    <a:lnTo>
                      <a:pt x="397" y="56"/>
                    </a:lnTo>
                    <a:lnTo>
                      <a:pt x="397" y="85"/>
                    </a:lnTo>
                    <a:lnTo>
                      <a:pt x="368" y="141"/>
                    </a:lnTo>
                    <a:lnTo>
                      <a:pt x="454" y="226"/>
                    </a:lnTo>
                    <a:lnTo>
                      <a:pt x="510" y="255"/>
                    </a:lnTo>
                    <a:lnTo>
                      <a:pt x="567" y="311"/>
                    </a:lnTo>
                    <a:lnTo>
                      <a:pt x="595" y="340"/>
                    </a:lnTo>
                    <a:lnTo>
                      <a:pt x="595" y="425"/>
                    </a:lnTo>
                    <a:lnTo>
                      <a:pt x="652" y="453"/>
                    </a:lnTo>
                    <a:lnTo>
                      <a:pt x="652" y="510"/>
                    </a:lnTo>
                    <a:lnTo>
                      <a:pt x="765" y="482"/>
                    </a:lnTo>
                    <a:lnTo>
                      <a:pt x="822" y="538"/>
                    </a:lnTo>
                    <a:lnTo>
                      <a:pt x="850" y="538"/>
                    </a:lnTo>
                    <a:lnTo>
                      <a:pt x="907" y="595"/>
                    </a:lnTo>
                    <a:lnTo>
                      <a:pt x="879" y="623"/>
                    </a:lnTo>
                    <a:lnTo>
                      <a:pt x="879" y="652"/>
                    </a:lnTo>
                    <a:lnTo>
                      <a:pt x="794" y="708"/>
                    </a:lnTo>
                    <a:lnTo>
                      <a:pt x="822" y="765"/>
                    </a:lnTo>
                    <a:lnTo>
                      <a:pt x="794" y="793"/>
                    </a:lnTo>
                    <a:lnTo>
                      <a:pt x="850" y="793"/>
                    </a:lnTo>
                    <a:lnTo>
                      <a:pt x="850" y="850"/>
                    </a:lnTo>
                    <a:lnTo>
                      <a:pt x="879" y="850"/>
                    </a:lnTo>
                    <a:lnTo>
                      <a:pt x="907" y="793"/>
                    </a:lnTo>
                    <a:lnTo>
                      <a:pt x="935" y="765"/>
                    </a:lnTo>
                    <a:lnTo>
                      <a:pt x="992" y="793"/>
                    </a:lnTo>
                    <a:lnTo>
                      <a:pt x="1049" y="935"/>
                    </a:lnTo>
                    <a:lnTo>
                      <a:pt x="1021" y="1020"/>
                    </a:lnTo>
                    <a:lnTo>
                      <a:pt x="992" y="1020"/>
                    </a:lnTo>
                    <a:lnTo>
                      <a:pt x="907" y="1105"/>
                    </a:lnTo>
                    <a:lnTo>
                      <a:pt x="794" y="1105"/>
                    </a:lnTo>
                    <a:lnTo>
                      <a:pt x="850" y="1247"/>
                    </a:lnTo>
                    <a:lnTo>
                      <a:pt x="822" y="1304"/>
                    </a:lnTo>
                    <a:lnTo>
                      <a:pt x="822" y="1389"/>
                    </a:lnTo>
                    <a:lnTo>
                      <a:pt x="907" y="1474"/>
                    </a:lnTo>
                    <a:lnTo>
                      <a:pt x="879" y="1587"/>
                    </a:lnTo>
                    <a:lnTo>
                      <a:pt x="794" y="1502"/>
                    </a:lnTo>
                    <a:lnTo>
                      <a:pt x="737" y="1502"/>
                    </a:lnTo>
                    <a:lnTo>
                      <a:pt x="765" y="1559"/>
                    </a:lnTo>
                    <a:lnTo>
                      <a:pt x="709" y="1587"/>
                    </a:lnTo>
                    <a:lnTo>
                      <a:pt x="709" y="1530"/>
                    </a:lnTo>
                    <a:lnTo>
                      <a:pt x="652" y="1530"/>
                    </a:lnTo>
                    <a:lnTo>
                      <a:pt x="624" y="1672"/>
                    </a:lnTo>
                    <a:lnTo>
                      <a:pt x="567" y="1701"/>
                    </a:lnTo>
                    <a:lnTo>
                      <a:pt x="567" y="1757"/>
                    </a:lnTo>
                    <a:lnTo>
                      <a:pt x="510" y="1871"/>
                    </a:lnTo>
                    <a:lnTo>
                      <a:pt x="454" y="1899"/>
                    </a:lnTo>
                    <a:lnTo>
                      <a:pt x="454" y="1956"/>
                    </a:lnTo>
                    <a:lnTo>
                      <a:pt x="425" y="1984"/>
                    </a:lnTo>
                    <a:lnTo>
                      <a:pt x="340" y="1956"/>
                    </a:lnTo>
                    <a:lnTo>
                      <a:pt x="340" y="1899"/>
                    </a:lnTo>
                    <a:lnTo>
                      <a:pt x="340" y="1871"/>
                    </a:lnTo>
                    <a:lnTo>
                      <a:pt x="283" y="1871"/>
                    </a:lnTo>
                    <a:lnTo>
                      <a:pt x="255" y="1842"/>
                    </a:lnTo>
                    <a:lnTo>
                      <a:pt x="198" y="184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46" name="Freeform 10"/>
              <p:cNvSpPr>
                <a:spLocks/>
              </p:cNvSpPr>
              <p:nvPr/>
            </p:nvSpPr>
            <p:spPr bwMode="auto">
              <a:xfrm>
                <a:off x="2785" y="3279"/>
                <a:ext cx="1049" cy="1503"/>
              </a:xfrm>
              <a:custGeom>
                <a:avLst/>
                <a:gdLst>
                  <a:gd name="T0" fmla="*/ 85 w 1049"/>
                  <a:gd name="T1" fmla="*/ 397 h 1503"/>
                  <a:gd name="T2" fmla="*/ 0 w 1049"/>
                  <a:gd name="T3" fmla="*/ 482 h 1503"/>
                  <a:gd name="T4" fmla="*/ 0 w 1049"/>
                  <a:gd name="T5" fmla="*/ 681 h 1503"/>
                  <a:gd name="T6" fmla="*/ 141 w 1049"/>
                  <a:gd name="T7" fmla="*/ 737 h 1503"/>
                  <a:gd name="T8" fmla="*/ 198 w 1049"/>
                  <a:gd name="T9" fmla="*/ 851 h 1503"/>
                  <a:gd name="T10" fmla="*/ 141 w 1049"/>
                  <a:gd name="T11" fmla="*/ 964 h 1503"/>
                  <a:gd name="T12" fmla="*/ 255 w 1049"/>
                  <a:gd name="T13" fmla="*/ 1106 h 1503"/>
                  <a:gd name="T14" fmla="*/ 340 w 1049"/>
                  <a:gd name="T15" fmla="*/ 1191 h 1503"/>
                  <a:gd name="T16" fmla="*/ 397 w 1049"/>
                  <a:gd name="T17" fmla="*/ 1333 h 1503"/>
                  <a:gd name="T18" fmla="*/ 453 w 1049"/>
                  <a:gd name="T19" fmla="*/ 1418 h 1503"/>
                  <a:gd name="T20" fmla="*/ 510 w 1049"/>
                  <a:gd name="T21" fmla="*/ 1361 h 1503"/>
                  <a:gd name="T22" fmla="*/ 567 w 1049"/>
                  <a:gd name="T23" fmla="*/ 1446 h 1503"/>
                  <a:gd name="T24" fmla="*/ 652 w 1049"/>
                  <a:gd name="T25" fmla="*/ 1418 h 1503"/>
                  <a:gd name="T26" fmla="*/ 964 w 1049"/>
                  <a:gd name="T27" fmla="*/ 1503 h 1503"/>
                  <a:gd name="T28" fmla="*/ 992 w 1049"/>
                  <a:gd name="T29" fmla="*/ 1446 h 1503"/>
                  <a:gd name="T30" fmla="*/ 1049 w 1049"/>
                  <a:gd name="T31" fmla="*/ 1389 h 1503"/>
                  <a:gd name="T32" fmla="*/ 907 w 1049"/>
                  <a:gd name="T33" fmla="*/ 1276 h 1503"/>
                  <a:gd name="T34" fmla="*/ 964 w 1049"/>
                  <a:gd name="T35" fmla="*/ 1248 h 1503"/>
                  <a:gd name="T36" fmla="*/ 878 w 1049"/>
                  <a:gd name="T37" fmla="*/ 1191 h 1503"/>
                  <a:gd name="T38" fmla="*/ 878 w 1049"/>
                  <a:gd name="T39" fmla="*/ 1134 h 1503"/>
                  <a:gd name="T40" fmla="*/ 822 w 1049"/>
                  <a:gd name="T41" fmla="*/ 1049 h 1503"/>
                  <a:gd name="T42" fmla="*/ 737 w 1049"/>
                  <a:gd name="T43" fmla="*/ 907 h 1503"/>
                  <a:gd name="T44" fmla="*/ 680 w 1049"/>
                  <a:gd name="T45" fmla="*/ 851 h 1503"/>
                  <a:gd name="T46" fmla="*/ 680 w 1049"/>
                  <a:gd name="T47" fmla="*/ 794 h 1503"/>
                  <a:gd name="T48" fmla="*/ 623 w 1049"/>
                  <a:gd name="T49" fmla="*/ 737 h 1503"/>
                  <a:gd name="T50" fmla="*/ 652 w 1049"/>
                  <a:gd name="T51" fmla="*/ 567 h 1503"/>
                  <a:gd name="T52" fmla="*/ 737 w 1049"/>
                  <a:gd name="T53" fmla="*/ 454 h 1503"/>
                  <a:gd name="T54" fmla="*/ 765 w 1049"/>
                  <a:gd name="T55" fmla="*/ 340 h 1503"/>
                  <a:gd name="T56" fmla="*/ 765 w 1049"/>
                  <a:gd name="T57" fmla="*/ 255 h 1503"/>
                  <a:gd name="T58" fmla="*/ 793 w 1049"/>
                  <a:gd name="T59" fmla="*/ 170 h 1503"/>
                  <a:gd name="T60" fmla="*/ 822 w 1049"/>
                  <a:gd name="T61" fmla="*/ 85 h 1503"/>
                  <a:gd name="T62" fmla="*/ 680 w 1049"/>
                  <a:gd name="T63" fmla="*/ 0 h 1503"/>
                  <a:gd name="T64" fmla="*/ 652 w 1049"/>
                  <a:gd name="T65" fmla="*/ 85 h 1503"/>
                  <a:gd name="T66" fmla="*/ 595 w 1049"/>
                  <a:gd name="T67" fmla="*/ 28 h 1503"/>
                  <a:gd name="T68" fmla="*/ 510 w 1049"/>
                  <a:gd name="T69" fmla="*/ 199 h 1503"/>
                  <a:gd name="T70" fmla="*/ 453 w 1049"/>
                  <a:gd name="T71" fmla="*/ 369 h 1503"/>
                  <a:gd name="T72" fmla="*/ 397 w 1049"/>
                  <a:gd name="T73" fmla="*/ 454 h 1503"/>
                  <a:gd name="T74" fmla="*/ 283 w 1049"/>
                  <a:gd name="T75" fmla="*/ 454 h 1503"/>
                  <a:gd name="T76" fmla="*/ 226 w 1049"/>
                  <a:gd name="T77" fmla="*/ 369 h 1503"/>
                  <a:gd name="T78" fmla="*/ 141 w 1049"/>
                  <a:gd name="T79" fmla="*/ 340 h 1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49" h="1503">
                    <a:moveTo>
                      <a:pt x="141" y="340"/>
                    </a:moveTo>
                    <a:lnTo>
                      <a:pt x="85" y="397"/>
                    </a:lnTo>
                    <a:lnTo>
                      <a:pt x="28" y="425"/>
                    </a:lnTo>
                    <a:lnTo>
                      <a:pt x="0" y="482"/>
                    </a:lnTo>
                    <a:lnTo>
                      <a:pt x="28" y="624"/>
                    </a:lnTo>
                    <a:lnTo>
                      <a:pt x="0" y="681"/>
                    </a:lnTo>
                    <a:lnTo>
                      <a:pt x="85" y="681"/>
                    </a:lnTo>
                    <a:lnTo>
                      <a:pt x="141" y="737"/>
                    </a:lnTo>
                    <a:lnTo>
                      <a:pt x="113" y="794"/>
                    </a:lnTo>
                    <a:lnTo>
                      <a:pt x="198" y="851"/>
                    </a:lnTo>
                    <a:lnTo>
                      <a:pt x="198" y="907"/>
                    </a:lnTo>
                    <a:lnTo>
                      <a:pt x="141" y="964"/>
                    </a:lnTo>
                    <a:lnTo>
                      <a:pt x="141" y="1077"/>
                    </a:lnTo>
                    <a:lnTo>
                      <a:pt x="255" y="1106"/>
                    </a:lnTo>
                    <a:lnTo>
                      <a:pt x="255" y="1162"/>
                    </a:lnTo>
                    <a:lnTo>
                      <a:pt x="340" y="1191"/>
                    </a:lnTo>
                    <a:lnTo>
                      <a:pt x="397" y="1248"/>
                    </a:lnTo>
                    <a:lnTo>
                      <a:pt x="397" y="1333"/>
                    </a:lnTo>
                    <a:lnTo>
                      <a:pt x="425" y="1333"/>
                    </a:lnTo>
                    <a:lnTo>
                      <a:pt x="453" y="1418"/>
                    </a:lnTo>
                    <a:lnTo>
                      <a:pt x="510" y="1418"/>
                    </a:lnTo>
                    <a:lnTo>
                      <a:pt x="510" y="1361"/>
                    </a:lnTo>
                    <a:lnTo>
                      <a:pt x="538" y="1389"/>
                    </a:lnTo>
                    <a:lnTo>
                      <a:pt x="567" y="1446"/>
                    </a:lnTo>
                    <a:lnTo>
                      <a:pt x="623" y="1446"/>
                    </a:lnTo>
                    <a:lnTo>
                      <a:pt x="652" y="1418"/>
                    </a:lnTo>
                    <a:lnTo>
                      <a:pt x="765" y="1418"/>
                    </a:lnTo>
                    <a:lnTo>
                      <a:pt x="964" y="1503"/>
                    </a:lnTo>
                    <a:lnTo>
                      <a:pt x="964" y="1474"/>
                    </a:lnTo>
                    <a:lnTo>
                      <a:pt x="992" y="1446"/>
                    </a:lnTo>
                    <a:lnTo>
                      <a:pt x="964" y="1389"/>
                    </a:lnTo>
                    <a:lnTo>
                      <a:pt x="1049" y="1389"/>
                    </a:lnTo>
                    <a:lnTo>
                      <a:pt x="992" y="1304"/>
                    </a:lnTo>
                    <a:lnTo>
                      <a:pt x="907" y="1276"/>
                    </a:lnTo>
                    <a:lnTo>
                      <a:pt x="907" y="1248"/>
                    </a:lnTo>
                    <a:lnTo>
                      <a:pt x="964" y="1248"/>
                    </a:lnTo>
                    <a:lnTo>
                      <a:pt x="964" y="1191"/>
                    </a:lnTo>
                    <a:lnTo>
                      <a:pt x="878" y="1191"/>
                    </a:lnTo>
                    <a:lnTo>
                      <a:pt x="907" y="1162"/>
                    </a:lnTo>
                    <a:lnTo>
                      <a:pt x="878" y="1134"/>
                    </a:lnTo>
                    <a:lnTo>
                      <a:pt x="850" y="1077"/>
                    </a:lnTo>
                    <a:lnTo>
                      <a:pt x="822" y="1049"/>
                    </a:lnTo>
                    <a:lnTo>
                      <a:pt x="822" y="992"/>
                    </a:lnTo>
                    <a:lnTo>
                      <a:pt x="737" y="907"/>
                    </a:lnTo>
                    <a:lnTo>
                      <a:pt x="680" y="879"/>
                    </a:lnTo>
                    <a:lnTo>
                      <a:pt x="680" y="851"/>
                    </a:lnTo>
                    <a:lnTo>
                      <a:pt x="680" y="822"/>
                    </a:lnTo>
                    <a:lnTo>
                      <a:pt x="680" y="794"/>
                    </a:lnTo>
                    <a:lnTo>
                      <a:pt x="623" y="766"/>
                    </a:lnTo>
                    <a:lnTo>
                      <a:pt x="623" y="737"/>
                    </a:lnTo>
                    <a:lnTo>
                      <a:pt x="652" y="681"/>
                    </a:lnTo>
                    <a:lnTo>
                      <a:pt x="652" y="567"/>
                    </a:lnTo>
                    <a:lnTo>
                      <a:pt x="680" y="482"/>
                    </a:lnTo>
                    <a:lnTo>
                      <a:pt x="737" y="454"/>
                    </a:lnTo>
                    <a:lnTo>
                      <a:pt x="765" y="369"/>
                    </a:lnTo>
                    <a:lnTo>
                      <a:pt x="765" y="340"/>
                    </a:lnTo>
                    <a:lnTo>
                      <a:pt x="737" y="284"/>
                    </a:lnTo>
                    <a:lnTo>
                      <a:pt x="765" y="255"/>
                    </a:lnTo>
                    <a:lnTo>
                      <a:pt x="765" y="227"/>
                    </a:lnTo>
                    <a:lnTo>
                      <a:pt x="793" y="170"/>
                    </a:lnTo>
                    <a:lnTo>
                      <a:pt x="793" y="114"/>
                    </a:lnTo>
                    <a:lnTo>
                      <a:pt x="822" y="85"/>
                    </a:lnTo>
                    <a:lnTo>
                      <a:pt x="737" y="0"/>
                    </a:lnTo>
                    <a:lnTo>
                      <a:pt x="680" y="0"/>
                    </a:lnTo>
                    <a:lnTo>
                      <a:pt x="708" y="57"/>
                    </a:lnTo>
                    <a:lnTo>
                      <a:pt x="652" y="85"/>
                    </a:lnTo>
                    <a:lnTo>
                      <a:pt x="652" y="28"/>
                    </a:lnTo>
                    <a:lnTo>
                      <a:pt x="595" y="28"/>
                    </a:lnTo>
                    <a:lnTo>
                      <a:pt x="567" y="170"/>
                    </a:lnTo>
                    <a:lnTo>
                      <a:pt x="510" y="199"/>
                    </a:lnTo>
                    <a:lnTo>
                      <a:pt x="510" y="255"/>
                    </a:lnTo>
                    <a:lnTo>
                      <a:pt x="453" y="369"/>
                    </a:lnTo>
                    <a:lnTo>
                      <a:pt x="397" y="397"/>
                    </a:lnTo>
                    <a:lnTo>
                      <a:pt x="397" y="454"/>
                    </a:lnTo>
                    <a:lnTo>
                      <a:pt x="368" y="482"/>
                    </a:lnTo>
                    <a:lnTo>
                      <a:pt x="283" y="454"/>
                    </a:lnTo>
                    <a:lnTo>
                      <a:pt x="283" y="369"/>
                    </a:lnTo>
                    <a:lnTo>
                      <a:pt x="226" y="369"/>
                    </a:lnTo>
                    <a:lnTo>
                      <a:pt x="198" y="340"/>
                    </a:lnTo>
                    <a:lnTo>
                      <a:pt x="141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47" name="Freeform 11"/>
              <p:cNvSpPr>
                <a:spLocks/>
              </p:cNvSpPr>
              <p:nvPr/>
            </p:nvSpPr>
            <p:spPr bwMode="auto">
              <a:xfrm>
                <a:off x="3749" y="4668"/>
                <a:ext cx="283" cy="340"/>
              </a:xfrm>
              <a:custGeom>
                <a:avLst/>
                <a:gdLst>
                  <a:gd name="T0" fmla="*/ 85 w 283"/>
                  <a:gd name="T1" fmla="*/ 0 h 340"/>
                  <a:gd name="T2" fmla="*/ 0 w 283"/>
                  <a:gd name="T3" fmla="*/ 0 h 340"/>
                  <a:gd name="T4" fmla="*/ 28 w 283"/>
                  <a:gd name="T5" fmla="*/ 57 h 340"/>
                  <a:gd name="T6" fmla="*/ 0 w 283"/>
                  <a:gd name="T7" fmla="*/ 85 h 340"/>
                  <a:gd name="T8" fmla="*/ 0 w 283"/>
                  <a:gd name="T9" fmla="*/ 114 h 340"/>
                  <a:gd name="T10" fmla="*/ 56 w 283"/>
                  <a:gd name="T11" fmla="*/ 170 h 340"/>
                  <a:gd name="T12" fmla="*/ 56 w 283"/>
                  <a:gd name="T13" fmla="*/ 227 h 340"/>
                  <a:gd name="T14" fmla="*/ 85 w 283"/>
                  <a:gd name="T15" fmla="*/ 255 h 340"/>
                  <a:gd name="T16" fmla="*/ 28 w 283"/>
                  <a:gd name="T17" fmla="*/ 312 h 340"/>
                  <a:gd name="T18" fmla="*/ 56 w 283"/>
                  <a:gd name="T19" fmla="*/ 340 h 340"/>
                  <a:gd name="T20" fmla="*/ 113 w 283"/>
                  <a:gd name="T21" fmla="*/ 284 h 340"/>
                  <a:gd name="T22" fmla="*/ 283 w 283"/>
                  <a:gd name="T23" fmla="*/ 199 h 340"/>
                  <a:gd name="T24" fmla="*/ 85 w 283"/>
                  <a:gd name="T25" fmla="*/ 29 h 340"/>
                  <a:gd name="T26" fmla="*/ 85 w 283"/>
                  <a:gd name="T27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3" h="340">
                    <a:moveTo>
                      <a:pt x="85" y="0"/>
                    </a:moveTo>
                    <a:lnTo>
                      <a:pt x="0" y="0"/>
                    </a:lnTo>
                    <a:lnTo>
                      <a:pt x="28" y="57"/>
                    </a:lnTo>
                    <a:lnTo>
                      <a:pt x="0" y="85"/>
                    </a:lnTo>
                    <a:lnTo>
                      <a:pt x="0" y="114"/>
                    </a:lnTo>
                    <a:lnTo>
                      <a:pt x="56" y="170"/>
                    </a:lnTo>
                    <a:lnTo>
                      <a:pt x="56" y="227"/>
                    </a:lnTo>
                    <a:lnTo>
                      <a:pt x="85" y="255"/>
                    </a:lnTo>
                    <a:lnTo>
                      <a:pt x="28" y="312"/>
                    </a:lnTo>
                    <a:lnTo>
                      <a:pt x="56" y="340"/>
                    </a:lnTo>
                    <a:lnTo>
                      <a:pt x="113" y="284"/>
                    </a:lnTo>
                    <a:lnTo>
                      <a:pt x="283" y="199"/>
                    </a:lnTo>
                    <a:lnTo>
                      <a:pt x="85" y="29"/>
                    </a:lnTo>
                    <a:lnTo>
                      <a:pt x="85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48" name="Freeform 12"/>
              <p:cNvSpPr>
                <a:spLocks/>
              </p:cNvSpPr>
              <p:nvPr/>
            </p:nvSpPr>
            <p:spPr bwMode="auto">
              <a:xfrm>
                <a:off x="3777" y="4045"/>
                <a:ext cx="482" cy="822"/>
              </a:xfrm>
              <a:custGeom>
                <a:avLst/>
                <a:gdLst>
                  <a:gd name="T0" fmla="*/ 255 w 482"/>
                  <a:gd name="T1" fmla="*/ 822 h 822"/>
                  <a:gd name="T2" fmla="*/ 57 w 482"/>
                  <a:gd name="T3" fmla="*/ 652 h 822"/>
                  <a:gd name="T4" fmla="*/ 57 w 482"/>
                  <a:gd name="T5" fmla="*/ 623 h 822"/>
                  <a:gd name="T6" fmla="*/ 0 w 482"/>
                  <a:gd name="T7" fmla="*/ 538 h 822"/>
                  <a:gd name="T8" fmla="*/ 57 w 482"/>
                  <a:gd name="T9" fmla="*/ 538 h 822"/>
                  <a:gd name="T10" fmla="*/ 57 w 482"/>
                  <a:gd name="T11" fmla="*/ 510 h 822"/>
                  <a:gd name="T12" fmla="*/ 85 w 482"/>
                  <a:gd name="T13" fmla="*/ 510 h 822"/>
                  <a:gd name="T14" fmla="*/ 113 w 482"/>
                  <a:gd name="T15" fmla="*/ 538 h 822"/>
                  <a:gd name="T16" fmla="*/ 198 w 482"/>
                  <a:gd name="T17" fmla="*/ 482 h 822"/>
                  <a:gd name="T18" fmla="*/ 170 w 482"/>
                  <a:gd name="T19" fmla="*/ 482 h 822"/>
                  <a:gd name="T20" fmla="*/ 142 w 482"/>
                  <a:gd name="T21" fmla="*/ 425 h 822"/>
                  <a:gd name="T22" fmla="*/ 198 w 482"/>
                  <a:gd name="T23" fmla="*/ 425 h 822"/>
                  <a:gd name="T24" fmla="*/ 170 w 482"/>
                  <a:gd name="T25" fmla="*/ 311 h 822"/>
                  <a:gd name="T26" fmla="*/ 142 w 482"/>
                  <a:gd name="T27" fmla="*/ 283 h 822"/>
                  <a:gd name="T28" fmla="*/ 170 w 482"/>
                  <a:gd name="T29" fmla="*/ 255 h 822"/>
                  <a:gd name="T30" fmla="*/ 255 w 482"/>
                  <a:gd name="T31" fmla="*/ 226 h 822"/>
                  <a:gd name="T32" fmla="*/ 227 w 482"/>
                  <a:gd name="T33" fmla="*/ 198 h 822"/>
                  <a:gd name="T34" fmla="*/ 255 w 482"/>
                  <a:gd name="T35" fmla="*/ 141 h 822"/>
                  <a:gd name="T36" fmla="*/ 227 w 482"/>
                  <a:gd name="T37" fmla="*/ 113 h 822"/>
                  <a:gd name="T38" fmla="*/ 312 w 482"/>
                  <a:gd name="T39" fmla="*/ 85 h 822"/>
                  <a:gd name="T40" fmla="*/ 368 w 482"/>
                  <a:gd name="T41" fmla="*/ 85 h 822"/>
                  <a:gd name="T42" fmla="*/ 397 w 482"/>
                  <a:gd name="T43" fmla="*/ 56 h 822"/>
                  <a:gd name="T44" fmla="*/ 312 w 482"/>
                  <a:gd name="T45" fmla="*/ 28 h 822"/>
                  <a:gd name="T46" fmla="*/ 368 w 482"/>
                  <a:gd name="T47" fmla="*/ 0 h 822"/>
                  <a:gd name="T48" fmla="*/ 425 w 482"/>
                  <a:gd name="T49" fmla="*/ 56 h 822"/>
                  <a:gd name="T50" fmla="*/ 453 w 482"/>
                  <a:gd name="T51" fmla="*/ 56 h 822"/>
                  <a:gd name="T52" fmla="*/ 453 w 482"/>
                  <a:gd name="T53" fmla="*/ 85 h 822"/>
                  <a:gd name="T54" fmla="*/ 482 w 482"/>
                  <a:gd name="T55" fmla="*/ 113 h 822"/>
                  <a:gd name="T56" fmla="*/ 425 w 482"/>
                  <a:gd name="T57" fmla="*/ 170 h 822"/>
                  <a:gd name="T58" fmla="*/ 425 w 482"/>
                  <a:gd name="T59" fmla="*/ 198 h 822"/>
                  <a:gd name="T60" fmla="*/ 397 w 482"/>
                  <a:gd name="T61" fmla="*/ 226 h 822"/>
                  <a:gd name="T62" fmla="*/ 425 w 482"/>
                  <a:gd name="T63" fmla="*/ 283 h 822"/>
                  <a:gd name="T64" fmla="*/ 397 w 482"/>
                  <a:gd name="T65" fmla="*/ 283 h 822"/>
                  <a:gd name="T66" fmla="*/ 368 w 482"/>
                  <a:gd name="T67" fmla="*/ 368 h 822"/>
                  <a:gd name="T68" fmla="*/ 397 w 482"/>
                  <a:gd name="T69" fmla="*/ 368 h 822"/>
                  <a:gd name="T70" fmla="*/ 453 w 482"/>
                  <a:gd name="T71" fmla="*/ 482 h 822"/>
                  <a:gd name="T72" fmla="*/ 340 w 482"/>
                  <a:gd name="T73" fmla="*/ 595 h 822"/>
                  <a:gd name="T74" fmla="*/ 283 w 482"/>
                  <a:gd name="T75" fmla="*/ 708 h 822"/>
                  <a:gd name="T76" fmla="*/ 283 w 482"/>
                  <a:gd name="T77" fmla="*/ 765 h 822"/>
                  <a:gd name="T78" fmla="*/ 255 w 482"/>
                  <a:gd name="T79" fmla="*/ 822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82" h="822">
                    <a:moveTo>
                      <a:pt x="255" y="822"/>
                    </a:moveTo>
                    <a:lnTo>
                      <a:pt x="57" y="652"/>
                    </a:lnTo>
                    <a:lnTo>
                      <a:pt x="57" y="623"/>
                    </a:lnTo>
                    <a:lnTo>
                      <a:pt x="0" y="538"/>
                    </a:lnTo>
                    <a:lnTo>
                      <a:pt x="57" y="538"/>
                    </a:lnTo>
                    <a:lnTo>
                      <a:pt x="57" y="510"/>
                    </a:lnTo>
                    <a:lnTo>
                      <a:pt x="85" y="510"/>
                    </a:lnTo>
                    <a:lnTo>
                      <a:pt x="113" y="538"/>
                    </a:lnTo>
                    <a:lnTo>
                      <a:pt x="198" y="482"/>
                    </a:lnTo>
                    <a:lnTo>
                      <a:pt x="170" y="482"/>
                    </a:lnTo>
                    <a:lnTo>
                      <a:pt x="142" y="425"/>
                    </a:lnTo>
                    <a:lnTo>
                      <a:pt x="198" y="425"/>
                    </a:lnTo>
                    <a:lnTo>
                      <a:pt x="170" y="311"/>
                    </a:lnTo>
                    <a:lnTo>
                      <a:pt x="142" y="283"/>
                    </a:lnTo>
                    <a:lnTo>
                      <a:pt x="170" y="255"/>
                    </a:lnTo>
                    <a:lnTo>
                      <a:pt x="255" y="226"/>
                    </a:lnTo>
                    <a:lnTo>
                      <a:pt x="227" y="198"/>
                    </a:lnTo>
                    <a:lnTo>
                      <a:pt x="255" y="141"/>
                    </a:lnTo>
                    <a:lnTo>
                      <a:pt x="227" y="113"/>
                    </a:lnTo>
                    <a:lnTo>
                      <a:pt x="312" y="85"/>
                    </a:lnTo>
                    <a:lnTo>
                      <a:pt x="368" y="85"/>
                    </a:lnTo>
                    <a:lnTo>
                      <a:pt x="397" y="56"/>
                    </a:lnTo>
                    <a:lnTo>
                      <a:pt x="312" y="28"/>
                    </a:lnTo>
                    <a:lnTo>
                      <a:pt x="368" y="0"/>
                    </a:lnTo>
                    <a:lnTo>
                      <a:pt x="425" y="56"/>
                    </a:lnTo>
                    <a:lnTo>
                      <a:pt x="453" y="56"/>
                    </a:lnTo>
                    <a:lnTo>
                      <a:pt x="453" y="85"/>
                    </a:lnTo>
                    <a:lnTo>
                      <a:pt x="482" y="113"/>
                    </a:lnTo>
                    <a:lnTo>
                      <a:pt x="425" y="170"/>
                    </a:lnTo>
                    <a:lnTo>
                      <a:pt x="425" y="198"/>
                    </a:lnTo>
                    <a:lnTo>
                      <a:pt x="397" y="226"/>
                    </a:lnTo>
                    <a:lnTo>
                      <a:pt x="425" y="283"/>
                    </a:lnTo>
                    <a:lnTo>
                      <a:pt x="397" y="283"/>
                    </a:lnTo>
                    <a:lnTo>
                      <a:pt x="368" y="368"/>
                    </a:lnTo>
                    <a:lnTo>
                      <a:pt x="397" y="368"/>
                    </a:lnTo>
                    <a:lnTo>
                      <a:pt x="453" y="482"/>
                    </a:lnTo>
                    <a:lnTo>
                      <a:pt x="340" y="595"/>
                    </a:lnTo>
                    <a:lnTo>
                      <a:pt x="283" y="708"/>
                    </a:lnTo>
                    <a:lnTo>
                      <a:pt x="283" y="765"/>
                    </a:lnTo>
                    <a:lnTo>
                      <a:pt x="255" y="82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50" name="Freeform 14"/>
              <p:cNvSpPr>
                <a:spLocks/>
              </p:cNvSpPr>
              <p:nvPr/>
            </p:nvSpPr>
            <p:spPr bwMode="auto">
              <a:xfrm>
                <a:off x="3408" y="3534"/>
                <a:ext cx="766" cy="1049"/>
              </a:xfrm>
              <a:custGeom>
                <a:avLst/>
                <a:gdLst>
                  <a:gd name="T0" fmla="*/ 114 w 766"/>
                  <a:gd name="T1" fmla="*/ 29 h 1049"/>
                  <a:gd name="T2" fmla="*/ 142 w 766"/>
                  <a:gd name="T3" fmla="*/ 114 h 1049"/>
                  <a:gd name="T4" fmla="*/ 57 w 766"/>
                  <a:gd name="T5" fmla="*/ 227 h 1049"/>
                  <a:gd name="T6" fmla="*/ 29 w 766"/>
                  <a:gd name="T7" fmla="*/ 426 h 1049"/>
                  <a:gd name="T8" fmla="*/ 0 w 766"/>
                  <a:gd name="T9" fmla="*/ 511 h 1049"/>
                  <a:gd name="T10" fmla="*/ 57 w 766"/>
                  <a:gd name="T11" fmla="*/ 624 h 1049"/>
                  <a:gd name="T12" fmla="*/ 199 w 766"/>
                  <a:gd name="T13" fmla="*/ 737 h 1049"/>
                  <a:gd name="T14" fmla="*/ 227 w 766"/>
                  <a:gd name="T15" fmla="*/ 822 h 1049"/>
                  <a:gd name="T16" fmla="*/ 284 w 766"/>
                  <a:gd name="T17" fmla="*/ 907 h 1049"/>
                  <a:gd name="T18" fmla="*/ 341 w 766"/>
                  <a:gd name="T19" fmla="*/ 936 h 1049"/>
                  <a:gd name="T20" fmla="*/ 284 w 766"/>
                  <a:gd name="T21" fmla="*/ 993 h 1049"/>
                  <a:gd name="T22" fmla="*/ 369 w 766"/>
                  <a:gd name="T23" fmla="*/ 1049 h 1049"/>
                  <a:gd name="T24" fmla="*/ 426 w 766"/>
                  <a:gd name="T25" fmla="*/ 1021 h 1049"/>
                  <a:gd name="T26" fmla="*/ 482 w 766"/>
                  <a:gd name="T27" fmla="*/ 1049 h 1049"/>
                  <a:gd name="T28" fmla="*/ 539 w 766"/>
                  <a:gd name="T29" fmla="*/ 993 h 1049"/>
                  <a:gd name="T30" fmla="*/ 567 w 766"/>
                  <a:gd name="T31" fmla="*/ 936 h 1049"/>
                  <a:gd name="T32" fmla="*/ 511 w 766"/>
                  <a:gd name="T33" fmla="*/ 794 h 1049"/>
                  <a:gd name="T34" fmla="*/ 624 w 766"/>
                  <a:gd name="T35" fmla="*/ 737 h 1049"/>
                  <a:gd name="T36" fmla="*/ 624 w 766"/>
                  <a:gd name="T37" fmla="*/ 652 h 1049"/>
                  <a:gd name="T38" fmla="*/ 681 w 766"/>
                  <a:gd name="T39" fmla="*/ 596 h 1049"/>
                  <a:gd name="T40" fmla="*/ 766 w 766"/>
                  <a:gd name="T41" fmla="*/ 567 h 1049"/>
                  <a:gd name="T42" fmla="*/ 737 w 766"/>
                  <a:gd name="T43" fmla="*/ 511 h 1049"/>
                  <a:gd name="T44" fmla="*/ 681 w 766"/>
                  <a:gd name="T45" fmla="*/ 454 h 1049"/>
                  <a:gd name="T46" fmla="*/ 596 w 766"/>
                  <a:gd name="T47" fmla="*/ 369 h 1049"/>
                  <a:gd name="T48" fmla="*/ 567 w 766"/>
                  <a:gd name="T49" fmla="*/ 312 h 1049"/>
                  <a:gd name="T50" fmla="*/ 539 w 766"/>
                  <a:gd name="T51" fmla="*/ 255 h 1049"/>
                  <a:gd name="T52" fmla="*/ 482 w 766"/>
                  <a:gd name="T53" fmla="*/ 227 h 1049"/>
                  <a:gd name="T54" fmla="*/ 454 w 766"/>
                  <a:gd name="T55" fmla="*/ 142 h 1049"/>
                  <a:gd name="T56" fmla="*/ 369 w 766"/>
                  <a:gd name="T57" fmla="*/ 85 h 1049"/>
                  <a:gd name="T58" fmla="*/ 255 w 766"/>
                  <a:gd name="T59" fmla="*/ 85 h 1049"/>
                  <a:gd name="T60" fmla="*/ 255 w 766"/>
                  <a:gd name="T61" fmla="*/ 29 h 1049"/>
                  <a:gd name="T62" fmla="*/ 199 w 766"/>
                  <a:gd name="T63" fmla="*/ 57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66" h="1049">
                    <a:moveTo>
                      <a:pt x="142" y="0"/>
                    </a:moveTo>
                    <a:lnTo>
                      <a:pt x="114" y="29"/>
                    </a:lnTo>
                    <a:lnTo>
                      <a:pt x="142" y="85"/>
                    </a:lnTo>
                    <a:lnTo>
                      <a:pt x="142" y="114"/>
                    </a:lnTo>
                    <a:lnTo>
                      <a:pt x="114" y="199"/>
                    </a:lnTo>
                    <a:lnTo>
                      <a:pt x="57" y="227"/>
                    </a:lnTo>
                    <a:lnTo>
                      <a:pt x="29" y="284"/>
                    </a:lnTo>
                    <a:lnTo>
                      <a:pt x="29" y="426"/>
                    </a:lnTo>
                    <a:lnTo>
                      <a:pt x="0" y="482"/>
                    </a:lnTo>
                    <a:lnTo>
                      <a:pt x="0" y="511"/>
                    </a:lnTo>
                    <a:lnTo>
                      <a:pt x="57" y="539"/>
                    </a:lnTo>
                    <a:lnTo>
                      <a:pt x="57" y="624"/>
                    </a:lnTo>
                    <a:lnTo>
                      <a:pt x="114" y="652"/>
                    </a:lnTo>
                    <a:lnTo>
                      <a:pt x="199" y="737"/>
                    </a:lnTo>
                    <a:lnTo>
                      <a:pt x="199" y="794"/>
                    </a:lnTo>
                    <a:lnTo>
                      <a:pt x="227" y="822"/>
                    </a:lnTo>
                    <a:lnTo>
                      <a:pt x="255" y="879"/>
                    </a:lnTo>
                    <a:lnTo>
                      <a:pt x="284" y="907"/>
                    </a:lnTo>
                    <a:lnTo>
                      <a:pt x="255" y="936"/>
                    </a:lnTo>
                    <a:lnTo>
                      <a:pt x="341" y="936"/>
                    </a:lnTo>
                    <a:lnTo>
                      <a:pt x="341" y="993"/>
                    </a:lnTo>
                    <a:lnTo>
                      <a:pt x="284" y="993"/>
                    </a:lnTo>
                    <a:lnTo>
                      <a:pt x="284" y="1021"/>
                    </a:lnTo>
                    <a:lnTo>
                      <a:pt x="369" y="1049"/>
                    </a:lnTo>
                    <a:lnTo>
                      <a:pt x="426" y="1049"/>
                    </a:lnTo>
                    <a:lnTo>
                      <a:pt x="426" y="1021"/>
                    </a:lnTo>
                    <a:lnTo>
                      <a:pt x="454" y="1021"/>
                    </a:lnTo>
                    <a:lnTo>
                      <a:pt x="482" y="1049"/>
                    </a:lnTo>
                    <a:lnTo>
                      <a:pt x="567" y="993"/>
                    </a:lnTo>
                    <a:lnTo>
                      <a:pt x="539" y="993"/>
                    </a:lnTo>
                    <a:lnTo>
                      <a:pt x="511" y="936"/>
                    </a:lnTo>
                    <a:lnTo>
                      <a:pt x="567" y="936"/>
                    </a:lnTo>
                    <a:lnTo>
                      <a:pt x="539" y="822"/>
                    </a:lnTo>
                    <a:lnTo>
                      <a:pt x="511" y="794"/>
                    </a:lnTo>
                    <a:lnTo>
                      <a:pt x="539" y="766"/>
                    </a:lnTo>
                    <a:lnTo>
                      <a:pt x="624" y="737"/>
                    </a:lnTo>
                    <a:lnTo>
                      <a:pt x="596" y="709"/>
                    </a:lnTo>
                    <a:lnTo>
                      <a:pt x="624" y="652"/>
                    </a:lnTo>
                    <a:lnTo>
                      <a:pt x="596" y="624"/>
                    </a:lnTo>
                    <a:lnTo>
                      <a:pt x="681" y="596"/>
                    </a:lnTo>
                    <a:lnTo>
                      <a:pt x="737" y="596"/>
                    </a:lnTo>
                    <a:lnTo>
                      <a:pt x="766" y="567"/>
                    </a:lnTo>
                    <a:lnTo>
                      <a:pt x="681" y="539"/>
                    </a:lnTo>
                    <a:lnTo>
                      <a:pt x="737" y="511"/>
                    </a:lnTo>
                    <a:lnTo>
                      <a:pt x="681" y="482"/>
                    </a:lnTo>
                    <a:lnTo>
                      <a:pt x="681" y="454"/>
                    </a:lnTo>
                    <a:lnTo>
                      <a:pt x="624" y="426"/>
                    </a:lnTo>
                    <a:lnTo>
                      <a:pt x="596" y="369"/>
                    </a:lnTo>
                    <a:lnTo>
                      <a:pt x="567" y="340"/>
                    </a:lnTo>
                    <a:lnTo>
                      <a:pt x="567" y="312"/>
                    </a:lnTo>
                    <a:lnTo>
                      <a:pt x="567" y="284"/>
                    </a:lnTo>
                    <a:lnTo>
                      <a:pt x="539" y="255"/>
                    </a:lnTo>
                    <a:lnTo>
                      <a:pt x="511" y="255"/>
                    </a:lnTo>
                    <a:lnTo>
                      <a:pt x="482" y="227"/>
                    </a:lnTo>
                    <a:lnTo>
                      <a:pt x="482" y="199"/>
                    </a:lnTo>
                    <a:lnTo>
                      <a:pt x="454" y="142"/>
                    </a:lnTo>
                    <a:lnTo>
                      <a:pt x="426" y="142"/>
                    </a:lnTo>
                    <a:lnTo>
                      <a:pt x="369" y="85"/>
                    </a:lnTo>
                    <a:lnTo>
                      <a:pt x="312" y="57"/>
                    </a:lnTo>
                    <a:lnTo>
                      <a:pt x="255" y="85"/>
                    </a:lnTo>
                    <a:lnTo>
                      <a:pt x="284" y="29"/>
                    </a:lnTo>
                    <a:lnTo>
                      <a:pt x="255" y="29"/>
                    </a:lnTo>
                    <a:lnTo>
                      <a:pt x="227" y="57"/>
                    </a:lnTo>
                    <a:lnTo>
                      <a:pt x="199" y="57"/>
                    </a:lnTo>
                    <a:lnTo>
                      <a:pt x="142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51" name="Freeform 15"/>
              <p:cNvSpPr>
                <a:spLocks/>
              </p:cNvSpPr>
              <p:nvPr/>
            </p:nvSpPr>
            <p:spPr bwMode="auto">
              <a:xfrm>
                <a:off x="3323" y="4697"/>
                <a:ext cx="511" cy="964"/>
              </a:xfrm>
              <a:custGeom>
                <a:avLst/>
                <a:gdLst>
                  <a:gd name="T0" fmla="*/ 29 w 511"/>
                  <a:gd name="T1" fmla="*/ 28 h 964"/>
                  <a:gd name="T2" fmla="*/ 29 w 511"/>
                  <a:gd name="T3" fmla="*/ 170 h 964"/>
                  <a:gd name="T4" fmla="*/ 0 w 511"/>
                  <a:gd name="T5" fmla="*/ 170 h 964"/>
                  <a:gd name="T6" fmla="*/ 0 w 511"/>
                  <a:gd name="T7" fmla="*/ 255 h 964"/>
                  <a:gd name="T8" fmla="*/ 29 w 511"/>
                  <a:gd name="T9" fmla="*/ 283 h 964"/>
                  <a:gd name="T10" fmla="*/ 29 w 511"/>
                  <a:gd name="T11" fmla="*/ 368 h 964"/>
                  <a:gd name="T12" fmla="*/ 29 w 511"/>
                  <a:gd name="T13" fmla="*/ 425 h 964"/>
                  <a:gd name="T14" fmla="*/ 57 w 511"/>
                  <a:gd name="T15" fmla="*/ 453 h 964"/>
                  <a:gd name="T16" fmla="*/ 29 w 511"/>
                  <a:gd name="T17" fmla="*/ 482 h 964"/>
                  <a:gd name="T18" fmla="*/ 57 w 511"/>
                  <a:gd name="T19" fmla="*/ 538 h 964"/>
                  <a:gd name="T20" fmla="*/ 114 w 511"/>
                  <a:gd name="T21" fmla="*/ 567 h 964"/>
                  <a:gd name="T22" fmla="*/ 170 w 511"/>
                  <a:gd name="T23" fmla="*/ 623 h 964"/>
                  <a:gd name="T24" fmla="*/ 170 w 511"/>
                  <a:gd name="T25" fmla="*/ 652 h 964"/>
                  <a:gd name="T26" fmla="*/ 199 w 511"/>
                  <a:gd name="T27" fmla="*/ 680 h 964"/>
                  <a:gd name="T28" fmla="*/ 227 w 511"/>
                  <a:gd name="T29" fmla="*/ 737 h 964"/>
                  <a:gd name="T30" fmla="*/ 170 w 511"/>
                  <a:gd name="T31" fmla="*/ 765 h 964"/>
                  <a:gd name="T32" fmla="*/ 142 w 511"/>
                  <a:gd name="T33" fmla="*/ 822 h 964"/>
                  <a:gd name="T34" fmla="*/ 142 w 511"/>
                  <a:gd name="T35" fmla="*/ 878 h 964"/>
                  <a:gd name="T36" fmla="*/ 170 w 511"/>
                  <a:gd name="T37" fmla="*/ 907 h 964"/>
                  <a:gd name="T38" fmla="*/ 227 w 511"/>
                  <a:gd name="T39" fmla="*/ 907 h 964"/>
                  <a:gd name="T40" fmla="*/ 255 w 511"/>
                  <a:gd name="T41" fmla="*/ 964 h 964"/>
                  <a:gd name="T42" fmla="*/ 312 w 511"/>
                  <a:gd name="T43" fmla="*/ 935 h 964"/>
                  <a:gd name="T44" fmla="*/ 340 w 511"/>
                  <a:gd name="T45" fmla="*/ 907 h 964"/>
                  <a:gd name="T46" fmla="*/ 340 w 511"/>
                  <a:gd name="T47" fmla="*/ 878 h 964"/>
                  <a:gd name="T48" fmla="*/ 312 w 511"/>
                  <a:gd name="T49" fmla="*/ 878 h 964"/>
                  <a:gd name="T50" fmla="*/ 312 w 511"/>
                  <a:gd name="T51" fmla="*/ 907 h 964"/>
                  <a:gd name="T52" fmla="*/ 284 w 511"/>
                  <a:gd name="T53" fmla="*/ 907 h 964"/>
                  <a:gd name="T54" fmla="*/ 255 w 511"/>
                  <a:gd name="T55" fmla="*/ 822 h 964"/>
                  <a:gd name="T56" fmla="*/ 255 w 511"/>
                  <a:gd name="T57" fmla="*/ 737 h 964"/>
                  <a:gd name="T58" fmla="*/ 284 w 511"/>
                  <a:gd name="T59" fmla="*/ 652 h 964"/>
                  <a:gd name="T60" fmla="*/ 312 w 511"/>
                  <a:gd name="T61" fmla="*/ 595 h 964"/>
                  <a:gd name="T62" fmla="*/ 340 w 511"/>
                  <a:gd name="T63" fmla="*/ 510 h 964"/>
                  <a:gd name="T64" fmla="*/ 340 w 511"/>
                  <a:gd name="T65" fmla="*/ 453 h 964"/>
                  <a:gd name="T66" fmla="*/ 482 w 511"/>
                  <a:gd name="T67" fmla="*/ 311 h 964"/>
                  <a:gd name="T68" fmla="*/ 454 w 511"/>
                  <a:gd name="T69" fmla="*/ 283 h 964"/>
                  <a:gd name="T70" fmla="*/ 511 w 511"/>
                  <a:gd name="T71" fmla="*/ 226 h 964"/>
                  <a:gd name="T72" fmla="*/ 482 w 511"/>
                  <a:gd name="T73" fmla="*/ 198 h 964"/>
                  <a:gd name="T74" fmla="*/ 482 w 511"/>
                  <a:gd name="T75" fmla="*/ 141 h 964"/>
                  <a:gd name="T76" fmla="*/ 426 w 511"/>
                  <a:gd name="T77" fmla="*/ 85 h 964"/>
                  <a:gd name="T78" fmla="*/ 227 w 511"/>
                  <a:gd name="T79" fmla="*/ 0 h 964"/>
                  <a:gd name="T80" fmla="*/ 114 w 511"/>
                  <a:gd name="T81" fmla="*/ 0 h 964"/>
                  <a:gd name="T82" fmla="*/ 85 w 511"/>
                  <a:gd name="T83" fmla="*/ 28 h 964"/>
                  <a:gd name="T84" fmla="*/ 29 w 511"/>
                  <a:gd name="T85" fmla="*/ 28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11" h="964">
                    <a:moveTo>
                      <a:pt x="29" y="28"/>
                    </a:moveTo>
                    <a:lnTo>
                      <a:pt x="29" y="170"/>
                    </a:lnTo>
                    <a:lnTo>
                      <a:pt x="0" y="170"/>
                    </a:lnTo>
                    <a:lnTo>
                      <a:pt x="0" y="255"/>
                    </a:lnTo>
                    <a:lnTo>
                      <a:pt x="29" y="283"/>
                    </a:lnTo>
                    <a:lnTo>
                      <a:pt x="29" y="368"/>
                    </a:lnTo>
                    <a:lnTo>
                      <a:pt x="29" y="425"/>
                    </a:lnTo>
                    <a:lnTo>
                      <a:pt x="57" y="453"/>
                    </a:lnTo>
                    <a:lnTo>
                      <a:pt x="29" y="482"/>
                    </a:lnTo>
                    <a:lnTo>
                      <a:pt x="57" y="538"/>
                    </a:lnTo>
                    <a:lnTo>
                      <a:pt x="114" y="567"/>
                    </a:lnTo>
                    <a:lnTo>
                      <a:pt x="170" y="623"/>
                    </a:lnTo>
                    <a:lnTo>
                      <a:pt x="170" y="652"/>
                    </a:lnTo>
                    <a:lnTo>
                      <a:pt x="199" y="680"/>
                    </a:lnTo>
                    <a:lnTo>
                      <a:pt x="227" y="737"/>
                    </a:lnTo>
                    <a:lnTo>
                      <a:pt x="170" y="765"/>
                    </a:lnTo>
                    <a:lnTo>
                      <a:pt x="142" y="822"/>
                    </a:lnTo>
                    <a:lnTo>
                      <a:pt x="142" y="878"/>
                    </a:lnTo>
                    <a:lnTo>
                      <a:pt x="170" y="907"/>
                    </a:lnTo>
                    <a:lnTo>
                      <a:pt x="227" y="907"/>
                    </a:lnTo>
                    <a:lnTo>
                      <a:pt x="255" y="964"/>
                    </a:lnTo>
                    <a:lnTo>
                      <a:pt x="312" y="935"/>
                    </a:lnTo>
                    <a:lnTo>
                      <a:pt x="340" y="907"/>
                    </a:lnTo>
                    <a:lnTo>
                      <a:pt x="340" y="878"/>
                    </a:lnTo>
                    <a:lnTo>
                      <a:pt x="312" y="878"/>
                    </a:lnTo>
                    <a:lnTo>
                      <a:pt x="312" y="907"/>
                    </a:lnTo>
                    <a:lnTo>
                      <a:pt x="284" y="907"/>
                    </a:lnTo>
                    <a:lnTo>
                      <a:pt x="255" y="822"/>
                    </a:lnTo>
                    <a:lnTo>
                      <a:pt x="255" y="737"/>
                    </a:lnTo>
                    <a:lnTo>
                      <a:pt x="284" y="652"/>
                    </a:lnTo>
                    <a:lnTo>
                      <a:pt x="312" y="595"/>
                    </a:lnTo>
                    <a:lnTo>
                      <a:pt x="340" y="510"/>
                    </a:lnTo>
                    <a:lnTo>
                      <a:pt x="340" y="453"/>
                    </a:lnTo>
                    <a:lnTo>
                      <a:pt x="482" y="311"/>
                    </a:lnTo>
                    <a:lnTo>
                      <a:pt x="454" y="283"/>
                    </a:lnTo>
                    <a:lnTo>
                      <a:pt x="511" y="226"/>
                    </a:lnTo>
                    <a:lnTo>
                      <a:pt x="482" y="198"/>
                    </a:lnTo>
                    <a:lnTo>
                      <a:pt x="482" y="141"/>
                    </a:lnTo>
                    <a:lnTo>
                      <a:pt x="426" y="85"/>
                    </a:lnTo>
                    <a:lnTo>
                      <a:pt x="227" y="0"/>
                    </a:lnTo>
                    <a:lnTo>
                      <a:pt x="114" y="0"/>
                    </a:lnTo>
                    <a:lnTo>
                      <a:pt x="85" y="28"/>
                    </a:lnTo>
                    <a:lnTo>
                      <a:pt x="29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52" name="Freeform 16"/>
              <p:cNvSpPr>
                <a:spLocks/>
              </p:cNvSpPr>
              <p:nvPr/>
            </p:nvSpPr>
            <p:spPr bwMode="auto">
              <a:xfrm>
                <a:off x="3068" y="5207"/>
                <a:ext cx="709" cy="567"/>
              </a:xfrm>
              <a:custGeom>
                <a:avLst/>
                <a:gdLst>
                  <a:gd name="T0" fmla="*/ 312 w 709"/>
                  <a:gd name="T1" fmla="*/ 28 h 567"/>
                  <a:gd name="T2" fmla="*/ 255 w 709"/>
                  <a:gd name="T3" fmla="*/ 0 h 567"/>
                  <a:gd name="T4" fmla="*/ 199 w 709"/>
                  <a:gd name="T5" fmla="*/ 28 h 567"/>
                  <a:gd name="T6" fmla="*/ 199 w 709"/>
                  <a:gd name="T7" fmla="*/ 57 h 567"/>
                  <a:gd name="T8" fmla="*/ 170 w 709"/>
                  <a:gd name="T9" fmla="*/ 85 h 567"/>
                  <a:gd name="T10" fmla="*/ 142 w 709"/>
                  <a:gd name="T11" fmla="*/ 170 h 567"/>
                  <a:gd name="T12" fmla="*/ 114 w 709"/>
                  <a:gd name="T13" fmla="*/ 170 h 567"/>
                  <a:gd name="T14" fmla="*/ 114 w 709"/>
                  <a:gd name="T15" fmla="*/ 227 h 567"/>
                  <a:gd name="T16" fmla="*/ 28 w 709"/>
                  <a:gd name="T17" fmla="*/ 198 h 567"/>
                  <a:gd name="T18" fmla="*/ 0 w 709"/>
                  <a:gd name="T19" fmla="*/ 255 h 567"/>
                  <a:gd name="T20" fmla="*/ 0 w 709"/>
                  <a:gd name="T21" fmla="*/ 312 h 567"/>
                  <a:gd name="T22" fmla="*/ 425 w 709"/>
                  <a:gd name="T23" fmla="*/ 482 h 567"/>
                  <a:gd name="T24" fmla="*/ 510 w 709"/>
                  <a:gd name="T25" fmla="*/ 539 h 567"/>
                  <a:gd name="T26" fmla="*/ 567 w 709"/>
                  <a:gd name="T27" fmla="*/ 539 h 567"/>
                  <a:gd name="T28" fmla="*/ 681 w 709"/>
                  <a:gd name="T29" fmla="*/ 567 h 567"/>
                  <a:gd name="T30" fmla="*/ 709 w 709"/>
                  <a:gd name="T31" fmla="*/ 510 h 567"/>
                  <a:gd name="T32" fmla="*/ 652 w 709"/>
                  <a:gd name="T33" fmla="*/ 482 h 567"/>
                  <a:gd name="T34" fmla="*/ 652 w 709"/>
                  <a:gd name="T35" fmla="*/ 454 h 567"/>
                  <a:gd name="T36" fmla="*/ 624 w 709"/>
                  <a:gd name="T37" fmla="*/ 482 h 567"/>
                  <a:gd name="T38" fmla="*/ 624 w 709"/>
                  <a:gd name="T39" fmla="*/ 454 h 567"/>
                  <a:gd name="T40" fmla="*/ 595 w 709"/>
                  <a:gd name="T41" fmla="*/ 454 h 567"/>
                  <a:gd name="T42" fmla="*/ 595 w 709"/>
                  <a:gd name="T43" fmla="*/ 425 h 567"/>
                  <a:gd name="T44" fmla="*/ 624 w 709"/>
                  <a:gd name="T45" fmla="*/ 425 h 567"/>
                  <a:gd name="T46" fmla="*/ 624 w 709"/>
                  <a:gd name="T47" fmla="*/ 397 h 567"/>
                  <a:gd name="T48" fmla="*/ 595 w 709"/>
                  <a:gd name="T49" fmla="*/ 397 h 567"/>
                  <a:gd name="T50" fmla="*/ 567 w 709"/>
                  <a:gd name="T51" fmla="*/ 425 h 567"/>
                  <a:gd name="T52" fmla="*/ 510 w 709"/>
                  <a:gd name="T53" fmla="*/ 454 h 567"/>
                  <a:gd name="T54" fmla="*/ 482 w 709"/>
                  <a:gd name="T55" fmla="*/ 397 h 567"/>
                  <a:gd name="T56" fmla="*/ 425 w 709"/>
                  <a:gd name="T57" fmla="*/ 397 h 567"/>
                  <a:gd name="T58" fmla="*/ 397 w 709"/>
                  <a:gd name="T59" fmla="*/ 368 h 567"/>
                  <a:gd name="T60" fmla="*/ 397 w 709"/>
                  <a:gd name="T61" fmla="*/ 312 h 567"/>
                  <a:gd name="T62" fmla="*/ 425 w 709"/>
                  <a:gd name="T63" fmla="*/ 255 h 567"/>
                  <a:gd name="T64" fmla="*/ 482 w 709"/>
                  <a:gd name="T65" fmla="*/ 227 h 567"/>
                  <a:gd name="T66" fmla="*/ 454 w 709"/>
                  <a:gd name="T67" fmla="*/ 170 h 567"/>
                  <a:gd name="T68" fmla="*/ 425 w 709"/>
                  <a:gd name="T69" fmla="*/ 142 h 567"/>
                  <a:gd name="T70" fmla="*/ 425 w 709"/>
                  <a:gd name="T71" fmla="*/ 113 h 567"/>
                  <a:gd name="T72" fmla="*/ 369 w 709"/>
                  <a:gd name="T73" fmla="*/ 57 h 567"/>
                  <a:gd name="T74" fmla="*/ 312 w 709"/>
                  <a:gd name="T75" fmla="*/ 28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09" h="567">
                    <a:moveTo>
                      <a:pt x="312" y="28"/>
                    </a:moveTo>
                    <a:lnTo>
                      <a:pt x="255" y="0"/>
                    </a:lnTo>
                    <a:lnTo>
                      <a:pt x="199" y="28"/>
                    </a:lnTo>
                    <a:lnTo>
                      <a:pt x="199" y="57"/>
                    </a:lnTo>
                    <a:lnTo>
                      <a:pt x="170" y="85"/>
                    </a:lnTo>
                    <a:lnTo>
                      <a:pt x="142" y="170"/>
                    </a:lnTo>
                    <a:lnTo>
                      <a:pt x="114" y="170"/>
                    </a:lnTo>
                    <a:lnTo>
                      <a:pt x="114" y="227"/>
                    </a:lnTo>
                    <a:lnTo>
                      <a:pt x="28" y="198"/>
                    </a:lnTo>
                    <a:lnTo>
                      <a:pt x="0" y="255"/>
                    </a:lnTo>
                    <a:lnTo>
                      <a:pt x="0" y="312"/>
                    </a:lnTo>
                    <a:lnTo>
                      <a:pt x="425" y="482"/>
                    </a:lnTo>
                    <a:lnTo>
                      <a:pt x="510" y="539"/>
                    </a:lnTo>
                    <a:lnTo>
                      <a:pt x="567" y="539"/>
                    </a:lnTo>
                    <a:lnTo>
                      <a:pt x="681" y="567"/>
                    </a:lnTo>
                    <a:lnTo>
                      <a:pt x="709" y="510"/>
                    </a:lnTo>
                    <a:lnTo>
                      <a:pt x="652" y="482"/>
                    </a:lnTo>
                    <a:lnTo>
                      <a:pt x="652" y="454"/>
                    </a:lnTo>
                    <a:lnTo>
                      <a:pt x="624" y="482"/>
                    </a:lnTo>
                    <a:lnTo>
                      <a:pt x="624" y="454"/>
                    </a:lnTo>
                    <a:lnTo>
                      <a:pt x="595" y="454"/>
                    </a:lnTo>
                    <a:lnTo>
                      <a:pt x="595" y="425"/>
                    </a:lnTo>
                    <a:lnTo>
                      <a:pt x="624" y="425"/>
                    </a:lnTo>
                    <a:lnTo>
                      <a:pt x="624" y="397"/>
                    </a:lnTo>
                    <a:lnTo>
                      <a:pt x="595" y="397"/>
                    </a:lnTo>
                    <a:lnTo>
                      <a:pt x="567" y="425"/>
                    </a:lnTo>
                    <a:lnTo>
                      <a:pt x="510" y="454"/>
                    </a:lnTo>
                    <a:lnTo>
                      <a:pt x="482" y="397"/>
                    </a:lnTo>
                    <a:lnTo>
                      <a:pt x="425" y="397"/>
                    </a:lnTo>
                    <a:lnTo>
                      <a:pt x="397" y="368"/>
                    </a:lnTo>
                    <a:lnTo>
                      <a:pt x="397" y="312"/>
                    </a:lnTo>
                    <a:lnTo>
                      <a:pt x="425" y="255"/>
                    </a:lnTo>
                    <a:lnTo>
                      <a:pt x="482" y="227"/>
                    </a:lnTo>
                    <a:lnTo>
                      <a:pt x="454" y="170"/>
                    </a:lnTo>
                    <a:lnTo>
                      <a:pt x="425" y="142"/>
                    </a:lnTo>
                    <a:lnTo>
                      <a:pt x="425" y="113"/>
                    </a:lnTo>
                    <a:lnTo>
                      <a:pt x="369" y="57"/>
                    </a:lnTo>
                    <a:lnTo>
                      <a:pt x="312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53" name="Freeform 17"/>
              <p:cNvSpPr>
                <a:spLocks/>
              </p:cNvSpPr>
              <p:nvPr/>
            </p:nvSpPr>
            <p:spPr bwMode="auto">
              <a:xfrm>
                <a:off x="2926" y="4612"/>
                <a:ext cx="454" cy="822"/>
              </a:xfrm>
              <a:custGeom>
                <a:avLst/>
                <a:gdLst>
                  <a:gd name="T0" fmla="*/ 256 w 454"/>
                  <a:gd name="T1" fmla="*/ 0 h 822"/>
                  <a:gd name="T2" fmla="*/ 284 w 454"/>
                  <a:gd name="T3" fmla="*/ 0 h 822"/>
                  <a:gd name="T4" fmla="*/ 312 w 454"/>
                  <a:gd name="T5" fmla="*/ 85 h 822"/>
                  <a:gd name="T6" fmla="*/ 369 w 454"/>
                  <a:gd name="T7" fmla="*/ 85 h 822"/>
                  <a:gd name="T8" fmla="*/ 369 w 454"/>
                  <a:gd name="T9" fmla="*/ 28 h 822"/>
                  <a:gd name="T10" fmla="*/ 397 w 454"/>
                  <a:gd name="T11" fmla="*/ 56 h 822"/>
                  <a:gd name="T12" fmla="*/ 426 w 454"/>
                  <a:gd name="T13" fmla="*/ 113 h 822"/>
                  <a:gd name="T14" fmla="*/ 426 w 454"/>
                  <a:gd name="T15" fmla="*/ 255 h 822"/>
                  <a:gd name="T16" fmla="*/ 397 w 454"/>
                  <a:gd name="T17" fmla="*/ 255 h 822"/>
                  <a:gd name="T18" fmla="*/ 397 w 454"/>
                  <a:gd name="T19" fmla="*/ 340 h 822"/>
                  <a:gd name="T20" fmla="*/ 426 w 454"/>
                  <a:gd name="T21" fmla="*/ 368 h 822"/>
                  <a:gd name="T22" fmla="*/ 426 w 454"/>
                  <a:gd name="T23" fmla="*/ 510 h 822"/>
                  <a:gd name="T24" fmla="*/ 454 w 454"/>
                  <a:gd name="T25" fmla="*/ 538 h 822"/>
                  <a:gd name="T26" fmla="*/ 426 w 454"/>
                  <a:gd name="T27" fmla="*/ 567 h 822"/>
                  <a:gd name="T28" fmla="*/ 454 w 454"/>
                  <a:gd name="T29" fmla="*/ 623 h 822"/>
                  <a:gd name="T30" fmla="*/ 397 w 454"/>
                  <a:gd name="T31" fmla="*/ 595 h 822"/>
                  <a:gd name="T32" fmla="*/ 341 w 454"/>
                  <a:gd name="T33" fmla="*/ 623 h 822"/>
                  <a:gd name="T34" fmla="*/ 341 w 454"/>
                  <a:gd name="T35" fmla="*/ 652 h 822"/>
                  <a:gd name="T36" fmla="*/ 312 w 454"/>
                  <a:gd name="T37" fmla="*/ 680 h 822"/>
                  <a:gd name="T38" fmla="*/ 284 w 454"/>
                  <a:gd name="T39" fmla="*/ 765 h 822"/>
                  <a:gd name="T40" fmla="*/ 256 w 454"/>
                  <a:gd name="T41" fmla="*/ 765 h 822"/>
                  <a:gd name="T42" fmla="*/ 256 w 454"/>
                  <a:gd name="T43" fmla="*/ 822 h 822"/>
                  <a:gd name="T44" fmla="*/ 170 w 454"/>
                  <a:gd name="T45" fmla="*/ 793 h 822"/>
                  <a:gd name="T46" fmla="*/ 199 w 454"/>
                  <a:gd name="T47" fmla="*/ 765 h 822"/>
                  <a:gd name="T48" fmla="*/ 170 w 454"/>
                  <a:gd name="T49" fmla="*/ 708 h 822"/>
                  <a:gd name="T50" fmla="*/ 142 w 454"/>
                  <a:gd name="T51" fmla="*/ 708 h 822"/>
                  <a:gd name="T52" fmla="*/ 114 w 454"/>
                  <a:gd name="T53" fmla="*/ 737 h 822"/>
                  <a:gd name="T54" fmla="*/ 142 w 454"/>
                  <a:gd name="T55" fmla="*/ 680 h 822"/>
                  <a:gd name="T56" fmla="*/ 114 w 454"/>
                  <a:gd name="T57" fmla="*/ 623 h 822"/>
                  <a:gd name="T58" fmla="*/ 170 w 454"/>
                  <a:gd name="T59" fmla="*/ 595 h 822"/>
                  <a:gd name="T60" fmla="*/ 114 w 454"/>
                  <a:gd name="T61" fmla="*/ 567 h 822"/>
                  <a:gd name="T62" fmla="*/ 114 w 454"/>
                  <a:gd name="T63" fmla="*/ 510 h 822"/>
                  <a:gd name="T64" fmla="*/ 85 w 454"/>
                  <a:gd name="T65" fmla="*/ 510 h 822"/>
                  <a:gd name="T66" fmla="*/ 57 w 454"/>
                  <a:gd name="T67" fmla="*/ 453 h 822"/>
                  <a:gd name="T68" fmla="*/ 0 w 454"/>
                  <a:gd name="T69" fmla="*/ 396 h 822"/>
                  <a:gd name="T70" fmla="*/ 85 w 454"/>
                  <a:gd name="T71" fmla="*/ 368 h 822"/>
                  <a:gd name="T72" fmla="*/ 29 w 454"/>
                  <a:gd name="T73" fmla="*/ 255 h 822"/>
                  <a:gd name="T74" fmla="*/ 57 w 454"/>
                  <a:gd name="T75" fmla="*/ 226 h 822"/>
                  <a:gd name="T76" fmla="*/ 142 w 454"/>
                  <a:gd name="T77" fmla="*/ 170 h 822"/>
                  <a:gd name="T78" fmla="*/ 170 w 454"/>
                  <a:gd name="T79" fmla="*/ 113 h 822"/>
                  <a:gd name="T80" fmla="*/ 199 w 454"/>
                  <a:gd name="T81" fmla="*/ 113 h 822"/>
                  <a:gd name="T82" fmla="*/ 199 w 454"/>
                  <a:gd name="T83" fmla="*/ 85 h 822"/>
                  <a:gd name="T84" fmla="*/ 199 w 454"/>
                  <a:gd name="T85" fmla="*/ 56 h 822"/>
                  <a:gd name="T86" fmla="*/ 256 w 454"/>
                  <a:gd name="T87" fmla="*/ 56 h 822"/>
                  <a:gd name="T88" fmla="*/ 256 w 454"/>
                  <a:gd name="T89" fmla="*/ 0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54" h="822">
                    <a:moveTo>
                      <a:pt x="256" y="0"/>
                    </a:moveTo>
                    <a:lnTo>
                      <a:pt x="284" y="0"/>
                    </a:lnTo>
                    <a:lnTo>
                      <a:pt x="312" y="85"/>
                    </a:lnTo>
                    <a:lnTo>
                      <a:pt x="369" y="85"/>
                    </a:lnTo>
                    <a:lnTo>
                      <a:pt x="369" y="28"/>
                    </a:lnTo>
                    <a:lnTo>
                      <a:pt x="397" y="56"/>
                    </a:lnTo>
                    <a:lnTo>
                      <a:pt x="426" y="113"/>
                    </a:lnTo>
                    <a:lnTo>
                      <a:pt x="426" y="255"/>
                    </a:lnTo>
                    <a:lnTo>
                      <a:pt x="397" y="255"/>
                    </a:lnTo>
                    <a:lnTo>
                      <a:pt x="397" y="340"/>
                    </a:lnTo>
                    <a:lnTo>
                      <a:pt x="426" y="368"/>
                    </a:lnTo>
                    <a:lnTo>
                      <a:pt x="426" y="510"/>
                    </a:lnTo>
                    <a:lnTo>
                      <a:pt x="454" y="538"/>
                    </a:lnTo>
                    <a:lnTo>
                      <a:pt x="426" y="567"/>
                    </a:lnTo>
                    <a:lnTo>
                      <a:pt x="454" y="623"/>
                    </a:lnTo>
                    <a:lnTo>
                      <a:pt x="397" y="595"/>
                    </a:lnTo>
                    <a:lnTo>
                      <a:pt x="341" y="623"/>
                    </a:lnTo>
                    <a:lnTo>
                      <a:pt x="341" y="652"/>
                    </a:lnTo>
                    <a:lnTo>
                      <a:pt x="312" y="680"/>
                    </a:lnTo>
                    <a:lnTo>
                      <a:pt x="284" y="765"/>
                    </a:lnTo>
                    <a:lnTo>
                      <a:pt x="256" y="765"/>
                    </a:lnTo>
                    <a:lnTo>
                      <a:pt x="256" y="822"/>
                    </a:lnTo>
                    <a:lnTo>
                      <a:pt x="170" y="793"/>
                    </a:lnTo>
                    <a:lnTo>
                      <a:pt x="199" y="765"/>
                    </a:lnTo>
                    <a:lnTo>
                      <a:pt x="170" y="708"/>
                    </a:lnTo>
                    <a:lnTo>
                      <a:pt x="142" y="708"/>
                    </a:lnTo>
                    <a:lnTo>
                      <a:pt x="114" y="737"/>
                    </a:lnTo>
                    <a:lnTo>
                      <a:pt x="142" y="680"/>
                    </a:lnTo>
                    <a:lnTo>
                      <a:pt x="114" y="623"/>
                    </a:lnTo>
                    <a:lnTo>
                      <a:pt x="170" y="595"/>
                    </a:lnTo>
                    <a:lnTo>
                      <a:pt x="114" y="567"/>
                    </a:lnTo>
                    <a:lnTo>
                      <a:pt x="114" y="510"/>
                    </a:lnTo>
                    <a:lnTo>
                      <a:pt x="85" y="510"/>
                    </a:lnTo>
                    <a:lnTo>
                      <a:pt x="57" y="453"/>
                    </a:lnTo>
                    <a:lnTo>
                      <a:pt x="0" y="396"/>
                    </a:lnTo>
                    <a:lnTo>
                      <a:pt x="85" y="368"/>
                    </a:lnTo>
                    <a:lnTo>
                      <a:pt x="29" y="255"/>
                    </a:lnTo>
                    <a:lnTo>
                      <a:pt x="57" y="226"/>
                    </a:lnTo>
                    <a:lnTo>
                      <a:pt x="142" y="170"/>
                    </a:lnTo>
                    <a:lnTo>
                      <a:pt x="170" y="113"/>
                    </a:lnTo>
                    <a:lnTo>
                      <a:pt x="199" y="113"/>
                    </a:lnTo>
                    <a:lnTo>
                      <a:pt x="199" y="85"/>
                    </a:lnTo>
                    <a:lnTo>
                      <a:pt x="199" y="56"/>
                    </a:lnTo>
                    <a:lnTo>
                      <a:pt x="256" y="56"/>
                    </a:lnTo>
                    <a:lnTo>
                      <a:pt x="25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54" name="Freeform 18"/>
              <p:cNvSpPr>
                <a:spLocks/>
              </p:cNvSpPr>
              <p:nvPr/>
            </p:nvSpPr>
            <p:spPr bwMode="auto">
              <a:xfrm>
                <a:off x="2104" y="4555"/>
                <a:ext cx="681" cy="850"/>
              </a:xfrm>
              <a:custGeom>
                <a:avLst/>
                <a:gdLst>
                  <a:gd name="T0" fmla="*/ 511 w 681"/>
                  <a:gd name="T1" fmla="*/ 850 h 850"/>
                  <a:gd name="T2" fmla="*/ 312 w 681"/>
                  <a:gd name="T3" fmla="*/ 822 h 850"/>
                  <a:gd name="T4" fmla="*/ 255 w 681"/>
                  <a:gd name="T5" fmla="*/ 850 h 850"/>
                  <a:gd name="T6" fmla="*/ 199 w 681"/>
                  <a:gd name="T7" fmla="*/ 822 h 850"/>
                  <a:gd name="T8" fmla="*/ 255 w 681"/>
                  <a:gd name="T9" fmla="*/ 794 h 850"/>
                  <a:gd name="T10" fmla="*/ 255 w 681"/>
                  <a:gd name="T11" fmla="*/ 765 h 850"/>
                  <a:gd name="T12" fmla="*/ 255 w 681"/>
                  <a:gd name="T13" fmla="*/ 709 h 850"/>
                  <a:gd name="T14" fmla="*/ 199 w 681"/>
                  <a:gd name="T15" fmla="*/ 680 h 850"/>
                  <a:gd name="T16" fmla="*/ 227 w 681"/>
                  <a:gd name="T17" fmla="*/ 624 h 850"/>
                  <a:gd name="T18" fmla="*/ 199 w 681"/>
                  <a:gd name="T19" fmla="*/ 624 h 850"/>
                  <a:gd name="T20" fmla="*/ 227 w 681"/>
                  <a:gd name="T21" fmla="*/ 595 h 850"/>
                  <a:gd name="T22" fmla="*/ 199 w 681"/>
                  <a:gd name="T23" fmla="*/ 510 h 850"/>
                  <a:gd name="T24" fmla="*/ 227 w 681"/>
                  <a:gd name="T25" fmla="*/ 453 h 850"/>
                  <a:gd name="T26" fmla="*/ 199 w 681"/>
                  <a:gd name="T27" fmla="*/ 397 h 850"/>
                  <a:gd name="T28" fmla="*/ 142 w 681"/>
                  <a:gd name="T29" fmla="*/ 425 h 850"/>
                  <a:gd name="T30" fmla="*/ 142 w 681"/>
                  <a:gd name="T31" fmla="*/ 368 h 850"/>
                  <a:gd name="T32" fmla="*/ 142 w 681"/>
                  <a:gd name="T33" fmla="*/ 255 h 850"/>
                  <a:gd name="T34" fmla="*/ 85 w 681"/>
                  <a:gd name="T35" fmla="*/ 227 h 850"/>
                  <a:gd name="T36" fmla="*/ 85 w 681"/>
                  <a:gd name="T37" fmla="*/ 255 h 850"/>
                  <a:gd name="T38" fmla="*/ 29 w 681"/>
                  <a:gd name="T39" fmla="*/ 227 h 850"/>
                  <a:gd name="T40" fmla="*/ 0 w 681"/>
                  <a:gd name="T41" fmla="*/ 142 h 850"/>
                  <a:gd name="T42" fmla="*/ 0 w 681"/>
                  <a:gd name="T43" fmla="*/ 85 h 850"/>
                  <a:gd name="T44" fmla="*/ 85 w 681"/>
                  <a:gd name="T45" fmla="*/ 28 h 850"/>
                  <a:gd name="T46" fmla="*/ 114 w 681"/>
                  <a:gd name="T47" fmla="*/ 57 h 850"/>
                  <a:gd name="T48" fmla="*/ 170 w 681"/>
                  <a:gd name="T49" fmla="*/ 57 h 850"/>
                  <a:gd name="T50" fmla="*/ 170 w 681"/>
                  <a:gd name="T51" fmla="*/ 142 h 850"/>
                  <a:gd name="T52" fmla="*/ 142 w 681"/>
                  <a:gd name="T53" fmla="*/ 170 h 850"/>
                  <a:gd name="T54" fmla="*/ 170 w 681"/>
                  <a:gd name="T55" fmla="*/ 198 h 850"/>
                  <a:gd name="T56" fmla="*/ 227 w 681"/>
                  <a:gd name="T57" fmla="*/ 142 h 850"/>
                  <a:gd name="T58" fmla="*/ 255 w 681"/>
                  <a:gd name="T59" fmla="*/ 142 h 850"/>
                  <a:gd name="T60" fmla="*/ 312 w 681"/>
                  <a:gd name="T61" fmla="*/ 142 h 850"/>
                  <a:gd name="T62" fmla="*/ 369 w 681"/>
                  <a:gd name="T63" fmla="*/ 0 h 850"/>
                  <a:gd name="T64" fmla="*/ 397 w 681"/>
                  <a:gd name="T65" fmla="*/ 0 h 850"/>
                  <a:gd name="T66" fmla="*/ 397 w 681"/>
                  <a:gd name="T67" fmla="*/ 57 h 850"/>
                  <a:gd name="T68" fmla="*/ 397 w 681"/>
                  <a:gd name="T69" fmla="*/ 113 h 850"/>
                  <a:gd name="T70" fmla="*/ 369 w 681"/>
                  <a:gd name="T71" fmla="*/ 198 h 850"/>
                  <a:gd name="T72" fmla="*/ 482 w 681"/>
                  <a:gd name="T73" fmla="*/ 312 h 850"/>
                  <a:gd name="T74" fmla="*/ 454 w 681"/>
                  <a:gd name="T75" fmla="*/ 368 h 850"/>
                  <a:gd name="T76" fmla="*/ 511 w 681"/>
                  <a:gd name="T77" fmla="*/ 368 h 850"/>
                  <a:gd name="T78" fmla="*/ 539 w 681"/>
                  <a:gd name="T79" fmla="*/ 397 h 850"/>
                  <a:gd name="T80" fmla="*/ 596 w 681"/>
                  <a:gd name="T81" fmla="*/ 425 h 850"/>
                  <a:gd name="T82" fmla="*/ 596 w 681"/>
                  <a:gd name="T83" fmla="*/ 397 h 850"/>
                  <a:gd name="T84" fmla="*/ 652 w 681"/>
                  <a:gd name="T85" fmla="*/ 425 h 850"/>
                  <a:gd name="T86" fmla="*/ 681 w 681"/>
                  <a:gd name="T87" fmla="*/ 453 h 850"/>
                  <a:gd name="T88" fmla="*/ 539 w 681"/>
                  <a:gd name="T89" fmla="*/ 539 h 850"/>
                  <a:gd name="T90" fmla="*/ 539 w 681"/>
                  <a:gd name="T91" fmla="*/ 567 h 850"/>
                  <a:gd name="T92" fmla="*/ 567 w 681"/>
                  <a:gd name="T93" fmla="*/ 567 h 850"/>
                  <a:gd name="T94" fmla="*/ 539 w 681"/>
                  <a:gd name="T95" fmla="*/ 595 h 850"/>
                  <a:gd name="T96" fmla="*/ 567 w 681"/>
                  <a:gd name="T97" fmla="*/ 595 h 850"/>
                  <a:gd name="T98" fmla="*/ 482 w 681"/>
                  <a:gd name="T99" fmla="*/ 652 h 850"/>
                  <a:gd name="T100" fmla="*/ 482 w 681"/>
                  <a:gd name="T101" fmla="*/ 709 h 850"/>
                  <a:gd name="T102" fmla="*/ 425 w 681"/>
                  <a:gd name="T103" fmla="*/ 709 h 850"/>
                  <a:gd name="T104" fmla="*/ 425 w 681"/>
                  <a:gd name="T105" fmla="*/ 737 h 850"/>
                  <a:gd name="T106" fmla="*/ 482 w 681"/>
                  <a:gd name="T107" fmla="*/ 765 h 850"/>
                  <a:gd name="T108" fmla="*/ 511 w 681"/>
                  <a:gd name="T109" fmla="*/ 850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681" h="850">
                    <a:moveTo>
                      <a:pt x="511" y="850"/>
                    </a:moveTo>
                    <a:lnTo>
                      <a:pt x="312" y="822"/>
                    </a:lnTo>
                    <a:lnTo>
                      <a:pt x="255" y="850"/>
                    </a:lnTo>
                    <a:lnTo>
                      <a:pt x="199" y="822"/>
                    </a:lnTo>
                    <a:lnTo>
                      <a:pt x="255" y="794"/>
                    </a:lnTo>
                    <a:lnTo>
                      <a:pt x="255" y="765"/>
                    </a:lnTo>
                    <a:lnTo>
                      <a:pt x="255" y="709"/>
                    </a:lnTo>
                    <a:lnTo>
                      <a:pt x="199" y="680"/>
                    </a:lnTo>
                    <a:lnTo>
                      <a:pt x="227" y="624"/>
                    </a:lnTo>
                    <a:lnTo>
                      <a:pt x="199" y="624"/>
                    </a:lnTo>
                    <a:lnTo>
                      <a:pt x="227" y="595"/>
                    </a:lnTo>
                    <a:lnTo>
                      <a:pt x="199" y="510"/>
                    </a:lnTo>
                    <a:lnTo>
                      <a:pt x="227" y="453"/>
                    </a:lnTo>
                    <a:lnTo>
                      <a:pt x="199" y="397"/>
                    </a:lnTo>
                    <a:lnTo>
                      <a:pt x="142" y="425"/>
                    </a:lnTo>
                    <a:lnTo>
                      <a:pt x="142" y="368"/>
                    </a:lnTo>
                    <a:lnTo>
                      <a:pt x="142" y="255"/>
                    </a:lnTo>
                    <a:lnTo>
                      <a:pt x="85" y="227"/>
                    </a:lnTo>
                    <a:lnTo>
                      <a:pt x="85" y="255"/>
                    </a:lnTo>
                    <a:lnTo>
                      <a:pt x="29" y="227"/>
                    </a:lnTo>
                    <a:lnTo>
                      <a:pt x="0" y="142"/>
                    </a:lnTo>
                    <a:lnTo>
                      <a:pt x="0" y="85"/>
                    </a:lnTo>
                    <a:lnTo>
                      <a:pt x="85" y="28"/>
                    </a:lnTo>
                    <a:lnTo>
                      <a:pt x="114" y="57"/>
                    </a:lnTo>
                    <a:lnTo>
                      <a:pt x="170" y="57"/>
                    </a:lnTo>
                    <a:lnTo>
                      <a:pt x="170" y="142"/>
                    </a:lnTo>
                    <a:lnTo>
                      <a:pt x="142" y="170"/>
                    </a:lnTo>
                    <a:lnTo>
                      <a:pt x="170" y="198"/>
                    </a:lnTo>
                    <a:lnTo>
                      <a:pt x="227" y="142"/>
                    </a:lnTo>
                    <a:lnTo>
                      <a:pt x="255" y="142"/>
                    </a:lnTo>
                    <a:lnTo>
                      <a:pt x="312" y="142"/>
                    </a:lnTo>
                    <a:lnTo>
                      <a:pt x="369" y="0"/>
                    </a:lnTo>
                    <a:lnTo>
                      <a:pt x="397" y="0"/>
                    </a:lnTo>
                    <a:lnTo>
                      <a:pt x="397" y="57"/>
                    </a:lnTo>
                    <a:lnTo>
                      <a:pt x="397" y="113"/>
                    </a:lnTo>
                    <a:lnTo>
                      <a:pt x="369" y="198"/>
                    </a:lnTo>
                    <a:lnTo>
                      <a:pt x="482" y="312"/>
                    </a:lnTo>
                    <a:lnTo>
                      <a:pt x="454" y="368"/>
                    </a:lnTo>
                    <a:lnTo>
                      <a:pt x="511" y="368"/>
                    </a:lnTo>
                    <a:lnTo>
                      <a:pt x="539" y="397"/>
                    </a:lnTo>
                    <a:lnTo>
                      <a:pt x="596" y="425"/>
                    </a:lnTo>
                    <a:lnTo>
                      <a:pt x="596" y="397"/>
                    </a:lnTo>
                    <a:lnTo>
                      <a:pt x="652" y="425"/>
                    </a:lnTo>
                    <a:lnTo>
                      <a:pt x="681" y="453"/>
                    </a:lnTo>
                    <a:lnTo>
                      <a:pt x="539" y="539"/>
                    </a:lnTo>
                    <a:lnTo>
                      <a:pt x="539" y="567"/>
                    </a:lnTo>
                    <a:lnTo>
                      <a:pt x="567" y="567"/>
                    </a:lnTo>
                    <a:lnTo>
                      <a:pt x="539" y="595"/>
                    </a:lnTo>
                    <a:lnTo>
                      <a:pt x="567" y="595"/>
                    </a:lnTo>
                    <a:lnTo>
                      <a:pt x="482" y="652"/>
                    </a:lnTo>
                    <a:lnTo>
                      <a:pt x="482" y="709"/>
                    </a:lnTo>
                    <a:lnTo>
                      <a:pt x="425" y="709"/>
                    </a:lnTo>
                    <a:lnTo>
                      <a:pt x="425" y="737"/>
                    </a:lnTo>
                    <a:lnTo>
                      <a:pt x="482" y="765"/>
                    </a:lnTo>
                    <a:lnTo>
                      <a:pt x="511" y="85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55" name="Freeform 19"/>
              <p:cNvSpPr>
                <a:spLocks/>
              </p:cNvSpPr>
              <p:nvPr/>
            </p:nvSpPr>
            <p:spPr bwMode="auto">
              <a:xfrm>
                <a:off x="2189" y="3761"/>
                <a:ext cx="737" cy="992"/>
              </a:xfrm>
              <a:custGeom>
                <a:avLst/>
                <a:gdLst>
                  <a:gd name="T0" fmla="*/ 312 w 737"/>
                  <a:gd name="T1" fmla="*/ 794 h 992"/>
                  <a:gd name="T2" fmla="*/ 284 w 737"/>
                  <a:gd name="T3" fmla="*/ 794 h 992"/>
                  <a:gd name="T4" fmla="*/ 227 w 737"/>
                  <a:gd name="T5" fmla="*/ 936 h 992"/>
                  <a:gd name="T6" fmla="*/ 142 w 737"/>
                  <a:gd name="T7" fmla="*/ 936 h 992"/>
                  <a:gd name="T8" fmla="*/ 85 w 737"/>
                  <a:gd name="T9" fmla="*/ 992 h 992"/>
                  <a:gd name="T10" fmla="*/ 57 w 737"/>
                  <a:gd name="T11" fmla="*/ 964 h 992"/>
                  <a:gd name="T12" fmla="*/ 85 w 737"/>
                  <a:gd name="T13" fmla="*/ 936 h 992"/>
                  <a:gd name="T14" fmla="*/ 85 w 737"/>
                  <a:gd name="T15" fmla="*/ 851 h 992"/>
                  <a:gd name="T16" fmla="*/ 29 w 737"/>
                  <a:gd name="T17" fmla="*/ 851 h 992"/>
                  <a:gd name="T18" fmla="*/ 0 w 737"/>
                  <a:gd name="T19" fmla="*/ 822 h 992"/>
                  <a:gd name="T20" fmla="*/ 0 w 737"/>
                  <a:gd name="T21" fmla="*/ 766 h 992"/>
                  <a:gd name="T22" fmla="*/ 29 w 737"/>
                  <a:gd name="T23" fmla="*/ 737 h 992"/>
                  <a:gd name="T24" fmla="*/ 0 w 737"/>
                  <a:gd name="T25" fmla="*/ 709 h 992"/>
                  <a:gd name="T26" fmla="*/ 57 w 737"/>
                  <a:gd name="T27" fmla="*/ 680 h 992"/>
                  <a:gd name="T28" fmla="*/ 29 w 737"/>
                  <a:gd name="T29" fmla="*/ 652 h 992"/>
                  <a:gd name="T30" fmla="*/ 29 w 737"/>
                  <a:gd name="T31" fmla="*/ 624 h 992"/>
                  <a:gd name="T32" fmla="*/ 85 w 737"/>
                  <a:gd name="T33" fmla="*/ 595 h 992"/>
                  <a:gd name="T34" fmla="*/ 114 w 737"/>
                  <a:gd name="T35" fmla="*/ 510 h 992"/>
                  <a:gd name="T36" fmla="*/ 170 w 737"/>
                  <a:gd name="T37" fmla="*/ 482 h 992"/>
                  <a:gd name="T38" fmla="*/ 170 w 737"/>
                  <a:gd name="T39" fmla="*/ 454 h 992"/>
                  <a:gd name="T40" fmla="*/ 227 w 737"/>
                  <a:gd name="T41" fmla="*/ 425 h 992"/>
                  <a:gd name="T42" fmla="*/ 199 w 737"/>
                  <a:gd name="T43" fmla="*/ 397 h 992"/>
                  <a:gd name="T44" fmla="*/ 170 w 737"/>
                  <a:gd name="T45" fmla="*/ 369 h 992"/>
                  <a:gd name="T46" fmla="*/ 114 w 737"/>
                  <a:gd name="T47" fmla="*/ 284 h 992"/>
                  <a:gd name="T48" fmla="*/ 170 w 737"/>
                  <a:gd name="T49" fmla="*/ 255 h 992"/>
                  <a:gd name="T50" fmla="*/ 199 w 737"/>
                  <a:gd name="T51" fmla="*/ 255 h 992"/>
                  <a:gd name="T52" fmla="*/ 284 w 737"/>
                  <a:gd name="T53" fmla="*/ 142 h 992"/>
                  <a:gd name="T54" fmla="*/ 340 w 737"/>
                  <a:gd name="T55" fmla="*/ 142 h 992"/>
                  <a:gd name="T56" fmla="*/ 397 w 737"/>
                  <a:gd name="T57" fmla="*/ 142 h 992"/>
                  <a:gd name="T58" fmla="*/ 397 w 737"/>
                  <a:gd name="T59" fmla="*/ 113 h 992"/>
                  <a:gd name="T60" fmla="*/ 426 w 737"/>
                  <a:gd name="T61" fmla="*/ 85 h 992"/>
                  <a:gd name="T62" fmla="*/ 454 w 737"/>
                  <a:gd name="T63" fmla="*/ 85 h 992"/>
                  <a:gd name="T64" fmla="*/ 482 w 737"/>
                  <a:gd name="T65" fmla="*/ 85 h 992"/>
                  <a:gd name="T66" fmla="*/ 482 w 737"/>
                  <a:gd name="T67" fmla="*/ 57 h 992"/>
                  <a:gd name="T68" fmla="*/ 539 w 737"/>
                  <a:gd name="T69" fmla="*/ 28 h 992"/>
                  <a:gd name="T70" fmla="*/ 567 w 737"/>
                  <a:gd name="T71" fmla="*/ 57 h 992"/>
                  <a:gd name="T72" fmla="*/ 567 w 737"/>
                  <a:gd name="T73" fmla="*/ 0 h 992"/>
                  <a:gd name="T74" fmla="*/ 596 w 737"/>
                  <a:gd name="T75" fmla="*/ 0 h 992"/>
                  <a:gd name="T76" fmla="*/ 624 w 737"/>
                  <a:gd name="T77" fmla="*/ 142 h 992"/>
                  <a:gd name="T78" fmla="*/ 596 w 737"/>
                  <a:gd name="T79" fmla="*/ 199 h 992"/>
                  <a:gd name="T80" fmla="*/ 681 w 737"/>
                  <a:gd name="T81" fmla="*/ 199 h 992"/>
                  <a:gd name="T82" fmla="*/ 737 w 737"/>
                  <a:gd name="T83" fmla="*/ 255 h 992"/>
                  <a:gd name="T84" fmla="*/ 709 w 737"/>
                  <a:gd name="T85" fmla="*/ 312 h 992"/>
                  <a:gd name="T86" fmla="*/ 652 w 737"/>
                  <a:gd name="T87" fmla="*/ 340 h 992"/>
                  <a:gd name="T88" fmla="*/ 596 w 737"/>
                  <a:gd name="T89" fmla="*/ 312 h 992"/>
                  <a:gd name="T90" fmla="*/ 596 w 737"/>
                  <a:gd name="T91" fmla="*/ 369 h 992"/>
                  <a:gd name="T92" fmla="*/ 539 w 737"/>
                  <a:gd name="T93" fmla="*/ 425 h 992"/>
                  <a:gd name="T94" fmla="*/ 482 w 737"/>
                  <a:gd name="T95" fmla="*/ 510 h 992"/>
                  <a:gd name="T96" fmla="*/ 397 w 737"/>
                  <a:gd name="T97" fmla="*/ 595 h 992"/>
                  <a:gd name="T98" fmla="*/ 397 w 737"/>
                  <a:gd name="T99" fmla="*/ 624 h 992"/>
                  <a:gd name="T100" fmla="*/ 369 w 737"/>
                  <a:gd name="T101" fmla="*/ 652 h 992"/>
                  <a:gd name="T102" fmla="*/ 369 w 737"/>
                  <a:gd name="T103" fmla="*/ 709 h 992"/>
                  <a:gd name="T104" fmla="*/ 340 w 737"/>
                  <a:gd name="T105" fmla="*/ 709 h 992"/>
                  <a:gd name="T106" fmla="*/ 340 w 737"/>
                  <a:gd name="T107" fmla="*/ 766 h 992"/>
                  <a:gd name="T108" fmla="*/ 312 w 737"/>
                  <a:gd name="T109" fmla="*/ 794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37" h="992">
                    <a:moveTo>
                      <a:pt x="312" y="794"/>
                    </a:moveTo>
                    <a:lnTo>
                      <a:pt x="284" y="794"/>
                    </a:lnTo>
                    <a:lnTo>
                      <a:pt x="227" y="936"/>
                    </a:lnTo>
                    <a:lnTo>
                      <a:pt x="142" y="936"/>
                    </a:lnTo>
                    <a:lnTo>
                      <a:pt x="85" y="992"/>
                    </a:lnTo>
                    <a:lnTo>
                      <a:pt x="57" y="964"/>
                    </a:lnTo>
                    <a:lnTo>
                      <a:pt x="85" y="936"/>
                    </a:lnTo>
                    <a:lnTo>
                      <a:pt x="85" y="851"/>
                    </a:lnTo>
                    <a:lnTo>
                      <a:pt x="29" y="851"/>
                    </a:lnTo>
                    <a:lnTo>
                      <a:pt x="0" y="822"/>
                    </a:lnTo>
                    <a:lnTo>
                      <a:pt x="0" y="766"/>
                    </a:lnTo>
                    <a:lnTo>
                      <a:pt x="29" y="737"/>
                    </a:lnTo>
                    <a:lnTo>
                      <a:pt x="0" y="709"/>
                    </a:lnTo>
                    <a:lnTo>
                      <a:pt x="57" y="680"/>
                    </a:lnTo>
                    <a:lnTo>
                      <a:pt x="29" y="652"/>
                    </a:lnTo>
                    <a:lnTo>
                      <a:pt x="29" y="624"/>
                    </a:lnTo>
                    <a:lnTo>
                      <a:pt x="85" y="595"/>
                    </a:lnTo>
                    <a:lnTo>
                      <a:pt x="114" y="510"/>
                    </a:lnTo>
                    <a:lnTo>
                      <a:pt x="170" y="482"/>
                    </a:lnTo>
                    <a:lnTo>
                      <a:pt x="170" y="454"/>
                    </a:lnTo>
                    <a:lnTo>
                      <a:pt x="227" y="425"/>
                    </a:lnTo>
                    <a:lnTo>
                      <a:pt x="199" y="397"/>
                    </a:lnTo>
                    <a:lnTo>
                      <a:pt x="170" y="369"/>
                    </a:lnTo>
                    <a:lnTo>
                      <a:pt x="114" y="284"/>
                    </a:lnTo>
                    <a:lnTo>
                      <a:pt x="170" y="255"/>
                    </a:lnTo>
                    <a:lnTo>
                      <a:pt x="199" y="255"/>
                    </a:lnTo>
                    <a:lnTo>
                      <a:pt x="284" y="142"/>
                    </a:lnTo>
                    <a:lnTo>
                      <a:pt x="340" y="142"/>
                    </a:lnTo>
                    <a:lnTo>
                      <a:pt x="397" y="142"/>
                    </a:lnTo>
                    <a:lnTo>
                      <a:pt x="397" y="113"/>
                    </a:lnTo>
                    <a:lnTo>
                      <a:pt x="426" y="85"/>
                    </a:lnTo>
                    <a:lnTo>
                      <a:pt x="454" y="85"/>
                    </a:lnTo>
                    <a:lnTo>
                      <a:pt x="482" y="85"/>
                    </a:lnTo>
                    <a:lnTo>
                      <a:pt x="482" y="57"/>
                    </a:lnTo>
                    <a:lnTo>
                      <a:pt x="539" y="28"/>
                    </a:lnTo>
                    <a:lnTo>
                      <a:pt x="567" y="57"/>
                    </a:lnTo>
                    <a:lnTo>
                      <a:pt x="567" y="0"/>
                    </a:lnTo>
                    <a:lnTo>
                      <a:pt x="596" y="0"/>
                    </a:lnTo>
                    <a:lnTo>
                      <a:pt x="624" y="142"/>
                    </a:lnTo>
                    <a:lnTo>
                      <a:pt x="596" y="199"/>
                    </a:lnTo>
                    <a:lnTo>
                      <a:pt x="681" y="199"/>
                    </a:lnTo>
                    <a:lnTo>
                      <a:pt x="737" y="255"/>
                    </a:lnTo>
                    <a:lnTo>
                      <a:pt x="709" y="312"/>
                    </a:lnTo>
                    <a:lnTo>
                      <a:pt x="652" y="340"/>
                    </a:lnTo>
                    <a:lnTo>
                      <a:pt x="596" y="312"/>
                    </a:lnTo>
                    <a:lnTo>
                      <a:pt x="596" y="369"/>
                    </a:lnTo>
                    <a:lnTo>
                      <a:pt x="539" y="425"/>
                    </a:lnTo>
                    <a:lnTo>
                      <a:pt x="482" y="510"/>
                    </a:lnTo>
                    <a:lnTo>
                      <a:pt x="397" y="595"/>
                    </a:lnTo>
                    <a:lnTo>
                      <a:pt x="397" y="624"/>
                    </a:lnTo>
                    <a:lnTo>
                      <a:pt x="369" y="652"/>
                    </a:lnTo>
                    <a:lnTo>
                      <a:pt x="369" y="709"/>
                    </a:lnTo>
                    <a:lnTo>
                      <a:pt x="340" y="709"/>
                    </a:lnTo>
                    <a:lnTo>
                      <a:pt x="340" y="766"/>
                    </a:lnTo>
                    <a:lnTo>
                      <a:pt x="312" y="79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56" name="Freeform 20"/>
              <p:cNvSpPr>
                <a:spLocks/>
              </p:cNvSpPr>
              <p:nvPr/>
            </p:nvSpPr>
            <p:spPr bwMode="auto">
              <a:xfrm>
                <a:off x="2473" y="4073"/>
                <a:ext cx="709" cy="1446"/>
              </a:xfrm>
              <a:custGeom>
                <a:avLst/>
                <a:gdLst>
                  <a:gd name="T0" fmla="*/ 198 w 709"/>
                  <a:gd name="T1" fmla="*/ 1332 h 1446"/>
                  <a:gd name="T2" fmla="*/ 113 w 709"/>
                  <a:gd name="T3" fmla="*/ 1247 h 1446"/>
                  <a:gd name="T4" fmla="*/ 56 w 709"/>
                  <a:gd name="T5" fmla="*/ 1191 h 1446"/>
                  <a:gd name="T6" fmla="*/ 113 w 709"/>
                  <a:gd name="T7" fmla="*/ 1134 h 1446"/>
                  <a:gd name="T8" fmla="*/ 170 w 709"/>
                  <a:gd name="T9" fmla="*/ 1077 h 1446"/>
                  <a:gd name="T10" fmla="*/ 170 w 709"/>
                  <a:gd name="T11" fmla="*/ 1049 h 1446"/>
                  <a:gd name="T12" fmla="*/ 312 w 709"/>
                  <a:gd name="T13" fmla="*/ 935 h 1446"/>
                  <a:gd name="T14" fmla="*/ 227 w 709"/>
                  <a:gd name="T15" fmla="*/ 879 h 1446"/>
                  <a:gd name="T16" fmla="*/ 170 w 709"/>
                  <a:gd name="T17" fmla="*/ 879 h 1446"/>
                  <a:gd name="T18" fmla="*/ 85 w 709"/>
                  <a:gd name="T19" fmla="*/ 850 h 1446"/>
                  <a:gd name="T20" fmla="*/ 0 w 709"/>
                  <a:gd name="T21" fmla="*/ 680 h 1446"/>
                  <a:gd name="T22" fmla="*/ 28 w 709"/>
                  <a:gd name="T23" fmla="*/ 482 h 1446"/>
                  <a:gd name="T24" fmla="*/ 56 w 709"/>
                  <a:gd name="T25" fmla="*/ 397 h 1446"/>
                  <a:gd name="T26" fmla="*/ 85 w 709"/>
                  <a:gd name="T27" fmla="*/ 340 h 1446"/>
                  <a:gd name="T28" fmla="*/ 113 w 709"/>
                  <a:gd name="T29" fmla="*/ 283 h 1446"/>
                  <a:gd name="T30" fmla="*/ 255 w 709"/>
                  <a:gd name="T31" fmla="*/ 113 h 1446"/>
                  <a:gd name="T32" fmla="*/ 312 w 709"/>
                  <a:gd name="T33" fmla="*/ 0 h 1446"/>
                  <a:gd name="T34" fmla="*/ 425 w 709"/>
                  <a:gd name="T35" fmla="*/ 0 h 1446"/>
                  <a:gd name="T36" fmla="*/ 510 w 709"/>
                  <a:gd name="T37" fmla="*/ 113 h 1446"/>
                  <a:gd name="T38" fmla="*/ 453 w 709"/>
                  <a:gd name="T39" fmla="*/ 283 h 1446"/>
                  <a:gd name="T40" fmla="*/ 567 w 709"/>
                  <a:gd name="T41" fmla="*/ 368 h 1446"/>
                  <a:gd name="T42" fmla="*/ 709 w 709"/>
                  <a:gd name="T43" fmla="*/ 454 h 1446"/>
                  <a:gd name="T44" fmla="*/ 680 w 709"/>
                  <a:gd name="T45" fmla="*/ 595 h 1446"/>
                  <a:gd name="T46" fmla="*/ 652 w 709"/>
                  <a:gd name="T47" fmla="*/ 652 h 1446"/>
                  <a:gd name="T48" fmla="*/ 595 w 709"/>
                  <a:gd name="T49" fmla="*/ 709 h 1446"/>
                  <a:gd name="T50" fmla="*/ 482 w 709"/>
                  <a:gd name="T51" fmla="*/ 794 h 1446"/>
                  <a:gd name="T52" fmla="*/ 453 w 709"/>
                  <a:gd name="T53" fmla="*/ 935 h 1446"/>
                  <a:gd name="T54" fmla="*/ 538 w 709"/>
                  <a:gd name="T55" fmla="*/ 1049 h 1446"/>
                  <a:gd name="T56" fmla="*/ 567 w 709"/>
                  <a:gd name="T57" fmla="*/ 1106 h 1446"/>
                  <a:gd name="T58" fmla="*/ 567 w 709"/>
                  <a:gd name="T59" fmla="*/ 1162 h 1446"/>
                  <a:gd name="T60" fmla="*/ 567 w 709"/>
                  <a:gd name="T61" fmla="*/ 1276 h 1446"/>
                  <a:gd name="T62" fmla="*/ 623 w 709"/>
                  <a:gd name="T63" fmla="*/ 1247 h 1446"/>
                  <a:gd name="T64" fmla="*/ 623 w 709"/>
                  <a:gd name="T65" fmla="*/ 1332 h 1446"/>
                  <a:gd name="T66" fmla="*/ 595 w 709"/>
                  <a:gd name="T67" fmla="*/ 1446 h 1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09" h="1446">
                    <a:moveTo>
                      <a:pt x="595" y="1446"/>
                    </a:moveTo>
                    <a:lnTo>
                      <a:pt x="198" y="1332"/>
                    </a:lnTo>
                    <a:lnTo>
                      <a:pt x="142" y="1332"/>
                    </a:lnTo>
                    <a:lnTo>
                      <a:pt x="113" y="1247"/>
                    </a:lnTo>
                    <a:lnTo>
                      <a:pt x="56" y="1219"/>
                    </a:lnTo>
                    <a:lnTo>
                      <a:pt x="56" y="1191"/>
                    </a:lnTo>
                    <a:lnTo>
                      <a:pt x="113" y="1191"/>
                    </a:lnTo>
                    <a:lnTo>
                      <a:pt x="113" y="1134"/>
                    </a:lnTo>
                    <a:lnTo>
                      <a:pt x="198" y="1077"/>
                    </a:lnTo>
                    <a:lnTo>
                      <a:pt x="170" y="1077"/>
                    </a:lnTo>
                    <a:lnTo>
                      <a:pt x="198" y="1049"/>
                    </a:lnTo>
                    <a:lnTo>
                      <a:pt x="170" y="1049"/>
                    </a:lnTo>
                    <a:lnTo>
                      <a:pt x="170" y="1021"/>
                    </a:lnTo>
                    <a:lnTo>
                      <a:pt x="312" y="935"/>
                    </a:lnTo>
                    <a:lnTo>
                      <a:pt x="283" y="907"/>
                    </a:lnTo>
                    <a:lnTo>
                      <a:pt x="227" y="879"/>
                    </a:lnTo>
                    <a:lnTo>
                      <a:pt x="227" y="907"/>
                    </a:lnTo>
                    <a:lnTo>
                      <a:pt x="170" y="879"/>
                    </a:lnTo>
                    <a:lnTo>
                      <a:pt x="142" y="850"/>
                    </a:lnTo>
                    <a:lnTo>
                      <a:pt x="85" y="850"/>
                    </a:lnTo>
                    <a:lnTo>
                      <a:pt x="113" y="794"/>
                    </a:lnTo>
                    <a:lnTo>
                      <a:pt x="0" y="680"/>
                    </a:lnTo>
                    <a:lnTo>
                      <a:pt x="28" y="595"/>
                    </a:lnTo>
                    <a:lnTo>
                      <a:pt x="28" y="482"/>
                    </a:lnTo>
                    <a:lnTo>
                      <a:pt x="56" y="454"/>
                    </a:lnTo>
                    <a:lnTo>
                      <a:pt x="56" y="397"/>
                    </a:lnTo>
                    <a:lnTo>
                      <a:pt x="85" y="397"/>
                    </a:lnTo>
                    <a:lnTo>
                      <a:pt x="85" y="340"/>
                    </a:lnTo>
                    <a:lnTo>
                      <a:pt x="113" y="312"/>
                    </a:lnTo>
                    <a:lnTo>
                      <a:pt x="113" y="283"/>
                    </a:lnTo>
                    <a:lnTo>
                      <a:pt x="198" y="198"/>
                    </a:lnTo>
                    <a:lnTo>
                      <a:pt x="255" y="113"/>
                    </a:lnTo>
                    <a:lnTo>
                      <a:pt x="312" y="57"/>
                    </a:lnTo>
                    <a:lnTo>
                      <a:pt x="312" y="0"/>
                    </a:lnTo>
                    <a:lnTo>
                      <a:pt x="368" y="28"/>
                    </a:lnTo>
                    <a:lnTo>
                      <a:pt x="425" y="0"/>
                    </a:lnTo>
                    <a:lnTo>
                      <a:pt x="510" y="57"/>
                    </a:lnTo>
                    <a:lnTo>
                      <a:pt x="510" y="113"/>
                    </a:lnTo>
                    <a:lnTo>
                      <a:pt x="453" y="170"/>
                    </a:lnTo>
                    <a:lnTo>
                      <a:pt x="453" y="283"/>
                    </a:lnTo>
                    <a:lnTo>
                      <a:pt x="567" y="312"/>
                    </a:lnTo>
                    <a:lnTo>
                      <a:pt x="567" y="368"/>
                    </a:lnTo>
                    <a:lnTo>
                      <a:pt x="652" y="397"/>
                    </a:lnTo>
                    <a:lnTo>
                      <a:pt x="709" y="454"/>
                    </a:lnTo>
                    <a:lnTo>
                      <a:pt x="709" y="595"/>
                    </a:lnTo>
                    <a:lnTo>
                      <a:pt x="680" y="595"/>
                    </a:lnTo>
                    <a:lnTo>
                      <a:pt x="652" y="595"/>
                    </a:lnTo>
                    <a:lnTo>
                      <a:pt x="652" y="652"/>
                    </a:lnTo>
                    <a:lnTo>
                      <a:pt x="623" y="652"/>
                    </a:lnTo>
                    <a:lnTo>
                      <a:pt x="595" y="709"/>
                    </a:lnTo>
                    <a:lnTo>
                      <a:pt x="510" y="765"/>
                    </a:lnTo>
                    <a:lnTo>
                      <a:pt x="482" y="794"/>
                    </a:lnTo>
                    <a:lnTo>
                      <a:pt x="538" y="907"/>
                    </a:lnTo>
                    <a:lnTo>
                      <a:pt x="453" y="935"/>
                    </a:lnTo>
                    <a:lnTo>
                      <a:pt x="510" y="992"/>
                    </a:lnTo>
                    <a:lnTo>
                      <a:pt x="538" y="1049"/>
                    </a:lnTo>
                    <a:lnTo>
                      <a:pt x="567" y="1049"/>
                    </a:lnTo>
                    <a:lnTo>
                      <a:pt x="567" y="1106"/>
                    </a:lnTo>
                    <a:lnTo>
                      <a:pt x="623" y="1134"/>
                    </a:lnTo>
                    <a:lnTo>
                      <a:pt x="567" y="1162"/>
                    </a:lnTo>
                    <a:lnTo>
                      <a:pt x="595" y="1219"/>
                    </a:lnTo>
                    <a:lnTo>
                      <a:pt x="567" y="1276"/>
                    </a:lnTo>
                    <a:lnTo>
                      <a:pt x="595" y="1247"/>
                    </a:lnTo>
                    <a:lnTo>
                      <a:pt x="623" y="1247"/>
                    </a:lnTo>
                    <a:lnTo>
                      <a:pt x="652" y="1304"/>
                    </a:lnTo>
                    <a:lnTo>
                      <a:pt x="623" y="1332"/>
                    </a:lnTo>
                    <a:lnTo>
                      <a:pt x="595" y="1389"/>
                    </a:lnTo>
                    <a:lnTo>
                      <a:pt x="595" y="144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58" name="Freeform 22"/>
              <p:cNvSpPr>
                <a:spLocks/>
              </p:cNvSpPr>
              <p:nvPr/>
            </p:nvSpPr>
            <p:spPr bwMode="auto">
              <a:xfrm>
                <a:off x="1821" y="4215"/>
                <a:ext cx="538" cy="1275"/>
              </a:xfrm>
              <a:custGeom>
                <a:avLst/>
                <a:gdLst>
                  <a:gd name="T0" fmla="*/ 0 w 538"/>
                  <a:gd name="T1" fmla="*/ 1275 h 1275"/>
                  <a:gd name="T2" fmla="*/ 0 w 538"/>
                  <a:gd name="T3" fmla="*/ 1162 h 1275"/>
                  <a:gd name="T4" fmla="*/ 28 w 538"/>
                  <a:gd name="T5" fmla="*/ 1020 h 1275"/>
                  <a:gd name="T6" fmla="*/ 56 w 538"/>
                  <a:gd name="T7" fmla="*/ 992 h 1275"/>
                  <a:gd name="T8" fmla="*/ 56 w 538"/>
                  <a:gd name="T9" fmla="*/ 935 h 1275"/>
                  <a:gd name="T10" fmla="*/ 85 w 538"/>
                  <a:gd name="T11" fmla="*/ 850 h 1275"/>
                  <a:gd name="T12" fmla="*/ 85 w 538"/>
                  <a:gd name="T13" fmla="*/ 765 h 1275"/>
                  <a:gd name="T14" fmla="*/ 141 w 538"/>
                  <a:gd name="T15" fmla="*/ 708 h 1275"/>
                  <a:gd name="T16" fmla="*/ 141 w 538"/>
                  <a:gd name="T17" fmla="*/ 623 h 1275"/>
                  <a:gd name="T18" fmla="*/ 170 w 538"/>
                  <a:gd name="T19" fmla="*/ 567 h 1275"/>
                  <a:gd name="T20" fmla="*/ 141 w 538"/>
                  <a:gd name="T21" fmla="*/ 510 h 1275"/>
                  <a:gd name="T22" fmla="*/ 170 w 538"/>
                  <a:gd name="T23" fmla="*/ 368 h 1275"/>
                  <a:gd name="T24" fmla="*/ 170 w 538"/>
                  <a:gd name="T25" fmla="*/ 255 h 1275"/>
                  <a:gd name="T26" fmla="*/ 141 w 538"/>
                  <a:gd name="T27" fmla="*/ 198 h 1275"/>
                  <a:gd name="T28" fmla="*/ 170 w 538"/>
                  <a:gd name="T29" fmla="*/ 170 h 1275"/>
                  <a:gd name="T30" fmla="*/ 227 w 538"/>
                  <a:gd name="T31" fmla="*/ 141 h 1275"/>
                  <a:gd name="T32" fmla="*/ 255 w 538"/>
                  <a:gd name="T33" fmla="*/ 113 h 1275"/>
                  <a:gd name="T34" fmla="*/ 283 w 538"/>
                  <a:gd name="T35" fmla="*/ 113 h 1275"/>
                  <a:gd name="T36" fmla="*/ 283 w 538"/>
                  <a:gd name="T37" fmla="*/ 85 h 1275"/>
                  <a:gd name="T38" fmla="*/ 312 w 538"/>
                  <a:gd name="T39" fmla="*/ 56 h 1275"/>
                  <a:gd name="T40" fmla="*/ 453 w 538"/>
                  <a:gd name="T41" fmla="*/ 28 h 1275"/>
                  <a:gd name="T42" fmla="*/ 510 w 538"/>
                  <a:gd name="T43" fmla="*/ 0 h 1275"/>
                  <a:gd name="T44" fmla="*/ 538 w 538"/>
                  <a:gd name="T45" fmla="*/ 0 h 1275"/>
                  <a:gd name="T46" fmla="*/ 538 w 538"/>
                  <a:gd name="T47" fmla="*/ 28 h 1275"/>
                  <a:gd name="T48" fmla="*/ 482 w 538"/>
                  <a:gd name="T49" fmla="*/ 56 h 1275"/>
                  <a:gd name="T50" fmla="*/ 453 w 538"/>
                  <a:gd name="T51" fmla="*/ 141 h 1275"/>
                  <a:gd name="T52" fmla="*/ 397 w 538"/>
                  <a:gd name="T53" fmla="*/ 170 h 1275"/>
                  <a:gd name="T54" fmla="*/ 397 w 538"/>
                  <a:gd name="T55" fmla="*/ 198 h 1275"/>
                  <a:gd name="T56" fmla="*/ 425 w 538"/>
                  <a:gd name="T57" fmla="*/ 226 h 1275"/>
                  <a:gd name="T58" fmla="*/ 368 w 538"/>
                  <a:gd name="T59" fmla="*/ 255 h 1275"/>
                  <a:gd name="T60" fmla="*/ 397 w 538"/>
                  <a:gd name="T61" fmla="*/ 283 h 1275"/>
                  <a:gd name="T62" fmla="*/ 368 w 538"/>
                  <a:gd name="T63" fmla="*/ 312 h 1275"/>
                  <a:gd name="T64" fmla="*/ 368 w 538"/>
                  <a:gd name="T65" fmla="*/ 340 h 1275"/>
                  <a:gd name="T66" fmla="*/ 368 w 538"/>
                  <a:gd name="T67" fmla="*/ 368 h 1275"/>
                  <a:gd name="T68" fmla="*/ 283 w 538"/>
                  <a:gd name="T69" fmla="*/ 425 h 1275"/>
                  <a:gd name="T70" fmla="*/ 283 w 538"/>
                  <a:gd name="T71" fmla="*/ 482 h 1275"/>
                  <a:gd name="T72" fmla="*/ 312 w 538"/>
                  <a:gd name="T73" fmla="*/ 567 h 1275"/>
                  <a:gd name="T74" fmla="*/ 368 w 538"/>
                  <a:gd name="T75" fmla="*/ 595 h 1275"/>
                  <a:gd name="T76" fmla="*/ 368 w 538"/>
                  <a:gd name="T77" fmla="*/ 567 h 1275"/>
                  <a:gd name="T78" fmla="*/ 425 w 538"/>
                  <a:gd name="T79" fmla="*/ 595 h 1275"/>
                  <a:gd name="T80" fmla="*/ 425 w 538"/>
                  <a:gd name="T81" fmla="*/ 737 h 1275"/>
                  <a:gd name="T82" fmla="*/ 425 w 538"/>
                  <a:gd name="T83" fmla="*/ 765 h 1275"/>
                  <a:gd name="T84" fmla="*/ 482 w 538"/>
                  <a:gd name="T85" fmla="*/ 737 h 1275"/>
                  <a:gd name="T86" fmla="*/ 510 w 538"/>
                  <a:gd name="T87" fmla="*/ 793 h 1275"/>
                  <a:gd name="T88" fmla="*/ 482 w 538"/>
                  <a:gd name="T89" fmla="*/ 850 h 1275"/>
                  <a:gd name="T90" fmla="*/ 510 w 538"/>
                  <a:gd name="T91" fmla="*/ 935 h 1275"/>
                  <a:gd name="T92" fmla="*/ 482 w 538"/>
                  <a:gd name="T93" fmla="*/ 964 h 1275"/>
                  <a:gd name="T94" fmla="*/ 510 w 538"/>
                  <a:gd name="T95" fmla="*/ 964 h 1275"/>
                  <a:gd name="T96" fmla="*/ 482 w 538"/>
                  <a:gd name="T97" fmla="*/ 1020 h 1275"/>
                  <a:gd name="T98" fmla="*/ 538 w 538"/>
                  <a:gd name="T99" fmla="*/ 1049 h 1275"/>
                  <a:gd name="T100" fmla="*/ 538 w 538"/>
                  <a:gd name="T101" fmla="*/ 1134 h 1275"/>
                  <a:gd name="T102" fmla="*/ 482 w 538"/>
                  <a:gd name="T103" fmla="*/ 1162 h 1275"/>
                  <a:gd name="T104" fmla="*/ 453 w 538"/>
                  <a:gd name="T105" fmla="*/ 1190 h 1275"/>
                  <a:gd name="T106" fmla="*/ 283 w 538"/>
                  <a:gd name="T107" fmla="*/ 1219 h 1275"/>
                  <a:gd name="T108" fmla="*/ 85 w 538"/>
                  <a:gd name="T109" fmla="*/ 1275 h 1275"/>
                  <a:gd name="T110" fmla="*/ 0 w 538"/>
                  <a:gd name="T111" fmla="*/ 1275 h 1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538" h="1275">
                    <a:moveTo>
                      <a:pt x="0" y="1275"/>
                    </a:moveTo>
                    <a:lnTo>
                      <a:pt x="0" y="1162"/>
                    </a:lnTo>
                    <a:lnTo>
                      <a:pt x="28" y="1020"/>
                    </a:lnTo>
                    <a:lnTo>
                      <a:pt x="56" y="992"/>
                    </a:lnTo>
                    <a:lnTo>
                      <a:pt x="56" y="935"/>
                    </a:lnTo>
                    <a:lnTo>
                      <a:pt x="85" y="850"/>
                    </a:lnTo>
                    <a:lnTo>
                      <a:pt x="85" y="765"/>
                    </a:lnTo>
                    <a:lnTo>
                      <a:pt x="141" y="708"/>
                    </a:lnTo>
                    <a:lnTo>
                      <a:pt x="141" y="623"/>
                    </a:lnTo>
                    <a:lnTo>
                      <a:pt x="170" y="567"/>
                    </a:lnTo>
                    <a:lnTo>
                      <a:pt x="141" y="510"/>
                    </a:lnTo>
                    <a:lnTo>
                      <a:pt x="170" y="368"/>
                    </a:lnTo>
                    <a:lnTo>
                      <a:pt x="170" y="255"/>
                    </a:lnTo>
                    <a:lnTo>
                      <a:pt x="141" y="198"/>
                    </a:lnTo>
                    <a:lnTo>
                      <a:pt x="170" y="170"/>
                    </a:lnTo>
                    <a:lnTo>
                      <a:pt x="227" y="141"/>
                    </a:lnTo>
                    <a:lnTo>
                      <a:pt x="255" y="113"/>
                    </a:lnTo>
                    <a:lnTo>
                      <a:pt x="283" y="113"/>
                    </a:lnTo>
                    <a:lnTo>
                      <a:pt x="283" y="85"/>
                    </a:lnTo>
                    <a:lnTo>
                      <a:pt x="312" y="56"/>
                    </a:lnTo>
                    <a:lnTo>
                      <a:pt x="453" y="28"/>
                    </a:lnTo>
                    <a:lnTo>
                      <a:pt x="510" y="0"/>
                    </a:lnTo>
                    <a:lnTo>
                      <a:pt x="538" y="0"/>
                    </a:lnTo>
                    <a:lnTo>
                      <a:pt x="538" y="28"/>
                    </a:lnTo>
                    <a:lnTo>
                      <a:pt x="482" y="56"/>
                    </a:lnTo>
                    <a:lnTo>
                      <a:pt x="453" y="141"/>
                    </a:lnTo>
                    <a:lnTo>
                      <a:pt x="397" y="170"/>
                    </a:lnTo>
                    <a:lnTo>
                      <a:pt x="397" y="198"/>
                    </a:lnTo>
                    <a:lnTo>
                      <a:pt x="425" y="226"/>
                    </a:lnTo>
                    <a:lnTo>
                      <a:pt x="368" y="255"/>
                    </a:lnTo>
                    <a:lnTo>
                      <a:pt x="397" y="283"/>
                    </a:lnTo>
                    <a:lnTo>
                      <a:pt x="368" y="312"/>
                    </a:lnTo>
                    <a:lnTo>
                      <a:pt x="368" y="340"/>
                    </a:lnTo>
                    <a:lnTo>
                      <a:pt x="368" y="368"/>
                    </a:lnTo>
                    <a:lnTo>
                      <a:pt x="283" y="425"/>
                    </a:lnTo>
                    <a:lnTo>
                      <a:pt x="283" y="482"/>
                    </a:lnTo>
                    <a:lnTo>
                      <a:pt x="312" y="567"/>
                    </a:lnTo>
                    <a:lnTo>
                      <a:pt x="368" y="595"/>
                    </a:lnTo>
                    <a:lnTo>
                      <a:pt x="368" y="567"/>
                    </a:lnTo>
                    <a:lnTo>
                      <a:pt x="425" y="595"/>
                    </a:lnTo>
                    <a:lnTo>
                      <a:pt x="425" y="737"/>
                    </a:lnTo>
                    <a:lnTo>
                      <a:pt x="425" y="765"/>
                    </a:lnTo>
                    <a:lnTo>
                      <a:pt x="482" y="737"/>
                    </a:lnTo>
                    <a:lnTo>
                      <a:pt x="510" y="793"/>
                    </a:lnTo>
                    <a:lnTo>
                      <a:pt x="482" y="850"/>
                    </a:lnTo>
                    <a:lnTo>
                      <a:pt x="510" y="935"/>
                    </a:lnTo>
                    <a:lnTo>
                      <a:pt x="482" y="964"/>
                    </a:lnTo>
                    <a:lnTo>
                      <a:pt x="510" y="964"/>
                    </a:lnTo>
                    <a:lnTo>
                      <a:pt x="482" y="1020"/>
                    </a:lnTo>
                    <a:lnTo>
                      <a:pt x="538" y="1049"/>
                    </a:lnTo>
                    <a:lnTo>
                      <a:pt x="538" y="1134"/>
                    </a:lnTo>
                    <a:lnTo>
                      <a:pt x="482" y="1162"/>
                    </a:lnTo>
                    <a:lnTo>
                      <a:pt x="453" y="1190"/>
                    </a:lnTo>
                    <a:lnTo>
                      <a:pt x="283" y="1219"/>
                    </a:lnTo>
                    <a:lnTo>
                      <a:pt x="85" y="1275"/>
                    </a:lnTo>
                    <a:lnTo>
                      <a:pt x="0" y="127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62" name="Freeform 26"/>
              <p:cNvSpPr>
                <a:spLocks/>
              </p:cNvSpPr>
              <p:nvPr/>
            </p:nvSpPr>
            <p:spPr bwMode="auto">
              <a:xfrm>
                <a:off x="460" y="4753"/>
                <a:ext cx="510" cy="596"/>
              </a:xfrm>
              <a:custGeom>
                <a:avLst/>
                <a:gdLst>
                  <a:gd name="T0" fmla="*/ 85 w 510"/>
                  <a:gd name="T1" fmla="*/ 0 h 596"/>
                  <a:gd name="T2" fmla="*/ 142 w 510"/>
                  <a:gd name="T3" fmla="*/ 57 h 596"/>
                  <a:gd name="T4" fmla="*/ 227 w 510"/>
                  <a:gd name="T5" fmla="*/ 85 h 596"/>
                  <a:gd name="T6" fmla="*/ 312 w 510"/>
                  <a:gd name="T7" fmla="*/ 57 h 596"/>
                  <a:gd name="T8" fmla="*/ 340 w 510"/>
                  <a:gd name="T9" fmla="*/ 114 h 596"/>
                  <a:gd name="T10" fmla="*/ 227 w 510"/>
                  <a:gd name="T11" fmla="*/ 114 h 596"/>
                  <a:gd name="T12" fmla="*/ 170 w 510"/>
                  <a:gd name="T13" fmla="*/ 170 h 596"/>
                  <a:gd name="T14" fmla="*/ 283 w 510"/>
                  <a:gd name="T15" fmla="*/ 170 h 596"/>
                  <a:gd name="T16" fmla="*/ 255 w 510"/>
                  <a:gd name="T17" fmla="*/ 199 h 596"/>
                  <a:gd name="T18" fmla="*/ 283 w 510"/>
                  <a:gd name="T19" fmla="*/ 227 h 596"/>
                  <a:gd name="T20" fmla="*/ 312 w 510"/>
                  <a:gd name="T21" fmla="*/ 284 h 596"/>
                  <a:gd name="T22" fmla="*/ 227 w 510"/>
                  <a:gd name="T23" fmla="*/ 284 h 596"/>
                  <a:gd name="T24" fmla="*/ 255 w 510"/>
                  <a:gd name="T25" fmla="*/ 312 h 596"/>
                  <a:gd name="T26" fmla="*/ 312 w 510"/>
                  <a:gd name="T27" fmla="*/ 369 h 596"/>
                  <a:gd name="T28" fmla="*/ 312 w 510"/>
                  <a:gd name="T29" fmla="*/ 341 h 596"/>
                  <a:gd name="T30" fmla="*/ 368 w 510"/>
                  <a:gd name="T31" fmla="*/ 341 h 596"/>
                  <a:gd name="T32" fmla="*/ 368 w 510"/>
                  <a:gd name="T33" fmla="*/ 397 h 596"/>
                  <a:gd name="T34" fmla="*/ 397 w 510"/>
                  <a:gd name="T35" fmla="*/ 454 h 596"/>
                  <a:gd name="T36" fmla="*/ 454 w 510"/>
                  <a:gd name="T37" fmla="*/ 454 h 596"/>
                  <a:gd name="T38" fmla="*/ 454 w 510"/>
                  <a:gd name="T39" fmla="*/ 511 h 596"/>
                  <a:gd name="T40" fmla="*/ 510 w 510"/>
                  <a:gd name="T41" fmla="*/ 567 h 596"/>
                  <a:gd name="T42" fmla="*/ 397 w 510"/>
                  <a:gd name="T43" fmla="*/ 567 h 596"/>
                  <a:gd name="T44" fmla="*/ 57 w 510"/>
                  <a:gd name="T45" fmla="*/ 596 h 596"/>
                  <a:gd name="T46" fmla="*/ 57 w 510"/>
                  <a:gd name="T47" fmla="*/ 539 h 596"/>
                  <a:gd name="T48" fmla="*/ 85 w 510"/>
                  <a:gd name="T49" fmla="*/ 454 h 596"/>
                  <a:gd name="T50" fmla="*/ 28 w 510"/>
                  <a:gd name="T51" fmla="*/ 284 h 596"/>
                  <a:gd name="T52" fmla="*/ 28 w 510"/>
                  <a:gd name="T53" fmla="*/ 255 h 596"/>
                  <a:gd name="T54" fmla="*/ 0 w 510"/>
                  <a:gd name="T55" fmla="*/ 170 h 596"/>
                  <a:gd name="T56" fmla="*/ 28 w 510"/>
                  <a:gd name="T57" fmla="*/ 85 h 596"/>
                  <a:gd name="T58" fmla="*/ 0 w 510"/>
                  <a:gd name="T59" fmla="*/ 57 h 596"/>
                  <a:gd name="T60" fmla="*/ 28 w 510"/>
                  <a:gd name="T61" fmla="*/ 0 h 596"/>
                  <a:gd name="T62" fmla="*/ 85 w 510"/>
                  <a:gd name="T63" fmla="*/ 0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10" h="596">
                    <a:moveTo>
                      <a:pt x="85" y="0"/>
                    </a:moveTo>
                    <a:lnTo>
                      <a:pt x="142" y="57"/>
                    </a:lnTo>
                    <a:lnTo>
                      <a:pt x="227" y="85"/>
                    </a:lnTo>
                    <a:lnTo>
                      <a:pt x="312" y="57"/>
                    </a:lnTo>
                    <a:lnTo>
                      <a:pt x="340" y="114"/>
                    </a:lnTo>
                    <a:lnTo>
                      <a:pt x="227" y="114"/>
                    </a:lnTo>
                    <a:lnTo>
                      <a:pt x="170" y="170"/>
                    </a:lnTo>
                    <a:lnTo>
                      <a:pt x="283" y="170"/>
                    </a:lnTo>
                    <a:lnTo>
                      <a:pt x="255" y="199"/>
                    </a:lnTo>
                    <a:lnTo>
                      <a:pt x="283" y="227"/>
                    </a:lnTo>
                    <a:lnTo>
                      <a:pt x="312" y="284"/>
                    </a:lnTo>
                    <a:lnTo>
                      <a:pt x="227" y="284"/>
                    </a:lnTo>
                    <a:lnTo>
                      <a:pt x="255" y="312"/>
                    </a:lnTo>
                    <a:lnTo>
                      <a:pt x="312" y="369"/>
                    </a:lnTo>
                    <a:lnTo>
                      <a:pt x="312" y="341"/>
                    </a:lnTo>
                    <a:lnTo>
                      <a:pt x="368" y="341"/>
                    </a:lnTo>
                    <a:lnTo>
                      <a:pt x="368" y="397"/>
                    </a:lnTo>
                    <a:lnTo>
                      <a:pt x="397" y="454"/>
                    </a:lnTo>
                    <a:lnTo>
                      <a:pt x="454" y="454"/>
                    </a:lnTo>
                    <a:lnTo>
                      <a:pt x="454" y="511"/>
                    </a:lnTo>
                    <a:lnTo>
                      <a:pt x="510" y="567"/>
                    </a:lnTo>
                    <a:lnTo>
                      <a:pt x="397" y="567"/>
                    </a:lnTo>
                    <a:lnTo>
                      <a:pt x="57" y="596"/>
                    </a:lnTo>
                    <a:lnTo>
                      <a:pt x="57" y="539"/>
                    </a:lnTo>
                    <a:lnTo>
                      <a:pt x="85" y="454"/>
                    </a:lnTo>
                    <a:lnTo>
                      <a:pt x="28" y="284"/>
                    </a:lnTo>
                    <a:lnTo>
                      <a:pt x="28" y="255"/>
                    </a:lnTo>
                    <a:lnTo>
                      <a:pt x="0" y="170"/>
                    </a:lnTo>
                    <a:lnTo>
                      <a:pt x="28" y="85"/>
                    </a:lnTo>
                    <a:lnTo>
                      <a:pt x="0" y="57"/>
                    </a:lnTo>
                    <a:lnTo>
                      <a:pt x="28" y="0"/>
                    </a:lnTo>
                    <a:lnTo>
                      <a:pt x="85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68" name="Freeform 32"/>
              <p:cNvSpPr>
                <a:spLocks/>
              </p:cNvSpPr>
              <p:nvPr/>
            </p:nvSpPr>
            <p:spPr bwMode="auto">
              <a:xfrm>
                <a:off x="6272" y="2457"/>
                <a:ext cx="425" cy="567"/>
              </a:xfrm>
              <a:custGeom>
                <a:avLst/>
                <a:gdLst>
                  <a:gd name="T0" fmla="*/ 0 w 425"/>
                  <a:gd name="T1" fmla="*/ 0 h 567"/>
                  <a:gd name="T2" fmla="*/ 226 w 425"/>
                  <a:gd name="T3" fmla="*/ 142 h 567"/>
                  <a:gd name="T4" fmla="*/ 255 w 425"/>
                  <a:gd name="T5" fmla="*/ 227 h 567"/>
                  <a:gd name="T6" fmla="*/ 311 w 425"/>
                  <a:gd name="T7" fmla="*/ 255 h 567"/>
                  <a:gd name="T8" fmla="*/ 368 w 425"/>
                  <a:gd name="T9" fmla="*/ 340 h 567"/>
                  <a:gd name="T10" fmla="*/ 397 w 425"/>
                  <a:gd name="T11" fmla="*/ 369 h 567"/>
                  <a:gd name="T12" fmla="*/ 425 w 425"/>
                  <a:gd name="T13" fmla="*/ 482 h 567"/>
                  <a:gd name="T14" fmla="*/ 368 w 425"/>
                  <a:gd name="T15" fmla="*/ 567 h 567"/>
                  <a:gd name="T16" fmla="*/ 311 w 425"/>
                  <a:gd name="T17" fmla="*/ 539 h 567"/>
                  <a:gd name="T18" fmla="*/ 311 w 425"/>
                  <a:gd name="T19" fmla="*/ 425 h 567"/>
                  <a:gd name="T20" fmla="*/ 255 w 425"/>
                  <a:gd name="T21" fmla="*/ 425 h 567"/>
                  <a:gd name="T22" fmla="*/ 198 w 425"/>
                  <a:gd name="T23" fmla="*/ 369 h 567"/>
                  <a:gd name="T24" fmla="*/ 170 w 425"/>
                  <a:gd name="T25" fmla="*/ 255 h 567"/>
                  <a:gd name="T26" fmla="*/ 113 w 425"/>
                  <a:gd name="T27" fmla="*/ 227 h 567"/>
                  <a:gd name="T28" fmla="*/ 56 w 425"/>
                  <a:gd name="T29" fmla="*/ 113 h 567"/>
                  <a:gd name="T30" fmla="*/ 28 w 425"/>
                  <a:gd name="T31" fmla="*/ 85 h 567"/>
                  <a:gd name="T32" fmla="*/ 0 w 425"/>
                  <a:gd name="T33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25" h="567">
                    <a:moveTo>
                      <a:pt x="0" y="0"/>
                    </a:moveTo>
                    <a:lnTo>
                      <a:pt x="226" y="142"/>
                    </a:lnTo>
                    <a:lnTo>
                      <a:pt x="255" y="227"/>
                    </a:lnTo>
                    <a:lnTo>
                      <a:pt x="311" y="255"/>
                    </a:lnTo>
                    <a:lnTo>
                      <a:pt x="368" y="340"/>
                    </a:lnTo>
                    <a:lnTo>
                      <a:pt x="397" y="369"/>
                    </a:lnTo>
                    <a:lnTo>
                      <a:pt x="425" y="482"/>
                    </a:lnTo>
                    <a:lnTo>
                      <a:pt x="368" y="567"/>
                    </a:lnTo>
                    <a:lnTo>
                      <a:pt x="311" y="539"/>
                    </a:lnTo>
                    <a:lnTo>
                      <a:pt x="311" y="425"/>
                    </a:lnTo>
                    <a:lnTo>
                      <a:pt x="255" y="425"/>
                    </a:lnTo>
                    <a:lnTo>
                      <a:pt x="198" y="369"/>
                    </a:lnTo>
                    <a:lnTo>
                      <a:pt x="170" y="255"/>
                    </a:lnTo>
                    <a:lnTo>
                      <a:pt x="113" y="227"/>
                    </a:lnTo>
                    <a:lnTo>
                      <a:pt x="56" y="113"/>
                    </a:lnTo>
                    <a:lnTo>
                      <a:pt x="28" y="85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69" name="Freeform 33"/>
              <p:cNvSpPr>
                <a:spLocks/>
              </p:cNvSpPr>
              <p:nvPr/>
            </p:nvSpPr>
            <p:spPr bwMode="auto">
              <a:xfrm>
                <a:off x="5988" y="2457"/>
                <a:ext cx="766" cy="936"/>
              </a:xfrm>
              <a:custGeom>
                <a:avLst/>
                <a:gdLst>
                  <a:gd name="T0" fmla="*/ 284 w 766"/>
                  <a:gd name="T1" fmla="*/ 0 h 936"/>
                  <a:gd name="T2" fmla="*/ 255 w 766"/>
                  <a:gd name="T3" fmla="*/ 57 h 936"/>
                  <a:gd name="T4" fmla="*/ 85 w 766"/>
                  <a:gd name="T5" fmla="*/ 170 h 936"/>
                  <a:gd name="T6" fmla="*/ 57 w 766"/>
                  <a:gd name="T7" fmla="*/ 284 h 936"/>
                  <a:gd name="T8" fmla="*/ 85 w 766"/>
                  <a:gd name="T9" fmla="*/ 284 h 936"/>
                  <a:gd name="T10" fmla="*/ 114 w 766"/>
                  <a:gd name="T11" fmla="*/ 255 h 936"/>
                  <a:gd name="T12" fmla="*/ 142 w 766"/>
                  <a:gd name="T13" fmla="*/ 255 h 936"/>
                  <a:gd name="T14" fmla="*/ 85 w 766"/>
                  <a:gd name="T15" fmla="*/ 369 h 936"/>
                  <a:gd name="T16" fmla="*/ 85 w 766"/>
                  <a:gd name="T17" fmla="*/ 425 h 936"/>
                  <a:gd name="T18" fmla="*/ 28 w 766"/>
                  <a:gd name="T19" fmla="*/ 425 h 936"/>
                  <a:gd name="T20" fmla="*/ 0 w 766"/>
                  <a:gd name="T21" fmla="*/ 482 h 936"/>
                  <a:gd name="T22" fmla="*/ 284 w 766"/>
                  <a:gd name="T23" fmla="*/ 567 h 936"/>
                  <a:gd name="T24" fmla="*/ 425 w 766"/>
                  <a:gd name="T25" fmla="*/ 680 h 936"/>
                  <a:gd name="T26" fmla="*/ 482 w 766"/>
                  <a:gd name="T27" fmla="*/ 794 h 936"/>
                  <a:gd name="T28" fmla="*/ 510 w 766"/>
                  <a:gd name="T29" fmla="*/ 765 h 936"/>
                  <a:gd name="T30" fmla="*/ 567 w 766"/>
                  <a:gd name="T31" fmla="*/ 850 h 936"/>
                  <a:gd name="T32" fmla="*/ 567 w 766"/>
                  <a:gd name="T33" fmla="*/ 936 h 936"/>
                  <a:gd name="T34" fmla="*/ 595 w 766"/>
                  <a:gd name="T35" fmla="*/ 936 h 936"/>
                  <a:gd name="T36" fmla="*/ 624 w 766"/>
                  <a:gd name="T37" fmla="*/ 907 h 936"/>
                  <a:gd name="T38" fmla="*/ 681 w 766"/>
                  <a:gd name="T39" fmla="*/ 907 h 936"/>
                  <a:gd name="T40" fmla="*/ 681 w 766"/>
                  <a:gd name="T41" fmla="*/ 850 h 936"/>
                  <a:gd name="T42" fmla="*/ 766 w 766"/>
                  <a:gd name="T43" fmla="*/ 765 h 936"/>
                  <a:gd name="T44" fmla="*/ 681 w 766"/>
                  <a:gd name="T45" fmla="*/ 737 h 936"/>
                  <a:gd name="T46" fmla="*/ 652 w 766"/>
                  <a:gd name="T47" fmla="*/ 765 h 936"/>
                  <a:gd name="T48" fmla="*/ 595 w 766"/>
                  <a:gd name="T49" fmla="*/ 765 h 936"/>
                  <a:gd name="T50" fmla="*/ 595 w 766"/>
                  <a:gd name="T51" fmla="*/ 709 h 936"/>
                  <a:gd name="T52" fmla="*/ 567 w 766"/>
                  <a:gd name="T53" fmla="*/ 652 h 936"/>
                  <a:gd name="T54" fmla="*/ 595 w 766"/>
                  <a:gd name="T55" fmla="*/ 539 h 936"/>
                  <a:gd name="T56" fmla="*/ 595 w 766"/>
                  <a:gd name="T57" fmla="*/ 425 h 936"/>
                  <a:gd name="T58" fmla="*/ 539 w 766"/>
                  <a:gd name="T59" fmla="*/ 425 h 936"/>
                  <a:gd name="T60" fmla="*/ 482 w 766"/>
                  <a:gd name="T61" fmla="*/ 369 h 936"/>
                  <a:gd name="T62" fmla="*/ 454 w 766"/>
                  <a:gd name="T63" fmla="*/ 255 h 936"/>
                  <a:gd name="T64" fmla="*/ 397 w 766"/>
                  <a:gd name="T65" fmla="*/ 227 h 936"/>
                  <a:gd name="T66" fmla="*/ 340 w 766"/>
                  <a:gd name="T67" fmla="*/ 113 h 936"/>
                  <a:gd name="T68" fmla="*/ 312 w 766"/>
                  <a:gd name="T69" fmla="*/ 85 h 936"/>
                  <a:gd name="T70" fmla="*/ 284 w 766"/>
                  <a:gd name="T71" fmla="*/ 0 h 9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66" h="936">
                    <a:moveTo>
                      <a:pt x="284" y="0"/>
                    </a:moveTo>
                    <a:lnTo>
                      <a:pt x="255" y="57"/>
                    </a:lnTo>
                    <a:lnTo>
                      <a:pt x="85" y="170"/>
                    </a:lnTo>
                    <a:lnTo>
                      <a:pt x="57" y="284"/>
                    </a:lnTo>
                    <a:lnTo>
                      <a:pt x="85" y="284"/>
                    </a:lnTo>
                    <a:lnTo>
                      <a:pt x="114" y="255"/>
                    </a:lnTo>
                    <a:lnTo>
                      <a:pt x="142" y="255"/>
                    </a:lnTo>
                    <a:lnTo>
                      <a:pt x="85" y="369"/>
                    </a:lnTo>
                    <a:lnTo>
                      <a:pt x="85" y="425"/>
                    </a:lnTo>
                    <a:lnTo>
                      <a:pt x="28" y="425"/>
                    </a:lnTo>
                    <a:lnTo>
                      <a:pt x="0" y="482"/>
                    </a:lnTo>
                    <a:lnTo>
                      <a:pt x="284" y="567"/>
                    </a:lnTo>
                    <a:lnTo>
                      <a:pt x="425" y="680"/>
                    </a:lnTo>
                    <a:lnTo>
                      <a:pt x="482" y="794"/>
                    </a:lnTo>
                    <a:lnTo>
                      <a:pt x="510" y="765"/>
                    </a:lnTo>
                    <a:lnTo>
                      <a:pt x="567" y="850"/>
                    </a:lnTo>
                    <a:lnTo>
                      <a:pt x="567" y="936"/>
                    </a:lnTo>
                    <a:lnTo>
                      <a:pt x="595" y="936"/>
                    </a:lnTo>
                    <a:lnTo>
                      <a:pt x="624" y="907"/>
                    </a:lnTo>
                    <a:lnTo>
                      <a:pt x="681" y="907"/>
                    </a:lnTo>
                    <a:lnTo>
                      <a:pt x="681" y="850"/>
                    </a:lnTo>
                    <a:lnTo>
                      <a:pt x="766" y="765"/>
                    </a:lnTo>
                    <a:lnTo>
                      <a:pt x="681" y="737"/>
                    </a:lnTo>
                    <a:lnTo>
                      <a:pt x="652" y="765"/>
                    </a:lnTo>
                    <a:lnTo>
                      <a:pt x="595" y="765"/>
                    </a:lnTo>
                    <a:lnTo>
                      <a:pt x="595" y="709"/>
                    </a:lnTo>
                    <a:lnTo>
                      <a:pt x="567" y="652"/>
                    </a:lnTo>
                    <a:lnTo>
                      <a:pt x="595" y="539"/>
                    </a:lnTo>
                    <a:lnTo>
                      <a:pt x="595" y="425"/>
                    </a:lnTo>
                    <a:lnTo>
                      <a:pt x="539" y="425"/>
                    </a:lnTo>
                    <a:lnTo>
                      <a:pt x="482" y="369"/>
                    </a:lnTo>
                    <a:lnTo>
                      <a:pt x="454" y="255"/>
                    </a:lnTo>
                    <a:lnTo>
                      <a:pt x="397" y="227"/>
                    </a:lnTo>
                    <a:lnTo>
                      <a:pt x="340" y="113"/>
                    </a:lnTo>
                    <a:lnTo>
                      <a:pt x="312" y="85"/>
                    </a:lnTo>
                    <a:lnTo>
                      <a:pt x="28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70" name="Freeform 34"/>
              <p:cNvSpPr>
                <a:spLocks/>
              </p:cNvSpPr>
              <p:nvPr/>
            </p:nvSpPr>
            <p:spPr bwMode="auto">
              <a:xfrm>
                <a:off x="6555" y="2996"/>
                <a:ext cx="142" cy="226"/>
              </a:xfrm>
              <a:custGeom>
                <a:avLst/>
                <a:gdLst>
                  <a:gd name="T0" fmla="*/ 85 w 142"/>
                  <a:gd name="T1" fmla="*/ 28 h 226"/>
                  <a:gd name="T2" fmla="*/ 142 w 142"/>
                  <a:gd name="T3" fmla="*/ 85 h 226"/>
                  <a:gd name="T4" fmla="*/ 142 w 142"/>
                  <a:gd name="T5" fmla="*/ 141 h 226"/>
                  <a:gd name="T6" fmla="*/ 114 w 142"/>
                  <a:gd name="T7" fmla="*/ 198 h 226"/>
                  <a:gd name="T8" fmla="*/ 85 w 142"/>
                  <a:gd name="T9" fmla="*/ 226 h 226"/>
                  <a:gd name="T10" fmla="*/ 28 w 142"/>
                  <a:gd name="T11" fmla="*/ 226 h 226"/>
                  <a:gd name="T12" fmla="*/ 28 w 142"/>
                  <a:gd name="T13" fmla="*/ 170 h 226"/>
                  <a:gd name="T14" fmla="*/ 0 w 142"/>
                  <a:gd name="T15" fmla="*/ 113 h 226"/>
                  <a:gd name="T16" fmla="*/ 28 w 142"/>
                  <a:gd name="T17" fmla="*/ 0 h 226"/>
                  <a:gd name="T18" fmla="*/ 85 w 142"/>
                  <a:gd name="T19" fmla="*/ 28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2" h="226">
                    <a:moveTo>
                      <a:pt x="85" y="28"/>
                    </a:moveTo>
                    <a:lnTo>
                      <a:pt x="142" y="85"/>
                    </a:lnTo>
                    <a:lnTo>
                      <a:pt x="142" y="141"/>
                    </a:lnTo>
                    <a:lnTo>
                      <a:pt x="114" y="198"/>
                    </a:lnTo>
                    <a:lnTo>
                      <a:pt x="85" y="226"/>
                    </a:lnTo>
                    <a:lnTo>
                      <a:pt x="28" y="226"/>
                    </a:lnTo>
                    <a:lnTo>
                      <a:pt x="28" y="170"/>
                    </a:lnTo>
                    <a:lnTo>
                      <a:pt x="0" y="113"/>
                    </a:lnTo>
                    <a:lnTo>
                      <a:pt x="28" y="0"/>
                    </a:lnTo>
                    <a:lnTo>
                      <a:pt x="85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71" name="Freeform 35"/>
              <p:cNvSpPr>
                <a:spLocks/>
              </p:cNvSpPr>
              <p:nvPr/>
            </p:nvSpPr>
            <p:spPr bwMode="auto">
              <a:xfrm>
                <a:off x="6640" y="2627"/>
                <a:ext cx="510" cy="595"/>
              </a:xfrm>
              <a:custGeom>
                <a:avLst/>
                <a:gdLst>
                  <a:gd name="T0" fmla="*/ 425 w 510"/>
                  <a:gd name="T1" fmla="*/ 0 h 595"/>
                  <a:gd name="T2" fmla="*/ 340 w 510"/>
                  <a:gd name="T3" fmla="*/ 57 h 595"/>
                  <a:gd name="T4" fmla="*/ 284 w 510"/>
                  <a:gd name="T5" fmla="*/ 57 h 595"/>
                  <a:gd name="T6" fmla="*/ 199 w 510"/>
                  <a:gd name="T7" fmla="*/ 114 h 595"/>
                  <a:gd name="T8" fmla="*/ 142 w 510"/>
                  <a:gd name="T9" fmla="*/ 85 h 595"/>
                  <a:gd name="T10" fmla="*/ 85 w 510"/>
                  <a:gd name="T11" fmla="*/ 114 h 595"/>
                  <a:gd name="T12" fmla="*/ 29 w 510"/>
                  <a:gd name="T13" fmla="*/ 199 h 595"/>
                  <a:gd name="T14" fmla="*/ 57 w 510"/>
                  <a:gd name="T15" fmla="*/ 312 h 595"/>
                  <a:gd name="T16" fmla="*/ 0 w 510"/>
                  <a:gd name="T17" fmla="*/ 397 h 595"/>
                  <a:gd name="T18" fmla="*/ 57 w 510"/>
                  <a:gd name="T19" fmla="*/ 454 h 595"/>
                  <a:gd name="T20" fmla="*/ 57 w 510"/>
                  <a:gd name="T21" fmla="*/ 510 h 595"/>
                  <a:gd name="T22" fmla="*/ 29 w 510"/>
                  <a:gd name="T23" fmla="*/ 567 h 595"/>
                  <a:gd name="T24" fmla="*/ 114 w 510"/>
                  <a:gd name="T25" fmla="*/ 595 h 595"/>
                  <a:gd name="T26" fmla="*/ 142 w 510"/>
                  <a:gd name="T27" fmla="*/ 539 h 595"/>
                  <a:gd name="T28" fmla="*/ 199 w 510"/>
                  <a:gd name="T29" fmla="*/ 510 h 595"/>
                  <a:gd name="T30" fmla="*/ 227 w 510"/>
                  <a:gd name="T31" fmla="*/ 397 h 595"/>
                  <a:gd name="T32" fmla="*/ 312 w 510"/>
                  <a:gd name="T33" fmla="*/ 340 h 595"/>
                  <a:gd name="T34" fmla="*/ 312 w 510"/>
                  <a:gd name="T35" fmla="*/ 284 h 595"/>
                  <a:gd name="T36" fmla="*/ 425 w 510"/>
                  <a:gd name="T37" fmla="*/ 199 h 595"/>
                  <a:gd name="T38" fmla="*/ 454 w 510"/>
                  <a:gd name="T39" fmla="*/ 142 h 595"/>
                  <a:gd name="T40" fmla="*/ 510 w 510"/>
                  <a:gd name="T41" fmla="*/ 28 h 595"/>
                  <a:gd name="T42" fmla="*/ 454 w 510"/>
                  <a:gd name="T43" fmla="*/ 28 h 595"/>
                  <a:gd name="T44" fmla="*/ 425 w 510"/>
                  <a:gd name="T45" fmla="*/ 0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10" h="595">
                    <a:moveTo>
                      <a:pt x="425" y="0"/>
                    </a:moveTo>
                    <a:lnTo>
                      <a:pt x="340" y="57"/>
                    </a:lnTo>
                    <a:lnTo>
                      <a:pt x="284" y="57"/>
                    </a:lnTo>
                    <a:lnTo>
                      <a:pt x="199" y="114"/>
                    </a:lnTo>
                    <a:lnTo>
                      <a:pt x="142" y="85"/>
                    </a:lnTo>
                    <a:lnTo>
                      <a:pt x="85" y="114"/>
                    </a:lnTo>
                    <a:lnTo>
                      <a:pt x="29" y="199"/>
                    </a:lnTo>
                    <a:lnTo>
                      <a:pt x="57" y="312"/>
                    </a:lnTo>
                    <a:lnTo>
                      <a:pt x="0" y="397"/>
                    </a:lnTo>
                    <a:lnTo>
                      <a:pt x="57" y="454"/>
                    </a:lnTo>
                    <a:lnTo>
                      <a:pt x="57" y="510"/>
                    </a:lnTo>
                    <a:lnTo>
                      <a:pt x="29" y="567"/>
                    </a:lnTo>
                    <a:lnTo>
                      <a:pt x="114" y="595"/>
                    </a:lnTo>
                    <a:lnTo>
                      <a:pt x="142" y="539"/>
                    </a:lnTo>
                    <a:lnTo>
                      <a:pt x="199" y="510"/>
                    </a:lnTo>
                    <a:lnTo>
                      <a:pt x="227" y="397"/>
                    </a:lnTo>
                    <a:lnTo>
                      <a:pt x="312" y="340"/>
                    </a:lnTo>
                    <a:lnTo>
                      <a:pt x="312" y="284"/>
                    </a:lnTo>
                    <a:lnTo>
                      <a:pt x="425" y="199"/>
                    </a:lnTo>
                    <a:lnTo>
                      <a:pt x="454" y="142"/>
                    </a:lnTo>
                    <a:lnTo>
                      <a:pt x="510" y="28"/>
                    </a:lnTo>
                    <a:lnTo>
                      <a:pt x="454" y="28"/>
                    </a:lnTo>
                    <a:lnTo>
                      <a:pt x="425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72" name="Freeform 36"/>
              <p:cNvSpPr>
                <a:spLocks/>
              </p:cNvSpPr>
              <p:nvPr/>
            </p:nvSpPr>
            <p:spPr bwMode="auto">
              <a:xfrm>
                <a:off x="6669" y="2655"/>
                <a:ext cx="595" cy="652"/>
              </a:xfrm>
              <a:custGeom>
                <a:avLst/>
                <a:gdLst>
                  <a:gd name="T0" fmla="*/ 0 w 595"/>
                  <a:gd name="T1" fmla="*/ 652 h 652"/>
                  <a:gd name="T2" fmla="*/ 113 w 595"/>
                  <a:gd name="T3" fmla="*/ 652 h 652"/>
                  <a:gd name="T4" fmla="*/ 141 w 595"/>
                  <a:gd name="T5" fmla="*/ 596 h 652"/>
                  <a:gd name="T6" fmla="*/ 170 w 595"/>
                  <a:gd name="T7" fmla="*/ 624 h 652"/>
                  <a:gd name="T8" fmla="*/ 170 w 595"/>
                  <a:gd name="T9" fmla="*/ 596 h 652"/>
                  <a:gd name="T10" fmla="*/ 283 w 595"/>
                  <a:gd name="T11" fmla="*/ 539 h 652"/>
                  <a:gd name="T12" fmla="*/ 396 w 595"/>
                  <a:gd name="T13" fmla="*/ 539 h 652"/>
                  <a:gd name="T14" fmla="*/ 425 w 595"/>
                  <a:gd name="T15" fmla="*/ 567 h 652"/>
                  <a:gd name="T16" fmla="*/ 510 w 595"/>
                  <a:gd name="T17" fmla="*/ 567 h 652"/>
                  <a:gd name="T18" fmla="*/ 538 w 595"/>
                  <a:gd name="T19" fmla="*/ 539 h 652"/>
                  <a:gd name="T20" fmla="*/ 538 w 595"/>
                  <a:gd name="T21" fmla="*/ 482 h 652"/>
                  <a:gd name="T22" fmla="*/ 567 w 595"/>
                  <a:gd name="T23" fmla="*/ 454 h 652"/>
                  <a:gd name="T24" fmla="*/ 538 w 595"/>
                  <a:gd name="T25" fmla="*/ 341 h 652"/>
                  <a:gd name="T26" fmla="*/ 595 w 595"/>
                  <a:gd name="T27" fmla="*/ 312 h 652"/>
                  <a:gd name="T28" fmla="*/ 538 w 595"/>
                  <a:gd name="T29" fmla="*/ 256 h 652"/>
                  <a:gd name="T30" fmla="*/ 538 w 595"/>
                  <a:gd name="T31" fmla="*/ 199 h 652"/>
                  <a:gd name="T32" fmla="*/ 538 w 595"/>
                  <a:gd name="T33" fmla="*/ 142 h 652"/>
                  <a:gd name="T34" fmla="*/ 510 w 595"/>
                  <a:gd name="T35" fmla="*/ 114 h 652"/>
                  <a:gd name="T36" fmla="*/ 538 w 595"/>
                  <a:gd name="T37" fmla="*/ 86 h 652"/>
                  <a:gd name="T38" fmla="*/ 510 w 595"/>
                  <a:gd name="T39" fmla="*/ 0 h 652"/>
                  <a:gd name="T40" fmla="*/ 481 w 595"/>
                  <a:gd name="T41" fmla="*/ 0 h 652"/>
                  <a:gd name="T42" fmla="*/ 396 w 595"/>
                  <a:gd name="T43" fmla="*/ 171 h 652"/>
                  <a:gd name="T44" fmla="*/ 283 w 595"/>
                  <a:gd name="T45" fmla="*/ 256 h 652"/>
                  <a:gd name="T46" fmla="*/ 283 w 595"/>
                  <a:gd name="T47" fmla="*/ 312 h 652"/>
                  <a:gd name="T48" fmla="*/ 198 w 595"/>
                  <a:gd name="T49" fmla="*/ 369 h 652"/>
                  <a:gd name="T50" fmla="*/ 170 w 595"/>
                  <a:gd name="T51" fmla="*/ 482 h 652"/>
                  <a:gd name="T52" fmla="*/ 113 w 595"/>
                  <a:gd name="T53" fmla="*/ 511 h 652"/>
                  <a:gd name="T54" fmla="*/ 85 w 595"/>
                  <a:gd name="T55" fmla="*/ 567 h 652"/>
                  <a:gd name="T56" fmla="*/ 0 w 595"/>
                  <a:gd name="T57" fmla="*/ 65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95" h="652">
                    <a:moveTo>
                      <a:pt x="0" y="652"/>
                    </a:moveTo>
                    <a:lnTo>
                      <a:pt x="113" y="652"/>
                    </a:lnTo>
                    <a:lnTo>
                      <a:pt x="141" y="596"/>
                    </a:lnTo>
                    <a:lnTo>
                      <a:pt x="170" y="624"/>
                    </a:lnTo>
                    <a:lnTo>
                      <a:pt x="170" y="596"/>
                    </a:lnTo>
                    <a:lnTo>
                      <a:pt x="283" y="539"/>
                    </a:lnTo>
                    <a:lnTo>
                      <a:pt x="396" y="539"/>
                    </a:lnTo>
                    <a:lnTo>
                      <a:pt x="425" y="567"/>
                    </a:lnTo>
                    <a:lnTo>
                      <a:pt x="510" y="567"/>
                    </a:lnTo>
                    <a:lnTo>
                      <a:pt x="538" y="539"/>
                    </a:lnTo>
                    <a:lnTo>
                      <a:pt x="538" y="482"/>
                    </a:lnTo>
                    <a:lnTo>
                      <a:pt x="567" y="454"/>
                    </a:lnTo>
                    <a:lnTo>
                      <a:pt x="538" y="341"/>
                    </a:lnTo>
                    <a:lnTo>
                      <a:pt x="595" y="312"/>
                    </a:lnTo>
                    <a:lnTo>
                      <a:pt x="538" y="256"/>
                    </a:lnTo>
                    <a:lnTo>
                      <a:pt x="538" y="199"/>
                    </a:lnTo>
                    <a:lnTo>
                      <a:pt x="538" y="142"/>
                    </a:lnTo>
                    <a:lnTo>
                      <a:pt x="510" y="114"/>
                    </a:lnTo>
                    <a:lnTo>
                      <a:pt x="538" y="86"/>
                    </a:lnTo>
                    <a:lnTo>
                      <a:pt x="510" y="0"/>
                    </a:lnTo>
                    <a:lnTo>
                      <a:pt x="481" y="0"/>
                    </a:lnTo>
                    <a:lnTo>
                      <a:pt x="396" y="171"/>
                    </a:lnTo>
                    <a:lnTo>
                      <a:pt x="283" y="256"/>
                    </a:lnTo>
                    <a:lnTo>
                      <a:pt x="283" y="312"/>
                    </a:lnTo>
                    <a:lnTo>
                      <a:pt x="198" y="369"/>
                    </a:lnTo>
                    <a:lnTo>
                      <a:pt x="170" y="482"/>
                    </a:lnTo>
                    <a:lnTo>
                      <a:pt x="113" y="511"/>
                    </a:lnTo>
                    <a:lnTo>
                      <a:pt x="85" y="567"/>
                    </a:lnTo>
                    <a:lnTo>
                      <a:pt x="0" y="65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73" name="Freeform 37"/>
              <p:cNvSpPr>
                <a:spLocks/>
              </p:cNvSpPr>
              <p:nvPr/>
            </p:nvSpPr>
            <p:spPr bwMode="auto">
              <a:xfrm>
                <a:off x="6045" y="3364"/>
                <a:ext cx="652" cy="596"/>
              </a:xfrm>
              <a:custGeom>
                <a:avLst/>
                <a:gdLst>
                  <a:gd name="T0" fmla="*/ 624 w 652"/>
                  <a:gd name="T1" fmla="*/ 0 h 596"/>
                  <a:gd name="T2" fmla="*/ 652 w 652"/>
                  <a:gd name="T3" fmla="*/ 57 h 596"/>
                  <a:gd name="T4" fmla="*/ 624 w 652"/>
                  <a:gd name="T5" fmla="*/ 85 h 596"/>
                  <a:gd name="T6" fmla="*/ 652 w 652"/>
                  <a:gd name="T7" fmla="*/ 142 h 596"/>
                  <a:gd name="T8" fmla="*/ 624 w 652"/>
                  <a:gd name="T9" fmla="*/ 170 h 596"/>
                  <a:gd name="T10" fmla="*/ 624 w 652"/>
                  <a:gd name="T11" fmla="*/ 227 h 596"/>
                  <a:gd name="T12" fmla="*/ 595 w 652"/>
                  <a:gd name="T13" fmla="*/ 255 h 596"/>
                  <a:gd name="T14" fmla="*/ 538 w 652"/>
                  <a:gd name="T15" fmla="*/ 255 h 596"/>
                  <a:gd name="T16" fmla="*/ 510 w 652"/>
                  <a:gd name="T17" fmla="*/ 312 h 596"/>
                  <a:gd name="T18" fmla="*/ 340 w 652"/>
                  <a:gd name="T19" fmla="*/ 397 h 596"/>
                  <a:gd name="T20" fmla="*/ 340 w 652"/>
                  <a:gd name="T21" fmla="*/ 567 h 596"/>
                  <a:gd name="T22" fmla="*/ 283 w 652"/>
                  <a:gd name="T23" fmla="*/ 539 h 596"/>
                  <a:gd name="T24" fmla="*/ 227 w 652"/>
                  <a:gd name="T25" fmla="*/ 539 h 596"/>
                  <a:gd name="T26" fmla="*/ 198 w 652"/>
                  <a:gd name="T27" fmla="*/ 567 h 596"/>
                  <a:gd name="T28" fmla="*/ 142 w 652"/>
                  <a:gd name="T29" fmla="*/ 539 h 596"/>
                  <a:gd name="T30" fmla="*/ 113 w 652"/>
                  <a:gd name="T31" fmla="*/ 596 h 596"/>
                  <a:gd name="T32" fmla="*/ 57 w 652"/>
                  <a:gd name="T33" fmla="*/ 596 h 596"/>
                  <a:gd name="T34" fmla="*/ 0 w 652"/>
                  <a:gd name="T35" fmla="*/ 539 h 596"/>
                  <a:gd name="T36" fmla="*/ 0 w 652"/>
                  <a:gd name="T37" fmla="*/ 397 h 596"/>
                  <a:gd name="T38" fmla="*/ 57 w 652"/>
                  <a:gd name="T39" fmla="*/ 425 h 596"/>
                  <a:gd name="T40" fmla="*/ 28 w 652"/>
                  <a:gd name="T41" fmla="*/ 340 h 596"/>
                  <a:gd name="T42" fmla="*/ 57 w 652"/>
                  <a:gd name="T43" fmla="*/ 284 h 596"/>
                  <a:gd name="T44" fmla="*/ 85 w 652"/>
                  <a:gd name="T45" fmla="*/ 255 h 596"/>
                  <a:gd name="T46" fmla="*/ 57 w 652"/>
                  <a:gd name="T47" fmla="*/ 199 h 596"/>
                  <a:gd name="T48" fmla="*/ 85 w 652"/>
                  <a:gd name="T49" fmla="*/ 170 h 596"/>
                  <a:gd name="T50" fmla="*/ 85 w 652"/>
                  <a:gd name="T51" fmla="*/ 114 h 596"/>
                  <a:gd name="T52" fmla="*/ 113 w 652"/>
                  <a:gd name="T53" fmla="*/ 85 h 596"/>
                  <a:gd name="T54" fmla="*/ 113 w 652"/>
                  <a:gd name="T55" fmla="*/ 142 h 596"/>
                  <a:gd name="T56" fmla="*/ 227 w 652"/>
                  <a:gd name="T57" fmla="*/ 170 h 596"/>
                  <a:gd name="T58" fmla="*/ 227 w 652"/>
                  <a:gd name="T59" fmla="*/ 142 h 596"/>
                  <a:gd name="T60" fmla="*/ 283 w 652"/>
                  <a:gd name="T61" fmla="*/ 114 h 596"/>
                  <a:gd name="T62" fmla="*/ 312 w 652"/>
                  <a:gd name="T63" fmla="*/ 170 h 596"/>
                  <a:gd name="T64" fmla="*/ 368 w 652"/>
                  <a:gd name="T65" fmla="*/ 170 h 596"/>
                  <a:gd name="T66" fmla="*/ 482 w 652"/>
                  <a:gd name="T67" fmla="*/ 142 h 596"/>
                  <a:gd name="T68" fmla="*/ 538 w 652"/>
                  <a:gd name="T69" fmla="*/ 142 h 596"/>
                  <a:gd name="T70" fmla="*/ 538 w 652"/>
                  <a:gd name="T71" fmla="*/ 170 h 596"/>
                  <a:gd name="T72" fmla="*/ 567 w 652"/>
                  <a:gd name="T73" fmla="*/ 142 h 596"/>
                  <a:gd name="T74" fmla="*/ 567 w 652"/>
                  <a:gd name="T75" fmla="*/ 114 h 596"/>
                  <a:gd name="T76" fmla="*/ 595 w 652"/>
                  <a:gd name="T77" fmla="*/ 29 h 596"/>
                  <a:gd name="T78" fmla="*/ 624 w 652"/>
                  <a:gd name="T79" fmla="*/ 0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52" h="596">
                    <a:moveTo>
                      <a:pt x="624" y="0"/>
                    </a:moveTo>
                    <a:lnTo>
                      <a:pt x="652" y="57"/>
                    </a:lnTo>
                    <a:lnTo>
                      <a:pt x="624" y="85"/>
                    </a:lnTo>
                    <a:lnTo>
                      <a:pt x="652" y="142"/>
                    </a:lnTo>
                    <a:lnTo>
                      <a:pt x="624" y="170"/>
                    </a:lnTo>
                    <a:lnTo>
                      <a:pt x="624" y="227"/>
                    </a:lnTo>
                    <a:lnTo>
                      <a:pt x="595" y="255"/>
                    </a:lnTo>
                    <a:lnTo>
                      <a:pt x="538" y="255"/>
                    </a:lnTo>
                    <a:lnTo>
                      <a:pt x="510" y="312"/>
                    </a:lnTo>
                    <a:lnTo>
                      <a:pt x="340" y="397"/>
                    </a:lnTo>
                    <a:lnTo>
                      <a:pt x="340" y="567"/>
                    </a:lnTo>
                    <a:lnTo>
                      <a:pt x="283" y="539"/>
                    </a:lnTo>
                    <a:lnTo>
                      <a:pt x="227" y="539"/>
                    </a:lnTo>
                    <a:lnTo>
                      <a:pt x="198" y="567"/>
                    </a:lnTo>
                    <a:lnTo>
                      <a:pt x="142" y="539"/>
                    </a:lnTo>
                    <a:lnTo>
                      <a:pt x="113" y="596"/>
                    </a:lnTo>
                    <a:lnTo>
                      <a:pt x="57" y="596"/>
                    </a:lnTo>
                    <a:lnTo>
                      <a:pt x="0" y="539"/>
                    </a:lnTo>
                    <a:lnTo>
                      <a:pt x="0" y="397"/>
                    </a:lnTo>
                    <a:lnTo>
                      <a:pt x="57" y="425"/>
                    </a:lnTo>
                    <a:lnTo>
                      <a:pt x="28" y="340"/>
                    </a:lnTo>
                    <a:lnTo>
                      <a:pt x="57" y="284"/>
                    </a:lnTo>
                    <a:lnTo>
                      <a:pt x="85" y="255"/>
                    </a:lnTo>
                    <a:lnTo>
                      <a:pt x="57" y="199"/>
                    </a:lnTo>
                    <a:lnTo>
                      <a:pt x="85" y="170"/>
                    </a:lnTo>
                    <a:lnTo>
                      <a:pt x="85" y="114"/>
                    </a:lnTo>
                    <a:lnTo>
                      <a:pt x="113" y="85"/>
                    </a:lnTo>
                    <a:lnTo>
                      <a:pt x="113" y="142"/>
                    </a:lnTo>
                    <a:lnTo>
                      <a:pt x="227" y="170"/>
                    </a:lnTo>
                    <a:lnTo>
                      <a:pt x="227" y="142"/>
                    </a:lnTo>
                    <a:lnTo>
                      <a:pt x="283" y="114"/>
                    </a:lnTo>
                    <a:lnTo>
                      <a:pt x="312" y="170"/>
                    </a:lnTo>
                    <a:lnTo>
                      <a:pt x="368" y="170"/>
                    </a:lnTo>
                    <a:lnTo>
                      <a:pt x="482" y="142"/>
                    </a:lnTo>
                    <a:lnTo>
                      <a:pt x="538" y="142"/>
                    </a:lnTo>
                    <a:lnTo>
                      <a:pt x="538" y="170"/>
                    </a:lnTo>
                    <a:lnTo>
                      <a:pt x="567" y="142"/>
                    </a:lnTo>
                    <a:lnTo>
                      <a:pt x="567" y="114"/>
                    </a:lnTo>
                    <a:lnTo>
                      <a:pt x="595" y="29"/>
                    </a:lnTo>
                    <a:lnTo>
                      <a:pt x="62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74" name="Freeform 38"/>
              <p:cNvSpPr>
                <a:spLocks/>
              </p:cNvSpPr>
              <p:nvPr/>
            </p:nvSpPr>
            <p:spPr bwMode="auto">
              <a:xfrm>
                <a:off x="7179" y="2826"/>
                <a:ext cx="368" cy="680"/>
              </a:xfrm>
              <a:custGeom>
                <a:avLst/>
                <a:gdLst>
                  <a:gd name="T0" fmla="*/ 28 w 368"/>
                  <a:gd name="T1" fmla="*/ 0 h 680"/>
                  <a:gd name="T2" fmla="*/ 28 w 368"/>
                  <a:gd name="T3" fmla="*/ 85 h 680"/>
                  <a:gd name="T4" fmla="*/ 85 w 368"/>
                  <a:gd name="T5" fmla="*/ 141 h 680"/>
                  <a:gd name="T6" fmla="*/ 28 w 368"/>
                  <a:gd name="T7" fmla="*/ 170 h 680"/>
                  <a:gd name="T8" fmla="*/ 57 w 368"/>
                  <a:gd name="T9" fmla="*/ 283 h 680"/>
                  <a:gd name="T10" fmla="*/ 28 w 368"/>
                  <a:gd name="T11" fmla="*/ 311 h 680"/>
                  <a:gd name="T12" fmla="*/ 28 w 368"/>
                  <a:gd name="T13" fmla="*/ 368 h 680"/>
                  <a:gd name="T14" fmla="*/ 0 w 368"/>
                  <a:gd name="T15" fmla="*/ 396 h 680"/>
                  <a:gd name="T16" fmla="*/ 28 w 368"/>
                  <a:gd name="T17" fmla="*/ 425 h 680"/>
                  <a:gd name="T18" fmla="*/ 28 w 368"/>
                  <a:gd name="T19" fmla="*/ 453 h 680"/>
                  <a:gd name="T20" fmla="*/ 57 w 368"/>
                  <a:gd name="T21" fmla="*/ 481 h 680"/>
                  <a:gd name="T22" fmla="*/ 28 w 368"/>
                  <a:gd name="T23" fmla="*/ 510 h 680"/>
                  <a:gd name="T24" fmla="*/ 28 w 368"/>
                  <a:gd name="T25" fmla="*/ 567 h 680"/>
                  <a:gd name="T26" fmla="*/ 57 w 368"/>
                  <a:gd name="T27" fmla="*/ 595 h 680"/>
                  <a:gd name="T28" fmla="*/ 113 w 368"/>
                  <a:gd name="T29" fmla="*/ 652 h 680"/>
                  <a:gd name="T30" fmla="*/ 198 w 368"/>
                  <a:gd name="T31" fmla="*/ 680 h 680"/>
                  <a:gd name="T32" fmla="*/ 283 w 368"/>
                  <a:gd name="T33" fmla="*/ 595 h 680"/>
                  <a:gd name="T34" fmla="*/ 312 w 368"/>
                  <a:gd name="T35" fmla="*/ 652 h 680"/>
                  <a:gd name="T36" fmla="*/ 312 w 368"/>
                  <a:gd name="T37" fmla="*/ 567 h 680"/>
                  <a:gd name="T38" fmla="*/ 283 w 368"/>
                  <a:gd name="T39" fmla="*/ 538 h 680"/>
                  <a:gd name="T40" fmla="*/ 255 w 368"/>
                  <a:gd name="T41" fmla="*/ 567 h 680"/>
                  <a:gd name="T42" fmla="*/ 227 w 368"/>
                  <a:gd name="T43" fmla="*/ 538 h 680"/>
                  <a:gd name="T44" fmla="*/ 198 w 368"/>
                  <a:gd name="T45" fmla="*/ 567 h 680"/>
                  <a:gd name="T46" fmla="*/ 198 w 368"/>
                  <a:gd name="T47" fmla="*/ 510 h 680"/>
                  <a:gd name="T48" fmla="*/ 227 w 368"/>
                  <a:gd name="T49" fmla="*/ 425 h 680"/>
                  <a:gd name="T50" fmla="*/ 198 w 368"/>
                  <a:gd name="T51" fmla="*/ 396 h 680"/>
                  <a:gd name="T52" fmla="*/ 255 w 368"/>
                  <a:gd name="T53" fmla="*/ 368 h 680"/>
                  <a:gd name="T54" fmla="*/ 255 w 368"/>
                  <a:gd name="T55" fmla="*/ 311 h 680"/>
                  <a:gd name="T56" fmla="*/ 198 w 368"/>
                  <a:gd name="T57" fmla="*/ 311 h 680"/>
                  <a:gd name="T58" fmla="*/ 227 w 368"/>
                  <a:gd name="T59" fmla="*/ 283 h 680"/>
                  <a:gd name="T60" fmla="*/ 255 w 368"/>
                  <a:gd name="T61" fmla="*/ 198 h 680"/>
                  <a:gd name="T62" fmla="*/ 312 w 368"/>
                  <a:gd name="T63" fmla="*/ 198 h 680"/>
                  <a:gd name="T64" fmla="*/ 340 w 368"/>
                  <a:gd name="T65" fmla="*/ 141 h 680"/>
                  <a:gd name="T66" fmla="*/ 368 w 368"/>
                  <a:gd name="T67" fmla="*/ 113 h 680"/>
                  <a:gd name="T68" fmla="*/ 368 w 368"/>
                  <a:gd name="T69" fmla="*/ 56 h 680"/>
                  <a:gd name="T70" fmla="*/ 255 w 368"/>
                  <a:gd name="T71" fmla="*/ 56 h 680"/>
                  <a:gd name="T72" fmla="*/ 227 w 368"/>
                  <a:gd name="T73" fmla="*/ 28 h 680"/>
                  <a:gd name="T74" fmla="*/ 170 w 368"/>
                  <a:gd name="T75" fmla="*/ 56 h 680"/>
                  <a:gd name="T76" fmla="*/ 113 w 368"/>
                  <a:gd name="T77" fmla="*/ 0 h 680"/>
                  <a:gd name="T78" fmla="*/ 28 w 368"/>
                  <a:gd name="T79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68" h="680">
                    <a:moveTo>
                      <a:pt x="28" y="0"/>
                    </a:moveTo>
                    <a:lnTo>
                      <a:pt x="28" y="85"/>
                    </a:lnTo>
                    <a:lnTo>
                      <a:pt x="85" y="141"/>
                    </a:lnTo>
                    <a:lnTo>
                      <a:pt x="28" y="170"/>
                    </a:lnTo>
                    <a:lnTo>
                      <a:pt x="57" y="283"/>
                    </a:lnTo>
                    <a:lnTo>
                      <a:pt x="28" y="311"/>
                    </a:lnTo>
                    <a:lnTo>
                      <a:pt x="28" y="368"/>
                    </a:lnTo>
                    <a:lnTo>
                      <a:pt x="0" y="396"/>
                    </a:lnTo>
                    <a:lnTo>
                      <a:pt x="28" y="425"/>
                    </a:lnTo>
                    <a:lnTo>
                      <a:pt x="28" y="453"/>
                    </a:lnTo>
                    <a:lnTo>
                      <a:pt x="57" y="481"/>
                    </a:lnTo>
                    <a:lnTo>
                      <a:pt x="28" y="510"/>
                    </a:lnTo>
                    <a:lnTo>
                      <a:pt x="28" y="567"/>
                    </a:lnTo>
                    <a:lnTo>
                      <a:pt x="57" y="595"/>
                    </a:lnTo>
                    <a:lnTo>
                      <a:pt x="113" y="652"/>
                    </a:lnTo>
                    <a:lnTo>
                      <a:pt x="198" y="680"/>
                    </a:lnTo>
                    <a:lnTo>
                      <a:pt x="283" y="595"/>
                    </a:lnTo>
                    <a:lnTo>
                      <a:pt x="312" y="652"/>
                    </a:lnTo>
                    <a:lnTo>
                      <a:pt x="312" y="567"/>
                    </a:lnTo>
                    <a:lnTo>
                      <a:pt x="283" y="538"/>
                    </a:lnTo>
                    <a:lnTo>
                      <a:pt x="255" y="567"/>
                    </a:lnTo>
                    <a:lnTo>
                      <a:pt x="227" y="538"/>
                    </a:lnTo>
                    <a:lnTo>
                      <a:pt x="198" y="567"/>
                    </a:lnTo>
                    <a:lnTo>
                      <a:pt x="198" y="510"/>
                    </a:lnTo>
                    <a:lnTo>
                      <a:pt x="227" y="425"/>
                    </a:lnTo>
                    <a:lnTo>
                      <a:pt x="198" y="396"/>
                    </a:lnTo>
                    <a:lnTo>
                      <a:pt x="255" y="368"/>
                    </a:lnTo>
                    <a:lnTo>
                      <a:pt x="255" y="311"/>
                    </a:lnTo>
                    <a:lnTo>
                      <a:pt x="198" y="311"/>
                    </a:lnTo>
                    <a:lnTo>
                      <a:pt x="227" y="283"/>
                    </a:lnTo>
                    <a:lnTo>
                      <a:pt x="255" y="198"/>
                    </a:lnTo>
                    <a:lnTo>
                      <a:pt x="312" y="198"/>
                    </a:lnTo>
                    <a:lnTo>
                      <a:pt x="340" y="141"/>
                    </a:lnTo>
                    <a:lnTo>
                      <a:pt x="368" y="113"/>
                    </a:lnTo>
                    <a:lnTo>
                      <a:pt x="368" y="56"/>
                    </a:lnTo>
                    <a:lnTo>
                      <a:pt x="255" y="56"/>
                    </a:lnTo>
                    <a:lnTo>
                      <a:pt x="227" y="28"/>
                    </a:lnTo>
                    <a:lnTo>
                      <a:pt x="170" y="56"/>
                    </a:lnTo>
                    <a:lnTo>
                      <a:pt x="113" y="0"/>
                    </a:lnTo>
                    <a:lnTo>
                      <a:pt x="28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75" name="Freeform 39"/>
              <p:cNvSpPr>
                <a:spLocks/>
              </p:cNvSpPr>
              <p:nvPr/>
            </p:nvSpPr>
            <p:spPr bwMode="auto">
              <a:xfrm>
                <a:off x="7236" y="3421"/>
                <a:ext cx="481" cy="992"/>
              </a:xfrm>
              <a:custGeom>
                <a:avLst/>
                <a:gdLst>
                  <a:gd name="T0" fmla="*/ 255 w 481"/>
                  <a:gd name="T1" fmla="*/ 57 h 992"/>
                  <a:gd name="T2" fmla="*/ 226 w 481"/>
                  <a:gd name="T3" fmla="*/ 0 h 992"/>
                  <a:gd name="T4" fmla="*/ 141 w 481"/>
                  <a:gd name="T5" fmla="*/ 85 h 992"/>
                  <a:gd name="T6" fmla="*/ 56 w 481"/>
                  <a:gd name="T7" fmla="*/ 57 h 992"/>
                  <a:gd name="T8" fmla="*/ 0 w 481"/>
                  <a:gd name="T9" fmla="*/ 85 h 992"/>
                  <a:gd name="T10" fmla="*/ 28 w 481"/>
                  <a:gd name="T11" fmla="*/ 113 h 992"/>
                  <a:gd name="T12" fmla="*/ 56 w 481"/>
                  <a:gd name="T13" fmla="*/ 142 h 992"/>
                  <a:gd name="T14" fmla="*/ 0 w 481"/>
                  <a:gd name="T15" fmla="*/ 198 h 992"/>
                  <a:gd name="T16" fmla="*/ 0 w 481"/>
                  <a:gd name="T17" fmla="*/ 255 h 992"/>
                  <a:gd name="T18" fmla="*/ 56 w 481"/>
                  <a:gd name="T19" fmla="*/ 312 h 992"/>
                  <a:gd name="T20" fmla="*/ 113 w 481"/>
                  <a:gd name="T21" fmla="*/ 283 h 992"/>
                  <a:gd name="T22" fmla="*/ 141 w 481"/>
                  <a:gd name="T23" fmla="*/ 340 h 992"/>
                  <a:gd name="T24" fmla="*/ 56 w 481"/>
                  <a:gd name="T25" fmla="*/ 368 h 992"/>
                  <a:gd name="T26" fmla="*/ 85 w 481"/>
                  <a:gd name="T27" fmla="*/ 453 h 992"/>
                  <a:gd name="T28" fmla="*/ 28 w 481"/>
                  <a:gd name="T29" fmla="*/ 510 h 992"/>
                  <a:gd name="T30" fmla="*/ 28 w 481"/>
                  <a:gd name="T31" fmla="*/ 595 h 992"/>
                  <a:gd name="T32" fmla="*/ 56 w 481"/>
                  <a:gd name="T33" fmla="*/ 652 h 992"/>
                  <a:gd name="T34" fmla="*/ 85 w 481"/>
                  <a:gd name="T35" fmla="*/ 680 h 992"/>
                  <a:gd name="T36" fmla="*/ 56 w 481"/>
                  <a:gd name="T37" fmla="*/ 737 h 992"/>
                  <a:gd name="T38" fmla="*/ 28 w 481"/>
                  <a:gd name="T39" fmla="*/ 737 h 992"/>
                  <a:gd name="T40" fmla="*/ 0 w 481"/>
                  <a:gd name="T41" fmla="*/ 822 h 992"/>
                  <a:gd name="T42" fmla="*/ 28 w 481"/>
                  <a:gd name="T43" fmla="*/ 879 h 992"/>
                  <a:gd name="T44" fmla="*/ 56 w 481"/>
                  <a:gd name="T45" fmla="*/ 879 h 992"/>
                  <a:gd name="T46" fmla="*/ 85 w 481"/>
                  <a:gd name="T47" fmla="*/ 935 h 992"/>
                  <a:gd name="T48" fmla="*/ 141 w 481"/>
                  <a:gd name="T49" fmla="*/ 964 h 992"/>
                  <a:gd name="T50" fmla="*/ 170 w 481"/>
                  <a:gd name="T51" fmla="*/ 992 h 992"/>
                  <a:gd name="T52" fmla="*/ 198 w 481"/>
                  <a:gd name="T53" fmla="*/ 964 h 992"/>
                  <a:gd name="T54" fmla="*/ 255 w 481"/>
                  <a:gd name="T55" fmla="*/ 964 h 992"/>
                  <a:gd name="T56" fmla="*/ 283 w 481"/>
                  <a:gd name="T57" fmla="*/ 879 h 992"/>
                  <a:gd name="T58" fmla="*/ 340 w 481"/>
                  <a:gd name="T59" fmla="*/ 879 h 992"/>
                  <a:gd name="T60" fmla="*/ 396 w 481"/>
                  <a:gd name="T61" fmla="*/ 850 h 992"/>
                  <a:gd name="T62" fmla="*/ 396 w 481"/>
                  <a:gd name="T63" fmla="*/ 822 h 992"/>
                  <a:gd name="T64" fmla="*/ 425 w 481"/>
                  <a:gd name="T65" fmla="*/ 794 h 992"/>
                  <a:gd name="T66" fmla="*/ 425 w 481"/>
                  <a:gd name="T67" fmla="*/ 765 h 992"/>
                  <a:gd name="T68" fmla="*/ 396 w 481"/>
                  <a:gd name="T69" fmla="*/ 737 h 992"/>
                  <a:gd name="T70" fmla="*/ 396 w 481"/>
                  <a:gd name="T71" fmla="*/ 709 h 992"/>
                  <a:gd name="T72" fmla="*/ 453 w 481"/>
                  <a:gd name="T73" fmla="*/ 680 h 992"/>
                  <a:gd name="T74" fmla="*/ 453 w 481"/>
                  <a:gd name="T75" fmla="*/ 652 h 992"/>
                  <a:gd name="T76" fmla="*/ 481 w 481"/>
                  <a:gd name="T77" fmla="*/ 567 h 992"/>
                  <a:gd name="T78" fmla="*/ 453 w 481"/>
                  <a:gd name="T79" fmla="*/ 539 h 992"/>
                  <a:gd name="T80" fmla="*/ 453 w 481"/>
                  <a:gd name="T81" fmla="*/ 510 h 992"/>
                  <a:gd name="T82" fmla="*/ 481 w 481"/>
                  <a:gd name="T83" fmla="*/ 510 h 992"/>
                  <a:gd name="T84" fmla="*/ 453 w 481"/>
                  <a:gd name="T85" fmla="*/ 453 h 992"/>
                  <a:gd name="T86" fmla="*/ 396 w 481"/>
                  <a:gd name="T87" fmla="*/ 453 h 992"/>
                  <a:gd name="T88" fmla="*/ 396 w 481"/>
                  <a:gd name="T89" fmla="*/ 425 h 992"/>
                  <a:gd name="T90" fmla="*/ 396 w 481"/>
                  <a:gd name="T91" fmla="*/ 368 h 992"/>
                  <a:gd name="T92" fmla="*/ 311 w 481"/>
                  <a:gd name="T93" fmla="*/ 340 h 992"/>
                  <a:gd name="T94" fmla="*/ 283 w 481"/>
                  <a:gd name="T95" fmla="*/ 368 h 992"/>
                  <a:gd name="T96" fmla="*/ 255 w 481"/>
                  <a:gd name="T97" fmla="*/ 340 h 992"/>
                  <a:gd name="T98" fmla="*/ 226 w 481"/>
                  <a:gd name="T99" fmla="*/ 312 h 992"/>
                  <a:gd name="T100" fmla="*/ 255 w 481"/>
                  <a:gd name="T101" fmla="*/ 255 h 992"/>
                  <a:gd name="T102" fmla="*/ 170 w 481"/>
                  <a:gd name="T103" fmla="*/ 198 h 992"/>
                  <a:gd name="T104" fmla="*/ 198 w 481"/>
                  <a:gd name="T105" fmla="*/ 170 h 992"/>
                  <a:gd name="T106" fmla="*/ 255 w 481"/>
                  <a:gd name="T107" fmla="*/ 170 h 992"/>
                  <a:gd name="T108" fmla="*/ 283 w 481"/>
                  <a:gd name="T109" fmla="*/ 142 h 992"/>
                  <a:gd name="T110" fmla="*/ 255 w 481"/>
                  <a:gd name="T111" fmla="*/ 142 h 992"/>
                  <a:gd name="T112" fmla="*/ 255 w 481"/>
                  <a:gd name="T113" fmla="*/ 57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481" h="992">
                    <a:moveTo>
                      <a:pt x="255" y="57"/>
                    </a:moveTo>
                    <a:lnTo>
                      <a:pt x="226" y="0"/>
                    </a:lnTo>
                    <a:lnTo>
                      <a:pt x="141" y="85"/>
                    </a:lnTo>
                    <a:lnTo>
                      <a:pt x="56" y="57"/>
                    </a:lnTo>
                    <a:lnTo>
                      <a:pt x="0" y="85"/>
                    </a:lnTo>
                    <a:lnTo>
                      <a:pt x="28" y="113"/>
                    </a:lnTo>
                    <a:lnTo>
                      <a:pt x="56" y="142"/>
                    </a:lnTo>
                    <a:lnTo>
                      <a:pt x="0" y="198"/>
                    </a:lnTo>
                    <a:lnTo>
                      <a:pt x="0" y="255"/>
                    </a:lnTo>
                    <a:lnTo>
                      <a:pt x="56" y="312"/>
                    </a:lnTo>
                    <a:lnTo>
                      <a:pt x="113" y="283"/>
                    </a:lnTo>
                    <a:lnTo>
                      <a:pt x="141" y="340"/>
                    </a:lnTo>
                    <a:lnTo>
                      <a:pt x="56" y="368"/>
                    </a:lnTo>
                    <a:lnTo>
                      <a:pt x="85" y="453"/>
                    </a:lnTo>
                    <a:lnTo>
                      <a:pt x="28" y="510"/>
                    </a:lnTo>
                    <a:lnTo>
                      <a:pt x="28" y="595"/>
                    </a:lnTo>
                    <a:lnTo>
                      <a:pt x="56" y="652"/>
                    </a:lnTo>
                    <a:lnTo>
                      <a:pt x="85" y="680"/>
                    </a:lnTo>
                    <a:lnTo>
                      <a:pt x="56" y="737"/>
                    </a:lnTo>
                    <a:lnTo>
                      <a:pt x="28" y="737"/>
                    </a:lnTo>
                    <a:lnTo>
                      <a:pt x="0" y="822"/>
                    </a:lnTo>
                    <a:lnTo>
                      <a:pt x="28" y="879"/>
                    </a:lnTo>
                    <a:lnTo>
                      <a:pt x="56" y="879"/>
                    </a:lnTo>
                    <a:lnTo>
                      <a:pt x="85" y="935"/>
                    </a:lnTo>
                    <a:lnTo>
                      <a:pt x="141" y="964"/>
                    </a:lnTo>
                    <a:lnTo>
                      <a:pt x="170" y="992"/>
                    </a:lnTo>
                    <a:lnTo>
                      <a:pt x="198" y="964"/>
                    </a:lnTo>
                    <a:lnTo>
                      <a:pt x="255" y="964"/>
                    </a:lnTo>
                    <a:lnTo>
                      <a:pt x="283" y="879"/>
                    </a:lnTo>
                    <a:lnTo>
                      <a:pt x="340" y="879"/>
                    </a:lnTo>
                    <a:lnTo>
                      <a:pt x="396" y="850"/>
                    </a:lnTo>
                    <a:lnTo>
                      <a:pt x="396" y="822"/>
                    </a:lnTo>
                    <a:lnTo>
                      <a:pt x="425" y="794"/>
                    </a:lnTo>
                    <a:lnTo>
                      <a:pt x="425" y="765"/>
                    </a:lnTo>
                    <a:lnTo>
                      <a:pt x="396" y="737"/>
                    </a:lnTo>
                    <a:lnTo>
                      <a:pt x="396" y="709"/>
                    </a:lnTo>
                    <a:lnTo>
                      <a:pt x="453" y="680"/>
                    </a:lnTo>
                    <a:lnTo>
                      <a:pt x="453" y="652"/>
                    </a:lnTo>
                    <a:lnTo>
                      <a:pt x="481" y="567"/>
                    </a:lnTo>
                    <a:lnTo>
                      <a:pt x="453" y="539"/>
                    </a:lnTo>
                    <a:lnTo>
                      <a:pt x="453" y="510"/>
                    </a:lnTo>
                    <a:lnTo>
                      <a:pt x="481" y="510"/>
                    </a:lnTo>
                    <a:lnTo>
                      <a:pt x="453" y="453"/>
                    </a:lnTo>
                    <a:lnTo>
                      <a:pt x="396" y="453"/>
                    </a:lnTo>
                    <a:lnTo>
                      <a:pt x="396" y="425"/>
                    </a:lnTo>
                    <a:lnTo>
                      <a:pt x="396" y="368"/>
                    </a:lnTo>
                    <a:lnTo>
                      <a:pt x="311" y="340"/>
                    </a:lnTo>
                    <a:lnTo>
                      <a:pt x="283" y="368"/>
                    </a:lnTo>
                    <a:lnTo>
                      <a:pt x="255" y="340"/>
                    </a:lnTo>
                    <a:lnTo>
                      <a:pt x="226" y="312"/>
                    </a:lnTo>
                    <a:lnTo>
                      <a:pt x="255" y="255"/>
                    </a:lnTo>
                    <a:lnTo>
                      <a:pt x="170" y="198"/>
                    </a:lnTo>
                    <a:lnTo>
                      <a:pt x="198" y="170"/>
                    </a:lnTo>
                    <a:lnTo>
                      <a:pt x="255" y="170"/>
                    </a:lnTo>
                    <a:lnTo>
                      <a:pt x="283" y="142"/>
                    </a:lnTo>
                    <a:lnTo>
                      <a:pt x="255" y="142"/>
                    </a:lnTo>
                    <a:lnTo>
                      <a:pt x="255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76" name="Freeform 40"/>
              <p:cNvSpPr>
                <a:spLocks/>
              </p:cNvSpPr>
              <p:nvPr/>
            </p:nvSpPr>
            <p:spPr bwMode="auto">
              <a:xfrm>
                <a:off x="6669" y="3194"/>
                <a:ext cx="623" cy="482"/>
              </a:xfrm>
              <a:custGeom>
                <a:avLst/>
                <a:gdLst>
                  <a:gd name="T0" fmla="*/ 0 w 623"/>
                  <a:gd name="T1" fmla="*/ 397 h 482"/>
                  <a:gd name="T2" fmla="*/ 0 w 623"/>
                  <a:gd name="T3" fmla="*/ 340 h 482"/>
                  <a:gd name="T4" fmla="*/ 28 w 623"/>
                  <a:gd name="T5" fmla="*/ 312 h 482"/>
                  <a:gd name="T6" fmla="*/ 0 w 623"/>
                  <a:gd name="T7" fmla="*/ 255 h 482"/>
                  <a:gd name="T8" fmla="*/ 28 w 623"/>
                  <a:gd name="T9" fmla="*/ 227 h 482"/>
                  <a:gd name="T10" fmla="*/ 0 w 623"/>
                  <a:gd name="T11" fmla="*/ 170 h 482"/>
                  <a:gd name="T12" fmla="*/ 0 w 623"/>
                  <a:gd name="T13" fmla="*/ 113 h 482"/>
                  <a:gd name="T14" fmla="*/ 113 w 623"/>
                  <a:gd name="T15" fmla="*/ 113 h 482"/>
                  <a:gd name="T16" fmla="*/ 141 w 623"/>
                  <a:gd name="T17" fmla="*/ 57 h 482"/>
                  <a:gd name="T18" fmla="*/ 170 w 623"/>
                  <a:gd name="T19" fmla="*/ 85 h 482"/>
                  <a:gd name="T20" fmla="*/ 170 w 623"/>
                  <a:gd name="T21" fmla="*/ 57 h 482"/>
                  <a:gd name="T22" fmla="*/ 283 w 623"/>
                  <a:gd name="T23" fmla="*/ 0 h 482"/>
                  <a:gd name="T24" fmla="*/ 396 w 623"/>
                  <a:gd name="T25" fmla="*/ 0 h 482"/>
                  <a:gd name="T26" fmla="*/ 425 w 623"/>
                  <a:gd name="T27" fmla="*/ 28 h 482"/>
                  <a:gd name="T28" fmla="*/ 510 w 623"/>
                  <a:gd name="T29" fmla="*/ 28 h 482"/>
                  <a:gd name="T30" fmla="*/ 538 w 623"/>
                  <a:gd name="T31" fmla="*/ 57 h 482"/>
                  <a:gd name="T32" fmla="*/ 538 w 623"/>
                  <a:gd name="T33" fmla="*/ 85 h 482"/>
                  <a:gd name="T34" fmla="*/ 567 w 623"/>
                  <a:gd name="T35" fmla="*/ 113 h 482"/>
                  <a:gd name="T36" fmla="*/ 538 w 623"/>
                  <a:gd name="T37" fmla="*/ 142 h 482"/>
                  <a:gd name="T38" fmla="*/ 538 w 623"/>
                  <a:gd name="T39" fmla="*/ 199 h 482"/>
                  <a:gd name="T40" fmla="*/ 623 w 623"/>
                  <a:gd name="T41" fmla="*/ 284 h 482"/>
                  <a:gd name="T42" fmla="*/ 567 w 623"/>
                  <a:gd name="T43" fmla="*/ 312 h 482"/>
                  <a:gd name="T44" fmla="*/ 623 w 623"/>
                  <a:gd name="T45" fmla="*/ 369 h 482"/>
                  <a:gd name="T46" fmla="*/ 538 w 623"/>
                  <a:gd name="T47" fmla="*/ 340 h 482"/>
                  <a:gd name="T48" fmla="*/ 538 w 623"/>
                  <a:gd name="T49" fmla="*/ 369 h 482"/>
                  <a:gd name="T50" fmla="*/ 510 w 623"/>
                  <a:gd name="T51" fmla="*/ 425 h 482"/>
                  <a:gd name="T52" fmla="*/ 481 w 623"/>
                  <a:gd name="T53" fmla="*/ 425 h 482"/>
                  <a:gd name="T54" fmla="*/ 481 w 623"/>
                  <a:gd name="T55" fmla="*/ 397 h 482"/>
                  <a:gd name="T56" fmla="*/ 453 w 623"/>
                  <a:gd name="T57" fmla="*/ 369 h 482"/>
                  <a:gd name="T58" fmla="*/ 425 w 623"/>
                  <a:gd name="T59" fmla="*/ 397 h 482"/>
                  <a:gd name="T60" fmla="*/ 368 w 623"/>
                  <a:gd name="T61" fmla="*/ 369 h 482"/>
                  <a:gd name="T62" fmla="*/ 340 w 623"/>
                  <a:gd name="T63" fmla="*/ 397 h 482"/>
                  <a:gd name="T64" fmla="*/ 255 w 623"/>
                  <a:gd name="T65" fmla="*/ 425 h 482"/>
                  <a:gd name="T66" fmla="*/ 141 w 623"/>
                  <a:gd name="T67" fmla="*/ 482 h 482"/>
                  <a:gd name="T68" fmla="*/ 113 w 623"/>
                  <a:gd name="T69" fmla="*/ 454 h 482"/>
                  <a:gd name="T70" fmla="*/ 85 w 623"/>
                  <a:gd name="T71" fmla="*/ 454 h 482"/>
                  <a:gd name="T72" fmla="*/ 85 w 623"/>
                  <a:gd name="T73" fmla="*/ 425 h 482"/>
                  <a:gd name="T74" fmla="*/ 56 w 623"/>
                  <a:gd name="T75" fmla="*/ 454 h 482"/>
                  <a:gd name="T76" fmla="*/ 85 w 623"/>
                  <a:gd name="T77" fmla="*/ 482 h 482"/>
                  <a:gd name="T78" fmla="*/ 28 w 623"/>
                  <a:gd name="T79" fmla="*/ 482 h 482"/>
                  <a:gd name="T80" fmla="*/ 0 w 623"/>
                  <a:gd name="T81" fmla="*/ 454 h 482"/>
                  <a:gd name="T82" fmla="*/ 0 w 623"/>
                  <a:gd name="T83" fmla="*/ 425 h 482"/>
                  <a:gd name="T84" fmla="*/ 0 w 623"/>
                  <a:gd name="T85" fmla="*/ 397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23" h="482">
                    <a:moveTo>
                      <a:pt x="0" y="397"/>
                    </a:moveTo>
                    <a:lnTo>
                      <a:pt x="0" y="340"/>
                    </a:lnTo>
                    <a:lnTo>
                      <a:pt x="28" y="312"/>
                    </a:lnTo>
                    <a:lnTo>
                      <a:pt x="0" y="255"/>
                    </a:lnTo>
                    <a:lnTo>
                      <a:pt x="28" y="227"/>
                    </a:lnTo>
                    <a:lnTo>
                      <a:pt x="0" y="170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41" y="57"/>
                    </a:lnTo>
                    <a:lnTo>
                      <a:pt x="170" y="85"/>
                    </a:lnTo>
                    <a:lnTo>
                      <a:pt x="170" y="57"/>
                    </a:lnTo>
                    <a:lnTo>
                      <a:pt x="283" y="0"/>
                    </a:lnTo>
                    <a:lnTo>
                      <a:pt x="396" y="0"/>
                    </a:lnTo>
                    <a:lnTo>
                      <a:pt x="425" y="28"/>
                    </a:lnTo>
                    <a:lnTo>
                      <a:pt x="510" y="28"/>
                    </a:lnTo>
                    <a:lnTo>
                      <a:pt x="538" y="57"/>
                    </a:lnTo>
                    <a:lnTo>
                      <a:pt x="538" y="85"/>
                    </a:lnTo>
                    <a:lnTo>
                      <a:pt x="567" y="113"/>
                    </a:lnTo>
                    <a:lnTo>
                      <a:pt x="538" y="142"/>
                    </a:lnTo>
                    <a:lnTo>
                      <a:pt x="538" y="199"/>
                    </a:lnTo>
                    <a:lnTo>
                      <a:pt x="623" y="284"/>
                    </a:lnTo>
                    <a:lnTo>
                      <a:pt x="567" y="312"/>
                    </a:lnTo>
                    <a:lnTo>
                      <a:pt x="623" y="369"/>
                    </a:lnTo>
                    <a:lnTo>
                      <a:pt x="538" y="340"/>
                    </a:lnTo>
                    <a:lnTo>
                      <a:pt x="538" y="369"/>
                    </a:lnTo>
                    <a:lnTo>
                      <a:pt x="510" y="425"/>
                    </a:lnTo>
                    <a:lnTo>
                      <a:pt x="481" y="425"/>
                    </a:lnTo>
                    <a:lnTo>
                      <a:pt x="481" y="397"/>
                    </a:lnTo>
                    <a:lnTo>
                      <a:pt x="453" y="369"/>
                    </a:lnTo>
                    <a:lnTo>
                      <a:pt x="425" y="397"/>
                    </a:lnTo>
                    <a:lnTo>
                      <a:pt x="368" y="369"/>
                    </a:lnTo>
                    <a:lnTo>
                      <a:pt x="340" y="397"/>
                    </a:lnTo>
                    <a:lnTo>
                      <a:pt x="255" y="425"/>
                    </a:lnTo>
                    <a:lnTo>
                      <a:pt x="141" y="482"/>
                    </a:lnTo>
                    <a:lnTo>
                      <a:pt x="113" y="454"/>
                    </a:lnTo>
                    <a:lnTo>
                      <a:pt x="85" y="454"/>
                    </a:lnTo>
                    <a:lnTo>
                      <a:pt x="85" y="425"/>
                    </a:lnTo>
                    <a:lnTo>
                      <a:pt x="56" y="454"/>
                    </a:lnTo>
                    <a:lnTo>
                      <a:pt x="85" y="482"/>
                    </a:lnTo>
                    <a:lnTo>
                      <a:pt x="28" y="482"/>
                    </a:lnTo>
                    <a:lnTo>
                      <a:pt x="0" y="454"/>
                    </a:lnTo>
                    <a:lnTo>
                      <a:pt x="0" y="425"/>
                    </a:lnTo>
                    <a:lnTo>
                      <a:pt x="0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77" name="Freeform 41"/>
              <p:cNvSpPr>
                <a:spLocks/>
              </p:cNvSpPr>
              <p:nvPr/>
            </p:nvSpPr>
            <p:spPr bwMode="auto">
              <a:xfrm>
                <a:off x="5988" y="3534"/>
                <a:ext cx="1389" cy="1021"/>
              </a:xfrm>
              <a:custGeom>
                <a:avLst/>
                <a:gdLst>
                  <a:gd name="T0" fmla="*/ 142 w 1389"/>
                  <a:gd name="T1" fmla="*/ 426 h 1021"/>
                  <a:gd name="T2" fmla="*/ 199 w 1389"/>
                  <a:gd name="T3" fmla="*/ 369 h 1021"/>
                  <a:gd name="T4" fmla="*/ 284 w 1389"/>
                  <a:gd name="T5" fmla="*/ 369 h 1021"/>
                  <a:gd name="T6" fmla="*/ 397 w 1389"/>
                  <a:gd name="T7" fmla="*/ 397 h 1021"/>
                  <a:gd name="T8" fmla="*/ 567 w 1389"/>
                  <a:gd name="T9" fmla="*/ 142 h 1021"/>
                  <a:gd name="T10" fmla="*/ 624 w 1389"/>
                  <a:gd name="T11" fmla="*/ 85 h 1021"/>
                  <a:gd name="T12" fmla="*/ 681 w 1389"/>
                  <a:gd name="T13" fmla="*/ 57 h 1021"/>
                  <a:gd name="T14" fmla="*/ 709 w 1389"/>
                  <a:gd name="T15" fmla="*/ 142 h 1021"/>
                  <a:gd name="T16" fmla="*/ 737 w 1389"/>
                  <a:gd name="T17" fmla="*/ 114 h 1021"/>
                  <a:gd name="T18" fmla="*/ 766 w 1389"/>
                  <a:gd name="T19" fmla="*/ 114 h 1021"/>
                  <a:gd name="T20" fmla="*/ 822 w 1389"/>
                  <a:gd name="T21" fmla="*/ 142 h 1021"/>
                  <a:gd name="T22" fmla="*/ 1021 w 1389"/>
                  <a:gd name="T23" fmla="*/ 57 h 1021"/>
                  <a:gd name="T24" fmla="*/ 1106 w 1389"/>
                  <a:gd name="T25" fmla="*/ 57 h 1021"/>
                  <a:gd name="T26" fmla="*/ 1162 w 1389"/>
                  <a:gd name="T27" fmla="*/ 57 h 1021"/>
                  <a:gd name="T28" fmla="*/ 1191 w 1389"/>
                  <a:gd name="T29" fmla="*/ 85 h 1021"/>
                  <a:gd name="T30" fmla="*/ 1219 w 1389"/>
                  <a:gd name="T31" fmla="*/ 0 h 1021"/>
                  <a:gd name="T32" fmla="*/ 1248 w 1389"/>
                  <a:gd name="T33" fmla="*/ 85 h 1021"/>
                  <a:gd name="T34" fmla="*/ 1304 w 1389"/>
                  <a:gd name="T35" fmla="*/ 199 h 1021"/>
                  <a:gd name="T36" fmla="*/ 1389 w 1389"/>
                  <a:gd name="T37" fmla="*/ 227 h 1021"/>
                  <a:gd name="T38" fmla="*/ 1333 w 1389"/>
                  <a:gd name="T39" fmla="*/ 340 h 1021"/>
                  <a:gd name="T40" fmla="*/ 1276 w 1389"/>
                  <a:gd name="T41" fmla="*/ 482 h 1021"/>
                  <a:gd name="T42" fmla="*/ 1333 w 1389"/>
                  <a:gd name="T43" fmla="*/ 567 h 1021"/>
                  <a:gd name="T44" fmla="*/ 1276 w 1389"/>
                  <a:gd name="T45" fmla="*/ 624 h 1021"/>
                  <a:gd name="T46" fmla="*/ 1219 w 1389"/>
                  <a:gd name="T47" fmla="*/ 709 h 1021"/>
                  <a:gd name="T48" fmla="*/ 1191 w 1389"/>
                  <a:gd name="T49" fmla="*/ 766 h 1021"/>
                  <a:gd name="T50" fmla="*/ 1077 w 1389"/>
                  <a:gd name="T51" fmla="*/ 822 h 1021"/>
                  <a:gd name="T52" fmla="*/ 992 w 1389"/>
                  <a:gd name="T53" fmla="*/ 851 h 1021"/>
                  <a:gd name="T54" fmla="*/ 907 w 1389"/>
                  <a:gd name="T55" fmla="*/ 879 h 1021"/>
                  <a:gd name="T56" fmla="*/ 851 w 1389"/>
                  <a:gd name="T57" fmla="*/ 993 h 1021"/>
                  <a:gd name="T58" fmla="*/ 766 w 1389"/>
                  <a:gd name="T59" fmla="*/ 993 h 1021"/>
                  <a:gd name="T60" fmla="*/ 709 w 1389"/>
                  <a:gd name="T61" fmla="*/ 1021 h 1021"/>
                  <a:gd name="T62" fmla="*/ 624 w 1389"/>
                  <a:gd name="T63" fmla="*/ 964 h 1021"/>
                  <a:gd name="T64" fmla="*/ 595 w 1389"/>
                  <a:gd name="T65" fmla="*/ 907 h 1021"/>
                  <a:gd name="T66" fmla="*/ 510 w 1389"/>
                  <a:gd name="T67" fmla="*/ 851 h 1021"/>
                  <a:gd name="T68" fmla="*/ 397 w 1389"/>
                  <a:gd name="T69" fmla="*/ 822 h 1021"/>
                  <a:gd name="T70" fmla="*/ 369 w 1389"/>
                  <a:gd name="T71" fmla="*/ 709 h 1021"/>
                  <a:gd name="T72" fmla="*/ 284 w 1389"/>
                  <a:gd name="T73" fmla="*/ 766 h 1021"/>
                  <a:gd name="T74" fmla="*/ 142 w 1389"/>
                  <a:gd name="T75" fmla="*/ 766 h 1021"/>
                  <a:gd name="T76" fmla="*/ 114 w 1389"/>
                  <a:gd name="T77" fmla="*/ 851 h 1021"/>
                  <a:gd name="T78" fmla="*/ 0 w 1389"/>
                  <a:gd name="T79" fmla="*/ 794 h 1021"/>
                  <a:gd name="T80" fmla="*/ 28 w 1389"/>
                  <a:gd name="T81" fmla="*/ 709 h 1021"/>
                  <a:gd name="T82" fmla="*/ 114 w 1389"/>
                  <a:gd name="T83" fmla="*/ 624 h 1021"/>
                  <a:gd name="T84" fmla="*/ 170 w 1389"/>
                  <a:gd name="T85" fmla="*/ 596 h 1021"/>
                  <a:gd name="T86" fmla="*/ 114 w 1389"/>
                  <a:gd name="T87" fmla="*/ 482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389" h="1021">
                    <a:moveTo>
                      <a:pt x="114" y="426"/>
                    </a:moveTo>
                    <a:lnTo>
                      <a:pt x="142" y="426"/>
                    </a:lnTo>
                    <a:lnTo>
                      <a:pt x="170" y="426"/>
                    </a:lnTo>
                    <a:lnTo>
                      <a:pt x="199" y="369"/>
                    </a:lnTo>
                    <a:lnTo>
                      <a:pt x="255" y="397"/>
                    </a:lnTo>
                    <a:lnTo>
                      <a:pt x="284" y="369"/>
                    </a:lnTo>
                    <a:lnTo>
                      <a:pt x="340" y="369"/>
                    </a:lnTo>
                    <a:lnTo>
                      <a:pt x="397" y="397"/>
                    </a:lnTo>
                    <a:lnTo>
                      <a:pt x="397" y="227"/>
                    </a:lnTo>
                    <a:lnTo>
                      <a:pt x="567" y="142"/>
                    </a:lnTo>
                    <a:lnTo>
                      <a:pt x="595" y="85"/>
                    </a:lnTo>
                    <a:lnTo>
                      <a:pt x="624" y="85"/>
                    </a:lnTo>
                    <a:lnTo>
                      <a:pt x="652" y="85"/>
                    </a:lnTo>
                    <a:lnTo>
                      <a:pt x="681" y="57"/>
                    </a:lnTo>
                    <a:lnTo>
                      <a:pt x="681" y="114"/>
                    </a:lnTo>
                    <a:lnTo>
                      <a:pt x="709" y="142"/>
                    </a:lnTo>
                    <a:lnTo>
                      <a:pt x="766" y="142"/>
                    </a:lnTo>
                    <a:lnTo>
                      <a:pt x="737" y="114"/>
                    </a:lnTo>
                    <a:lnTo>
                      <a:pt x="766" y="85"/>
                    </a:lnTo>
                    <a:lnTo>
                      <a:pt x="766" y="114"/>
                    </a:lnTo>
                    <a:lnTo>
                      <a:pt x="794" y="114"/>
                    </a:lnTo>
                    <a:lnTo>
                      <a:pt x="822" y="142"/>
                    </a:lnTo>
                    <a:lnTo>
                      <a:pt x="936" y="85"/>
                    </a:lnTo>
                    <a:lnTo>
                      <a:pt x="1021" y="57"/>
                    </a:lnTo>
                    <a:lnTo>
                      <a:pt x="1049" y="29"/>
                    </a:lnTo>
                    <a:lnTo>
                      <a:pt x="1106" y="57"/>
                    </a:lnTo>
                    <a:lnTo>
                      <a:pt x="1134" y="29"/>
                    </a:lnTo>
                    <a:lnTo>
                      <a:pt x="1162" y="57"/>
                    </a:lnTo>
                    <a:lnTo>
                      <a:pt x="1162" y="85"/>
                    </a:lnTo>
                    <a:lnTo>
                      <a:pt x="1191" y="85"/>
                    </a:lnTo>
                    <a:lnTo>
                      <a:pt x="1219" y="29"/>
                    </a:lnTo>
                    <a:lnTo>
                      <a:pt x="1219" y="0"/>
                    </a:lnTo>
                    <a:lnTo>
                      <a:pt x="1304" y="29"/>
                    </a:lnTo>
                    <a:lnTo>
                      <a:pt x="1248" y="85"/>
                    </a:lnTo>
                    <a:lnTo>
                      <a:pt x="1248" y="142"/>
                    </a:lnTo>
                    <a:lnTo>
                      <a:pt x="1304" y="199"/>
                    </a:lnTo>
                    <a:lnTo>
                      <a:pt x="1361" y="170"/>
                    </a:lnTo>
                    <a:lnTo>
                      <a:pt x="1389" y="227"/>
                    </a:lnTo>
                    <a:lnTo>
                      <a:pt x="1304" y="255"/>
                    </a:lnTo>
                    <a:lnTo>
                      <a:pt x="1333" y="340"/>
                    </a:lnTo>
                    <a:lnTo>
                      <a:pt x="1276" y="397"/>
                    </a:lnTo>
                    <a:lnTo>
                      <a:pt x="1276" y="482"/>
                    </a:lnTo>
                    <a:lnTo>
                      <a:pt x="1304" y="539"/>
                    </a:lnTo>
                    <a:lnTo>
                      <a:pt x="1333" y="567"/>
                    </a:lnTo>
                    <a:lnTo>
                      <a:pt x="1304" y="624"/>
                    </a:lnTo>
                    <a:lnTo>
                      <a:pt x="1276" y="624"/>
                    </a:lnTo>
                    <a:lnTo>
                      <a:pt x="1248" y="709"/>
                    </a:lnTo>
                    <a:lnTo>
                      <a:pt x="1219" y="709"/>
                    </a:lnTo>
                    <a:lnTo>
                      <a:pt x="1248" y="766"/>
                    </a:lnTo>
                    <a:lnTo>
                      <a:pt x="1191" y="766"/>
                    </a:lnTo>
                    <a:lnTo>
                      <a:pt x="1162" y="822"/>
                    </a:lnTo>
                    <a:lnTo>
                      <a:pt x="1077" y="822"/>
                    </a:lnTo>
                    <a:lnTo>
                      <a:pt x="1021" y="851"/>
                    </a:lnTo>
                    <a:lnTo>
                      <a:pt x="992" y="851"/>
                    </a:lnTo>
                    <a:lnTo>
                      <a:pt x="964" y="879"/>
                    </a:lnTo>
                    <a:lnTo>
                      <a:pt x="907" y="879"/>
                    </a:lnTo>
                    <a:lnTo>
                      <a:pt x="936" y="936"/>
                    </a:lnTo>
                    <a:lnTo>
                      <a:pt x="851" y="993"/>
                    </a:lnTo>
                    <a:lnTo>
                      <a:pt x="822" y="964"/>
                    </a:lnTo>
                    <a:lnTo>
                      <a:pt x="766" y="993"/>
                    </a:lnTo>
                    <a:lnTo>
                      <a:pt x="766" y="1021"/>
                    </a:lnTo>
                    <a:lnTo>
                      <a:pt x="709" y="1021"/>
                    </a:lnTo>
                    <a:lnTo>
                      <a:pt x="681" y="964"/>
                    </a:lnTo>
                    <a:lnTo>
                      <a:pt x="624" y="964"/>
                    </a:lnTo>
                    <a:lnTo>
                      <a:pt x="624" y="936"/>
                    </a:lnTo>
                    <a:lnTo>
                      <a:pt x="595" y="907"/>
                    </a:lnTo>
                    <a:lnTo>
                      <a:pt x="510" y="907"/>
                    </a:lnTo>
                    <a:lnTo>
                      <a:pt x="510" y="851"/>
                    </a:lnTo>
                    <a:lnTo>
                      <a:pt x="482" y="851"/>
                    </a:lnTo>
                    <a:lnTo>
                      <a:pt x="397" y="822"/>
                    </a:lnTo>
                    <a:lnTo>
                      <a:pt x="369" y="766"/>
                    </a:lnTo>
                    <a:lnTo>
                      <a:pt x="369" y="709"/>
                    </a:lnTo>
                    <a:lnTo>
                      <a:pt x="312" y="709"/>
                    </a:lnTo>
                    <a:lnTo>
                      <a:pt x="284" y="766"/>
                    </a:lnTo>
                    <a:lnTo>
                      <a:pt x="199" y="766"/>
                    </a:lnTo>
                    <a:lnTo>
                      <a:pt x="142" y="766"/>
                    </a:lnTo>
                    <a:lnTo>
                      <a:pt x="114" y="794"/>
                    </a:lnTo>
                    <a:lnTo>
                      <a:pt x="114" y="851"/>
                    </a:lnTo>
                    <a:lnTo>
                      <a:pt x="28" y="822"/>
                    </a:lnTo>
                    <a:lnTo>
                      <a:pt x="0" y="794"/>
                    </a:lnTo>
                    <a:lnTo>
                      <a:pt x="28" y="794"/>
                    </a:lnTo>
                    <a:lnTo>
                      <a:pt x="28" y="709"/>
                    </a:lnTo>
                    <a:lnTo>
                      <a:pt x="85" y="624"/>
                    </a:lnTo>
                    <a:lnTo>
                      <a:pt x="114" y="624"/>
                    </a:lnTo>
                    <a:lnTo>
                      <a:pt x="142" y="596"/>
                    </a:lnTo>
                    <a:lnTo>
                      <a:pt x="170" y="596"/>
                    </a:lnTo>
                    <a:lnTo>
                      <a:pt x="170" y="539"/>
                    </a:lnTo>
                    <a:lnTo>
                      <a:pt x="114" y="482"/>
                    </a:lnTo>
                    <a:lnTo>
                      <a:pt x="114" y="42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78" name="Freeform 42"/>
              <p:cNvSpPr>
                <a:spLocks/>
              </p:cNvSpPr>
              <p:nvPr/>
            </p:nvSpPr>
            <p:spPr bwMode="auto">
              <a:xfrm>
                <a:off x="6895" y="4243"/>
                <a:ext cx="511" cy="624"/>
              </a:xfrm>
              <a:custGeom>
                <a:avLst/>
                <a:gdLst>
                  <a:gd name="T0" fmla="*/ 29 w 511"/>
                  <a:gd name="T1" fmla="*/ 227 h 624"/>
                  <a:gd name="T2" fmla="*/ 0 w 511"/>
                  <a:gd name="T3" fmla="*/ 170 h 624"/>
                  <a:gd name="T4" fmla="*/ 57 w 511"/>
                  <a:gd name="T5" fmla="*/ 170 h 624"/>
                  <a:gd name="T6" fmla="*/ 85 w 511"/>
                  <a:gd name="T7" fmla="*/ 142 h 624"/>
                  <a:gd name="T8" fmla="*/ 114 w 511"/>
                  <a:gd name="T9" fmla="*/ 142 h 624"/>
                  <a:gd name="T10" fmla="*/ 170 w 511"/>
                  <a:gd name="T11" fmla="*/ 113 h 624"/>
                  <a:gd name="T12" fmla="*/ 255 w 511"/>
                  <a:gd name="T13" fmla="*/ 113 h 624"/>
                  <a:gd name="T14" fmla="*/ 284 w 511"/>
                  <a:gd name="T15" fmla="*/ 57 h 624"/>
                  <a:gd name="T16" fmla="*/ 341 w 511"/>
                  <a:gd name="T17" fmla="*/ 57 h 624"/>
                  <a:gd name="T18" fmla="*/ 312 w 511"/>
                  <a:gd name="T19" fmla="*/ 0 h 624"/>
                  <a:gd name="T20" fmla="*/ 341 w 511"/>
                  <a:gd name="T21" fmla="*/ 0 h 624"/>
                  <a:gd name="T22" fmla="*/ 369 w 511"/>
                  <a:gd name="T23" fmla="*/ 57 h 624"/>
                  <a:gd name="T24" fmla="*/ 397 w 511"/>
                  <a:gd name="T25" fmla="*/ 57 h 624"/>
                  <a:gd name="T26" fmla="*/ 426 w 511"/>
                  <a:gd name="T27" fmla="*/ 113 h 624"/>
                  <a:gd name="T28" fmla="*/ 482 w 511"/>
                  <a:gd name="T29" fmla="*/ 142 h 624"/>
                  <a:gd name="T30" fmla="*/ 511 w 511"/>
                  <a:gd name="T31" fmla="*/ 170 h 624"/>
                  <a:gd name="T32" fmla="*/ 511 w 511"/>
                  <a:gd name="T33" fmla="*/ 340 h 624"/>
                  <a:gd name="T34" fmla="*/ 482 w 511"/>
                  <a:gd name="T35" fmla="*/ 369 h 624"/>
                  <a:gd name="T36" fmla="*/ 454 w 511"/>
                  <a:gd name="T37" fmla="*/ 425 h 624"/>
                  <a:gd name="T38" fmla="*/ 454 w 511"/>
                  <a:gd name="T39" fmla="*/ 482 h 624"/>
                  <a:gd name="T40" fmla="*/ 426 w 511"/>
                  <a:gd name="T41" fmla="*/ 539 h 624"/>
                  <a:gd name="T42" fmla="*/ 341 w 511"/>
                  <a:gd name="T43" fmla="*/ 567 h 624"/>
                  <a:gd name="T44" fmla="*/ 397 w 511"/>
                  <a:gd name="T45" fmla="*/ 595 h 624"/>
                  <a:gd name="T46" fmla="*/ 397 w 511"/>
                  <a:gd name="T47" fmla="*/ 624 h 624"/>
                  <a:gd name="T48" fmla="*/ 284 w 511"/>
                  <a:gd name="T49" fmla="*/ 624 h 624"/>
                  <a:gd name="T50" fmla="*/ 227 w 511"/>
                  <a:gd name="T51" fmla="*/ 567 h 624"/>
                  <a:gd name="T52" fmla="*/ 227 w 511"/>
                  <a:gd name="T53" fmla="*/ 510 h 624"/>
                  <a:gd name="T54" fmla="*/ 199 w 511"/>
                  <a:gd name="T55" fmla="*/ 454 h 624"/>
                  <a:gd name="T56" fmla="*/ 142 w 511"/>
                  <a:gd name="T57" fmla="*/ 397 h 624"/>
                  <a:gd name="T58" fmla="*/ 57 w 511"/>
                  <a:gd name="T59" fmla="*/ 284 h 624"/>
                  <a:gd name="T60" fmla="*/ 57 w 511"/>
                  <a:gd name="T61" fmla="*/ 255 h 624"/>
                  <a:gd name="T62" fmla="*/ 29 w 511"/>
                  <a:gd name="T63" fmla="*/ 227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11" h="624">
                    <a:moveTo>
                      <a:pt x="29" y="227"/>
                    </a:moveTo>
                    <a:lnTo>
                      <a:pt x="0" y="170"/>
                    </a:lnTo>
                    <a:lnTo>
                      <a:pt x="57" y="170"/>
                    </a:lnTo>
                    <a:lnTo>
                      <a:pt x="85" y="142"/>
                    </a:lnTo>
                    <a:lnTo>
                      <a:pt x="114" y="142"/>
                    </a:lnTo>
                    <a:lnTo>
                      <a:pt x="170" y="113"/>
                    </a:lnTo>
                    <a:lnTo>
                      <a:pt x="255" y="113"/>
                    </a:lnTo>
                    <a:lnTo>
                      <a:pt x="284" y="57"/>
                    </a:lnTo>
                    <a:lnTo>
                      <a:pt x="341" y="57"/>
                    </a:lnTo>
                    <a:lnTo>
                      <a:pt x="312" y="0"/>
                    </a:lnTo>
                    <a:lnTo>
                      <a:pt x="341" y="0"/>
                    </a:lnTo>
                    <a:lnTo>
                      <a:pt x="369" y="57"/>
                    </a:lnTo>
                    <a:lnTo>
                      <a:pt x="397" y="57"/>
                    </a:lnTo>
                    <a:lnTo>
                      <a:pt x="426" y="113"/>
                    </a:lnTo>
                    <a:lnTo>
                      <a:pt x="482" y="142"/>
                    </a:lnTo>
                    <a:lnTo>
                      <a:pt x="511" y="170"/>
                    </a:lnTo>
                    <a:lnTo>
                      <a:pt x="511" y="340"/>
                    </a:lnTo>
                    <a:lnTo>
                      <a:pt x="482" y="369"/>
                    </a:lnTo>
                    <a:lnTo>
                      <a:pt x="454" y="425"/>
                    </a:lnTo>
                    <a:lnTo>
                      <a:pt x="454" y="482"/>
                    </a:lnTo>
                    <a:lnTo>
                      <a:pt x="426" y="539"/>
                    </a:lnTo>
                    <a:lnTo>
                      <a:pt x="341" y="567"/>
                    </a:lnTo>
                    <a:lnTo>
                      <a:pt x="397" y="595"/>
                    </a:lnTo>
                    <a:lnTo>
                      <a:pt x="397" y="624"/>
                    </a:lnTo>
                    <a:lnTo>
                      <a:pt x="284" y="624"/>
                    </a:lnTo>
                    <a:lnTo>
                      <a:pt x="227" y="567"/>
                    </a:lnTo>
                    <a:lnTo>
                      <a:pt x="227" y="510"/>
                    </a:lnTo>
                    <a:lnTo>
                      <a:pt x="199" y="454"/>
                    </a:lnTo>
                    <a:lnTo>
                      <a:pt x="142" y="397"/>
                    </a:lnTo>
                    <a:lnTo>
                      <a:pt x="57" y="284"/>
                    </a:lnTo>
                    <a:lnTo>
                      <a:pt x="57" y="255"/>
                    </a:lnTo>
                    <a:lnTo>
                      <a:pt x="29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79" name="Freeform 43"/>
              <p:cNvSpPr>
                <a:spLocks/>
              </p:cNvSpPr>
              <p:nvPr/>
            </p:nvSpPr>
            <p:spPr bwMode="auto">
              <a:xfrm>
                <a:off x="5988" y="4243"/>
                <a:ext cx="624" cy="624"/>
              </a:xfrm>
              <a:custGeom>
                <a:avLst/>
                <a:gdLst>
                  <a:gd name="T0" fmla="*/ 114 w 624"/>
                  <a:gd name="T1" fmla="*/ 142 h 624"/>
                  <a:gd name="T2" fmla="*/ 114 w 624"/>
                  <a:gd name="T3" fmla="*/ 85 h 624"/>
                  <a:gd name="T4" fmla="*/ 142 w 624"/>
                  <a:gd name="T5" fmla="*/ 57 h 624"/>
                  <a:gd name="T6" fmla="*/ 284 w 624"/>
                  <a:gd name="T7" fmla="*/ 57 h 624"/>
                  <a:gd name="T8" fmla="*/ 312 w 624"/>
                  <a:gd name="T9" fmla="*/ 0 h 624"/>
                  <a:gd name="T10" fmla="*/ 369 w 624"/>
                  <a:gd name="T11" fmla="*/ 0 h 624"/>
                  <a:gd name="T12" fmla="*/ 369 w 624"/>
                  <a:gd name="T13" fmla="*/ 57 h 624"/>
                  <a:gd name="T14" fmla="*/ 397 w 624"/>
                  <a:gd name="T15" fmla="*/ 113 h 624"/>
                  <a:gd name="T16" fmla="*/ 482 w 624"/>
                  <a:gd name="T17" fmla="*/ 142 h 624"/>
                  <a:gd name="T18" fmla="*/ 510 w 624"/>
                  <a:gd name="T19" fmla="*/ 142 h 624"/>
                  <a:gd name="T20" fmla="*/ 510 w 624"/>
                  <a:gd name="T21" fmla="*/ 198 h 624"/>
                  <a:gd name="T22" fmla="*/ 595 w 624"/>
                  <a:gd name="T23" fmla="*/ 198 h 624"/>
                  <a:gd name="T24" fmla="*/ 624 w 624"/>
                  <a:gd name="T25" fmla="*/ 227 h 624"/>
                  <a:gd name="T26" fmla="*/ 624 w 624"/>
                  <a:gd name="T27" fmla="*/ 255 h 624"/>
                  <a:gd name="T28" fmla="*/ 567 w 624"/>
                  <a:gd name="T29" fmla="*/ 312 h 624"/>
                  <a:gd name="T30" fmla="*/ 567 w 624"/>
                  <a:gd name="T31" fmla="*/ 340 h 624"/>
                  <a:gd name="T32" fmla="*/ 567 w 624"/>
                  <a:gd name="T33" fmla="*/ 397 h 624"/>
                  <a:gd name="T34" fmla="*/ 567 w 624"/>
                  <a:gd name="T35" fmla="*/ 425 h 624"/>
                  <a:gd name="T36" fmla="*/ 539 w 624"/>
                  <a:gd name="T37" fmla="*/ 510 h 624"/>
                  <a:gd name="T38" fmla="*/ 482 w 624"/>
                  <a:gd name="T39" fmla="*/ 510 h 624"/>
                  <a:gd name="T40" fmla="*/ 425 w 624"/>
                  <a:gd name="T41" fmla="*/ 539 h 624"/>
                  <a:gd name="T42" fmla="*/ 454 w 624"/>
                  <a:gd name="T43" fmla="*/ 482 h 624"/>
                  <a:gd name="T44" fmla="*/ 425 w 624"/>
                  <a:gd name="T45" fmla="*/ 425 h 624"/>
                  <a:gd name="T46" fmla="*/ 369 w 624"/>
                  <a:gd name="T47" fmla="*/ 425 h 624"/>
                  <a:gd name="T48" fmla="*/ 397 w 624"/>
                  <a:gd name="T49" fmla="*/ 510 h 624"/>
                  <a:gd name="T50" fmla="*/ 369 w 624"/>
                  <a:gd name="T51" fmla="*/ 482 h 624"/>
                  <a:gd name="T52" fmla="*/ 170 w 624"/>
                  <a:gd name="T53" fmla="*/ 624 h 624"/>
                  <a:gd name="T54" fmla="*/ 114 w 624"/>
                  <a:gd name="T55" fmla="*/ 624 h 624"/>
                  <a:gd name="T56" fmla="*/ 85 w 624"/>
                  <a:gd name="T57" fmla="*/ 595 h 624"/>
                  <a:gd name="T58" fmla="*/ 28 w 624"/>
                  <a:gd name="T59" fmla="*/ 595 h 624"/>
                  <a:gd name="T60" fmla="*/ 85 w 624"/>
                  <a:gd name="T61" fmla="*/ 567 h 624"/>
                  <a:gd name="T62" fmla="*/ 0 w 624"/>
                  <a:gd name="T63" fmla="*/ 425 h 624"/>
                  <a:gd name="T64" fmla="*/ 57 w 624"/>
                  <a:gd name="T65" fmla="*/ 425 h 624"/>
                  <a:gd name="T66" fmla="*/ 57 w 624"/>
                  <a:gd name="T67" fmla="*/ 369 h 624"/>
                  <a:gd name="T68" fmla="*/ 28 w 624"/>
                  <a:gd name="T69" fmla="*/ 369 h 624"/>
                  <a:gd name="T70" fmla="*/ 0 w 624"/>
                  <a:gd name="T71" fmla="*/ 312 h 624"/>
                  <a:gd name="T72" fmla="*/ 28 w 624"/>
                  <a:gd name="T73" fmla="*/ 284 h 624"/>
                  <a:gd name="T74" fmla="*/ 85 w 624"/>
                  <a:gd name="T75" fmla="*/ 312 h 624"/>
                  <a:gd name="T76" fmla="*/ 85 w 624"/>
                  <a:gd name="T77" fmla="*/ 284 h 624"/>
                  <a:gd name="T78" fmla="*/ 57 w 624"/>
                  <a:gd name="T79" fmla="*/ 255 h 624"/>
                  <a:gd name="T80" fmla="*/ 28 w 624"/>
                  <a:gd name="T81" fmla="*/ 227 h 624"/>
                  <a:gd name="T82" fmla="*/ 114 w 624"/>
                  <a:gd name="T83" fmla="*/ 170 h 624"/>
                  <a:gd name="T84" fmla="*/ 114 w 624"/>
                  <a:gd name="T85" fmla="*/ 142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24" h="624">
                    <a:moveTo>
                      <a:pt x="114" y="142"/>
                    </a:moveTo>
                    <a:lnTo>
                      <a:pt x="114" y="85"/>
                    </a:lnTo>
                    <a:lnTo>
                      <a:pt x="142" y="57"/>
                    </a:lnTo>
                    <a:lnTo>
                      <a:pt x="284" y="57"/>
                    </a:lnTo>
                    <a:lnTo>
                      <a:pt x="312" y="0"/>
                    </a:lnTo>
                    <a:lnTo>
                      <a:pt x="369" y="0"/>
                    </a:lnTo>
                    <a:lnTo>
                      <a:pt x="369" y="57"/>
                    </a:lnTo>
                    <a:lnTo>
                      <a:pt x="397" y="113"/>
                    </a:lnTo>
                    <a:lnTo>
                      <a:pt x="482" y="142"/>
                    </a:lnTo>
                    <a:lnTo>
                      <a:pt x="510" y="142"/>
                    </a:lnTo>
                    <a:lnTo>
                      <a:pt x="510" y="198"/>
                    </a:lnTo>
                    <a:lnTo>
                      <a:pt x="595" y="198"/>
                    </a:lnTo>
                    <a:lnTo>
                      <a:pt x="624" y="227"/>
                    </a:lnTo>
                    <a:lnTo>
                      <a:pt x="624" y="255"/>
                    </a:lnTo>
                    <a:lnTo>
                      <a:pt x="567" y="312"/>
                    </a:lnTo>
                    <a:lnTo>
                      <a:pt x="567" y="340"/>
                    </a:lnTo>
                    <a:lnTo>
                      <a:pt x="567" y="397"/>
                    </a:lnTo>
                    <a:lnTo>
                      <a:pt x="567" y="425"/>
                    </a:lnTo>
                    <a:lnTo>
                      <a:pt x="539" y="510"/>
                    </a:lnTo>
                    <a:lnTo>
                      <a:pt x="482" y="510"/>
                    </a:lnTo>
                    <a:lnTo>
                      <a:pt x="425" y="539"/>
                    </a:lnTo>
                    <a:lnTo>
                      <a:pt x="454" y="482"/>
                    </a:lnTo>
                    <a:lnTo>
                      <a:pt x="425" y="425"/>
                    </a:lnTo>
                    <a:lnTo>
                      <a:pt x="369" y="425"/>
                    </a:lnTo>
                    <a:lnTo>
                      <a:pt x="397" y="510"/>
                    </a:lnTo>
                    <a:lnTo>
                      <a:pt x="369" y="482"/>
                    </a:lnTo>
                    <a:lnTo>
                      <a:pt x="170" y="624"/>
                    </a:lnTo>
                    <a:lnTo>
                      <a:pt x="114" y="624"/>
                    </a:lnTo>
                    <a:lnTo>
                      <a:pt x="85" y="595"/>
                    </a:lnTo>
                    <a:lnTo>
                      <a:pt x="28" y="595"/>
                    </a:lnTo>
                    <a:lnTo>
                      <a:pt x="85" y="567"/>
                    </a:lnTo>
                    <a:lnTo>
                      <a:pt x="0" y="425"/>
                    </a:lnTo>
                    <a:lnTo>
                      <a:pt x="57" y="425"/>
                    </a:lnTo>
                    <a:lnTo>
                      <a:pt x="57" y="369"/>
                    </a:lnTo>
                    <a:lnTo>
                      <a:pt x="28" y="369"/>
                    </a:lnTo>
                    <a:lnTo>
                      <a:pt x="0" y="312"/>
                    </a:lnTo>
                    <a:lnTo>
                      <a:pt x="28" y="284"/>
                    </a:lnTo>
                    <a:lnTo>
                      <a:pt x="85" y="312"/>
                    </a:lnTo>
                    <a:lnTo>
                      <a:pt x="85" y="284"/>
                    </a:lnTo>
                    <a:lnTo>
                      <a:pt x="57" y="255"/>
                    </a:lnTo>
                    <a:lnTo>
                      <a:pt x="28" y="227"/>
                    </a:lnTo>
                    <a:lnTo>
                      <a:pt x="114" y="170"/>
                    </a:lnTo>
                    <a:lnTo>
                      <a:pt x="114" y="14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80" name="Freeform 44"/>
              <p:cNvSpPr>
                <a:spLocks/>
              </p:cNvSpPr>
              <p:nvPr/>
            </p:nvSpPr>
            <p:spPr bwMode="auto">
              <a:xfrm>
                <a:off x="5931" y="4668"/>
                <a:ext cx="709" cy="539"/>
              </a:xfrm>
              <a:custGeom>
                <a:avLst/>
                <a:gdLst>
                  <a:gd name="T0" fmla="*/ 596 w 709"/>
                  <a:gd name="T1" fmla="*/ 85 h 539"/>
                  <a:gd name="T2" fmla="*/ 539 w 709"/>
                  <a:gd name="T3" fmla="*/ 85 h 539"/>
                  <a:gd name="T4" fmla="*/ 482 w 709"/>
                  <a:gd name="T5" fmla="*/ 114 h 539"/>
                  <a:gd name="T6" fmla="*/ 511 w 709"/>
                  <a:gd name="T7" fmla="*/ 57 h 539"/>
                  <a:gd name="T8" fmla="*/ 482 w 709"/>
                  <a:gd name="T9" fmla="*/ 0 h 539"/>
                  <a:gd name="T10" fmla="*/ 426 w 709"/>
                  <a:gd name="T11" fmla="*/ 0 h 539"/>
                  <a:gd name="T12" fmla="*/ 454 w 709"/>
                  <a:gd name="T13" fmla="*/ 85 h 539"/>
                  <a:gd name="T14" fmla="*/ 426 w 709"/>
                  <a:gd name="T15" fmla="*/ 57 h 539"/>
                  <a:gd name="T16" fmla="*/ 227 w 709"/>
                  <a:gd name="T17" fmla="*/ 199 h 539"/>
                  <a:gd name="T18" fmla="*/ 171 w 709"/>
                  <a:gd name="T19" fmla="*/ 199 h 539"/>
                  <a:gd name="T20" fmla="*/ 171 w 709"/>
                  <a:gd name="T21" fmla="*/ 255 h 539"/>
                  <a:gd name="T22" fmla="*/ 85 w 709"/>
                  <a:gd name="T23" fmla="*/ 284 h 539"/>
                  <a:gd name="T24" fmla="*/ 114 w 709"/>
                  <a:gd name="T25" fmla="*/ 340 h 539"/>
                  <a:gd name="T26" fmla="*/ 85 w 709"/>
                  <a:gd name="T27" fmla="*/ 340 h 539"/>
                  <a:gd name="T28" fmla="*/ 85 w 709"/>
                  <a:gd name="T29" fmla="*/ 369 h 539"/>
                  <a:gd name="T30" fmla="*/ 57 w 709"/>
                  <a:gd name="T31" fmla="*/ 340 h 539"/>
                  <a:gd name="T32" fmla="*/ 0 w 709"/>
                  <a:gd name="T33" fmla="*/ 397 h 539"/>
                  <a:gd name="T34" fmla="*/ 29 w 709"/>
                  <a:gd name="T35" fmla="*/ 539 h 539"/>
                  <a:gd name="T36" fmla="*/ 57 w 709"/>
                  <a:gd name="T37" fmla="*/ 511 h 539"/>
                  <a:gd name="T38" fmla="*/ 85 w 709"/>
                  <a:gd name="T39" fmla="*/ 511 h 539"/>
                  <a:gd name="T40" fmla="*/ 171 w 709"/>
                  <a:gd name="T41" fmla="*/ 454 h 539"/>
                  <a:gd name="T42" fmla="*/ 256 w 709"/>
                  <a:gd name="T43" fmla="*/ 482 h 539"/>
                  <a:gd name="T44" fmla="*/ 256 w 709"/>
                  <a:gd name="T45" fmla="*/ 511 h 539"/>
                  <a:gd name="T46" fmla="*/ 341 w 709"/>
                  <a:gd name="T47" fmla="*/ 539 h 539"/>
                  <a:gd name="T48" fmla="*/ 341 w 709"/>
                  <a:gd name="T49" fmla="*/ 511 h 539"/>
                  <a:gd name="T50" fmla="*/ 511 w 709"/>
                  <a:gd name="T51" fmla="*/ 511 h 539"/>
                  <a:gd name="T52" fmla="*/ 511 w 709"/>
                  <a:gd name="T53" fmla="*/ 482 h 539"/>
                  <a:gd name="T54" fmla="*/ 482 w 709"/>
                  <a:gd name="T55" fmla="*/ 454 h 539"/>
                  <a:gd name="T56" fmla="*/ 539 w 709"/>
                  <a:gd name="T57" fmla="*/ 340 h 539"/>
                  <a:gd name="T58" fmla="*/ 596 w 709"/>
                  <a:gd name="T59" fmla="*/ 312 h 539"/>
                  <a:gd name="T60" fmla="*/ 596 w 709"/>
                  <a:gd name="T61" fmla="*/ 340 h 539"/>
                  <a:gd name="T62" fmla="*/ 652 w 709"/>
                  <a:gd name="T63" fmla="*/ 284 h 539"/>
                  <a:gd name="T64" fmla="*/ 681 w 709"/>
                  <a:gd name="T65" fmla="*/ 227 h 539"/>
                  <a:gd name="T66" fmla="*/ 681 w 709"/>
                  <a:gd name="T67" fmla="*/ 170 h 539"/>
                  <a:gd name="T68" fmla="*/ 709 w 709"/>
                  <a:gd name="T69" fmla="*/ 142 h 539"/>
                  <a:gd name="T70" fmla="*/ 652 w 709"/>
                  <a:gd name="T71" fmla="*/ 114 h 539"/>
                  <a:gd name="T72" fmla="*/ 624 w 709"/>
                  <a:gd name="T73" fmla="*/ 142 h 539"/>
                  <a:gd name="T74" fmla="*/ 596 w 709"/>
                  <a:gd name="T75" fmla="*/ 85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09" h="539">
                    <a:moveTo>
                      <a:pt x="596" y="85"/>
                    </a:moveTo>
                    <a:lnTo>
                      <a:pt x="539" y="85"/>
                    </a:lnTo>
                    <a:lnTo>
                      <a:pt x="482" y="114"/>
                    </a:lnTo>
                    <a:lnTo>
                      <a:pt x="511" y="57"/>
                    </a:lnTo>
                    <a:lnTo>
                      <a:pt x="482" y="0"/>
                    </a:lnTo>
                    <a:lnTo>
                      <a:pt x="426" y="0"/>
                    </a:lnTo>
                    <a:lnTo>
                      <a:pt x="454" y="85"/>
                    </a:lnTo>
                    <a:lnTo>
                      <a:pt x="426" y="57"/>
                    </a:lnTo>
                    <a:lnTo>
                      <a:pt x="227" y="199"/>
                    </a:lnTo>
                    <a:lnTo>
                      <a:pt x="171" y="199"/>
                    </a:lnTo>
                    <a:lnTo>
                      <a:pt x="171" y="255"/>
                    </a:lnTo>
                    <a:lnTo>
                      <a:pt x="85" y="284"/>
                    </a:lnTo>
                    <a:lnTo>
                      <a:pt x="114" y="340"/>
                    </a:lnTo>
                    <a:lnTo>
                      <a:pt x="85" y="340"/>
                    </a:lnTo>
                    <a:lnTo>
                      <a:pt x="85" y="369"/>
                    </a:lnTo>
                    <a:lnTo>
                      <a:pt x="57" y="340"/>
                    </a:lnTo>
                    <a:lnTo>
                      <a:pt x="0" y="397"/>
                    </a:lnTo>
                    <a:lnTo>
                      <a:pt x="29" y="539"/>
                    </a:lnTo>
                    <a:lnTo>
                      <a:pt x="57" y="511"/>
                    </a:lnTo>
                    <a:lnTo>
                      <a:pt x="85" y="511"/>
                    </a:lnTo>
                    <a:lnTo>
                      <a:pt x="171" y="454"/>
                    </a:lnTo>
                    <a:lnTo>
                      <a:pt x="256" y="482"/>
                    </a:lnTo>
                    <a:lnTo>
                      <a:pt x="256" y="511"/>
                    </a:lnTo>
                    <a:lnTo>
                      <a:pt x="341" y="539"/>
                    </a:lnTo>
                    <a:lnTo>
                      <a:pt x="341" y="511"/>
                    </a:lnTo>
                    <a:lnTo>
                      <a:pt x="511" y="511"/>
                    </a:lnTo>
                    <a:lnTo>
                      <a:pt x="511" y="482"/>
                    </a:lnTo>
                    <a:lnTo>
                      <a:pt x="482" y="454"/>
                    </a:lnTo>
                    <a:lnTo>
                      <a:pt x="539" y="340"/>
                    </a:lnTo>
                    <a:lnTo>
                      <a:pt x="596" y="312"/>
                    </a:lnTo>
                    <a:lnTo>
                      <a:pt x="596" y="340"/>
                    </a:lnTo>
                    <a:lnTo>
                      <a:pt x="652" y="284"/>
                    </a:lnTo>
                    <a:lnTo>
                      <a:pt x="681" y="227"/>
                    </a:lnTo>
                    <a:lnTo>
                      <a:pt x="681" y="170"/>
                    </a:lnTo>
                    <a:lnTo>
                      <a:pt x="709" y="142"/>
                    </a:lnTo>
                    <a:lnTo>
                      <a:pt x="652" y="114"/>
                    </a:lnTo>
                    <a:lnTo>
                      <a:pt x="624" y="142"/>
                    </a:lnTo>
                    <a:lnTo>
                      <a:pt x="596" y="8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81" name="Freeform 45"/>
              <p:cNvSpPr>
                <a:spLocks/>
              </p:cNvSpPr>
              <p:nvPr/>
            </p:nvSpPr>
            <p:spPr bwMode="auto">
              <a:xfrm>
                <a:off x="5960" y="5122"/>
                <a:ext cx="709" cy="624"/>
              </a:xfrm>
              <a:custGeom>
                <a:avLst/>
                <a:gdLst>
                  <a:gd name="T0" fmla="*/ 0 w 709"/>
                  <a:gd name="T1" fmla="*/ 85 h 624"/>
                  <a:gd name="T2" fmla="*/ 28 w 709"/>
                  <a:gd name="T3" fmla="*/ 57 h 624"/>
                  <a:gd name="T4" fmla="*/ 56 w 709"/>
                  <a:gd name="T5" fmla="*/ 57 h 624"/>
                  <a:gd name="T6" fmla="*/ 142 w 709"/>
                  <a:gd name="T7" fmla="*/ 0 h 624"/>
                  <a:gd name="T8" fmla="*/ 227 w 709"/>
                  <a:gd name="T9" fmla="*/ 28 h 624"/>
                  <a:gd name="T10" fmla="*/ 227 w 709"/>
                  <a:gd name="T11" fmla="*/ 57 h 624"/>
                  <a:gd name="T12" fmla="*/ 312 w 709"/>
                  <a:gd name="T13" fmla="*/ 85 h 624"/>
                  <a:gd name="T14" fmla="*/ 312 w 709"/>
                  <a:gd name="T15" fmla="*/ 57 h 624"/>
                  <a:gd name="T16" fmla="*/ 482 w 709"/>
                  <a:gd name="T17" fmla="*/ 57 h 624"/>
                  <a:gd name="T18" fmla="*/ 623 w 709"/>
                  <a:gd name="T19" fmla="*/ 85 h 624"/>
                  <a:gd name="T20" fmla="*/ 680 w 709"/>
                  <a:gd name="T21" fmla="*/ 142 h 624"/>
                  <a:gd name="T22" fmla="*/ 595 w 709"/>
                  <a:gd name="T23" fmla="*/ 170 h 624"/>
                  <a:gd name="T24" fmla="*/ 623 w 709"/>
                  <a:gd name="T25" fmla="*/ 227 h 624"/>
                  <a:gd name="T26" fmla="*/ 680 w 709"/>
                  <a:gd name="T27" fmla="*/ 227 h 624"/>
                  <a:gd name="T28" fmla="*/ 709 w 709"/>
                  <a:gd name="T29" fmla="*/ 255 h 624"/>
                  <a:gd name="T30" fmla="*/ 680 w 709"/>
                  <a:gd name="T31" fmla="*/ 283 h 624"/>
                  <a:gd name="T32" fmla="*/ 623 w 709"/>
                  <a:gd name="T33" fmla="*/ 340 h 624"/>
                  <a:gd name="T34" fmla="*/ 652 w 709"/>
                  <a:gd name="T35" fmla="*/ 397 h 624"/>
                  <a:gd name="T36" fmla="*/ 680 w 709"/>
                  <a:gd name="T37" fmla="*/ 397 h 624"/>
                  <a:gd name="T38" fmla="*/ 709 w 709"/>
                  <a:gd name="T39" fmla="*/ 453 h 624"/>
                  <a:gd name="T40" fmla="*/ 623 w 709"/>
                  <a:gd name="T41" fmla="*/ 425 h 624"/>
                  <a:gd name="T42" fmla="*/ 623 w 709"/>
                  <a:gd name="T43" fmla="*/ 482 h 624"/>
                  <a:gd name="T44" fmla="*/ 567 w 709"/>
                  <a:gd name="T45" fmla="*/ 482 h 624"/>
                  <a:gd name="T46" fmla="*/ 567 w 709"/>
                  <a:gd name="T47" fmla="*/ 510 h 624"/>
                  <a:gd name="T48" fmla="*/ 538 w 709"/>
                  <a:gd name="T49" fmla="*/ 510 h 624"/>
                  <a:gd name="T50" fmla="*/ 510 w 709"/>
                  <a:gd name="T51" fmla="*/ 539 h 624"/>
                  <a:gd name="T52" fmla="*/ 453 w 709"/>
                  <a:gd name="T53" fmla="*/ 539 h 624"/>
                  <a:gd name="T54" fmla="*/ 453 w 709"/>
                  <a:gd name="T55" fmla="*/ 567 h 624"/>
                  <a:gd name="T56" fmla="*/ 425 w 709"/>
                  <a:gd name="T57" fmla="*/ 624 h 624"/>
                  <a:gd name="T58" fmla="*/ 340 w 709"/>
                  <a:gd name="T59" fmla="*/ 595 h 624"/>
                  <a:gd name="T60" fmla="*/ 340 w 709"/>
                  <a:gd name="T61" fmla="*/ 539 h 624"/>
                  <a:gd name="T62" fmla="*/ 312 w 709"/>
                  <a:gd name="T63" fmla="*/ 539 h 624"/>
                  <a:gd name="T64" fmla="*/ 312 w 709"/>
                  <a:gd name="T65" fmla="*/ 510 h 624"/>
                  <a:gd name="T66" fmla="*/ 255 w 709"/>
                  <a:gd name="T67" fmla="*/ 482 h 624"/>
                  <a:gd name="T68" fmla="*/ 227 w 709"/>
                  <a:gd name="T69" fmla="*/ 510 h 624"/>
                  <a:gd name="T70" fmla="*/ 198 w 709"/>
                  <a:gd name="T71" fmla="*/ 482 h 624"/>
                  <a:gd name="T72" fmla="*/ 227 w 709"/>
                  <a:gd name="T73" fmla="*/ 425 h 624"/>
                  <a:gd name="T74" fmla="*/ 198 w 709"/>
                  <a:gd name="T75" fmla="*/ 397 h 624"/>
                  <a:gd name="T76" fmla="*/ 170 w 709"/>
                  <a:gd name="T77" fmla="*/ 425 h 624"/>
                  <a:gd name="T78" fmla="*/ 142 w 709"/>
                  <a:gd name="T79" fmla="*/ 368 h 624"/>
                  <a:gd name="T80" fmla="*/ 142 w 709"/>
                  <a:gd name="T81" fmla="*/ 312 h 624"/>
                  <a:gd name="T82" fmla="*/ 170 w 709"/>
                  <a:gd name="T83" fmla="*/ 283 h 624"/>
                  <a:gd name="T84" fmla="*/ 198 w 709"/>
                  <a:gd name="T85" fmla="*/ 312 h 624"/>
                  <a:gd name="T86" fmla="*/ 227 w 709"/>
                  <a:gd name="T87" fmla="*/ 255 h 624"/>
                  <a:gd name="T88" fmla="*/ 142 w 709"/>
                  <a:gd name="T89" fmla="*/ 255 h 624"/>
                  <a:gd name="T90" fmla="*/ 142 w 709"/>
                  <a:gd name="T91" fmla="*/ 227 h 624"/>
                  <a:gd name="T92" fmla="*/ 56 w 709"/>
                  <a:gd name="T93" fmla="*/ 142 h 624"/>
                  <a:gd name="T94" fmla="*/ 0 w 709"/>
                  <a:gd name="T95" fmla="*/ 142 h 624"/>
                  <a:gd name="T96" fmla="*/ 0 w 709"/>
                  <a:gd name="T97" fmla="*/ 113 h 624"/>
                  <a:gd name="T98" fmla="*/ 0 w 709"/>
                  <a:gd name="T99" fmla="*/ 85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09" h="624">
                    <a:moveTo>
                      <a:pt x="0" y="85"/>
                    </a:moveTo>
                    <a:lnTo>
                      <a:pt x="28" y="57"/>
                    </a:lnTo>
                    <a:lnTo>
                      <a:pt x="56" y="57"/>
                    </a:lnTo>
                    <a:lnTo>
                      <a:pt x="142" y="0"/>
                    </a:lnTo>
                    <a:lnTo>
                      <a:pt x="227" y="28"/>
                    </a:lnTo>
                    <a:lnTo>
                      <a:pt x="227" y="57"/>
                    </a:lnTo>
                    <a:lnTo>
                      <a:pt x="312" y="85"/>
                    </a:lnTo>
                    <a:lnTo>
                      <a:pt x="312" y="57"/>
                    </a:lnTo>
                    <a:lnTo>
                      <a:pt x="482" y="57"/>
                    </a:lnTo>
                    <a:lnTo>
                      <a:pt x="623" y="85"/>
                    </a:lnTo>
                    <a:lnTo>
                      <a:pt x="680" y="142"/>
                    </a:lnTo>
                    <a:lnTo>
                      <a:pt x="595" y="170"/>
                    </a:lnTo>
                    <a:lnTo>
                      <a:pt x="623" y="227"/>
                    </a:lnTo>
                    <a:lnTo>
                      <a:pt x="680" y="227"/>
                    </a:lnTo>
                    <a:lnTo>
                      <a:pt x="709" y="255"/>
                    </a:lnTo>
                    <a:lnTo>
                      <a:pt x="680" y="283"/>
                    </a:lnTo>
                    <a:lnTo>
                      <a:pt x="623" y="340"/>
                    </a:lnTo>
                    <a:lnTo>
                      <a:pt x="652" y="397"/>
                    </a:lnTo>
                    <a:lnTo>
                      <a:pt x="680" y="397"/>
                    </a:lnTo>
                    <a:lnTo>
                      <a:pt x="709" y="453"/>
                    </a:lnTo>
                    <a:lnTo>
                      <a:pt x="623" y="425"/>
                    </a:lnTo>
                    <a:lnTo>
                      <a:pt x="623" y="482"/>
                    </a:lnTo>
                    <a:lnTo>
                      <a:pt x="567" y="482"/>
                    </a:lnTo>
                    <a:lnTo>
                      <a:pt x="567" y="510"/>
                    </a:lnTo>
                    <a:lnTo>
                      <a:pt x="538" y="510"/>
                    </a:lnTo>
                    <a:lnTo>
                      <a:pt x="510" y="539"/>
                    </a:lnTo>
                    <a:lnTo>
                      <a:pt x="453" y="539"/>
                    </a:lnTo>
                    <a:lnTo>
                      <a:pt x="453" y="567"/>
                    </a:lnTo>
                    <a:lnTo>
                      <a:pt x="425" y="624"/>
                    </a:lnTo>
                    <a:lnTo>
                      <a:pt x="340" y="595"/>
                    </a:lnTo>
                    <a:lnTo>
                      <a:pt x="340" y="539"/>
                    </a:lnTo>
                    <a:lnTo>
                      <a:pt x="312" y="539"/>
                    </a:lnTo>
                    <a:lnTo>
                      <a:pt x="312" y="510"/>
                    </a:lnTo>
                    <a:lnTo>
                      <a:pt x="255" y="482"/>
                    </a:lnTo>
                    <a:lnTo>
                      <a:pt x="227" y="510"/>
                    </a:lnTo>
                    <a:lnTo>
                      <a:pt x="198" y="482"/>
                    </a:lnTo>
                    <a:lnTo>
                      <a:pt x="227" y="425"/>
                    </a:lnTo>
                    <a:lnTo>
                      <a:pt x="198" y="397"/>
                    </a:lnTo>
                    <a:lnTo>
                      <a:pt x="170" y="425"/>
                    </a:lnTo>
                    <a:lnTo>
                      <a:pt x="142" y="368"/>
                    </a:lnTo>
                    <a:lnTo>
                      <a:pt x="142" y="312"/>
                    </a:lnTo>
                    <a:lnTo>
                      <a:pt x="170" y="283"/>
                    </a:lnTo>
                    <a:lnTo>
                      <a:pt x="198" y="312"/>
                    </a:lnTo>
                    <a:lnTo>
                      <a:pt x="227" y="255"/>
                    </a:lnTo>
                    <a:lnTo>
                      <a:pt x="142" y="255"/>
                    </a:lnTo>
                    <a:lnTo>
                      <a:pt x="142" y="227"/>
                    </a:lnTo>
                    <a:lnTo>
                      <a:pt x="56" y="142"/>
                    </a:lnTo>
                    <a:lnTo>
                      <a:pt x="0" y="142"/>
                    </a:lnTo>
                    <a:lnTo>
                      <a:pt x="0" y="113"/>
                    </a:lnTo>
                    <a:lnTo>
                      <a:pt x="0" y="8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82" name="Freeform 46"/>
              <p:cNvSpPr>
                <a:spLocks/>
              </p:cNvSpPr>
              <p:nvPr/>
            </p:nvSpPr>
            <p:spPr bwMode="auto">
              <a:xfrm>
                <a:off x="6413" y="4810"/>
                <a:ext cx="624" cy="765"/>
              </a:xfrm>
              <a:custGeom>
                <a:avLst/>
                <a:gdLst>
                  <a:gd name="T0" fmla="*/ 256 w 624"/>
                  <a:gd name="T1" fmla="*/ 765 h 765"/>
                  <a:gd name="T2" fmla="*/ 227 w 624"/>
                  <a:gd name="T3" fmla="*/ 709 h 765"/>
                  <a:gd name="T4" fmla="*/ 199 w 624"/>
                  <a:gd name="T5" fmla="*/ 709 h 765"/>
                  <a:gd name="T6" fmla="*/ 170 w 624"/>
                  <a:gd name="T7" fmla="*/ 652 h 765"/>
                  <a:gd name="T8" fmla="*/ 256 w 624"/>
                  <a:gd name="T9" fmla="*/ 567 h 765"/>
                  <a:gd name="T10" fmla="*/ 227 w 624"/>
                  <a:gd name="T11" fmla="*/ 539 h 765"/>
                  <a:gd name="T12" fmla="*/ 170 w 624"/>
                  <a:gd name="T13" fmla="*/ 539 h 765"/>
                  <a:gd name="T14" fmla="*/ 142 w 624"/>
                  <a:gd name="T15" fmla="*/ 482 h 765"/>
                  <a:gd name="T16" fmla="*/ 227 w 624"/>
                  <a:gd name="T17" fmla="*/ 454 h 765"/>
                  <a:gd name="T18" fmla="*/ 170 w 624"/>
                  <a:gd name="T19" fmla="*/ 397 h 765"/>
                  <a:gd name="T20" fmla="*/ 29 w 624"/>
                  <a:gd name="T21" fmla="*/ 369 h 765"/>
                  <a:gd name="T22" fmla="*/ 29 w 624"/>
                  <a:gd name="T23" fmla="*/ 340 h 765"/>
                  <a:gd name="T24" fmla="*/ 0 w 624"/>
                  <a:gd name="T25" fmla="*/ 312 h 765"/>
                  <a:gd name="T26" fmla="*/ 57 w 624"/>
                  <a:gd name="T27" fmla="*/ 198 h 765"/>
                  <a:gd name="T28" fmla="*/ 114 w 624"/>
                  <a:gd name="T29" fmla="*/ 170 h 765"/>
                  <a:gd name="T30" fmla="*/ 114 w 624"/>
                  <a:gd name="T31" fmla="*/ 198 h 765"/>
                  <a:gd name="T32" fmla="*/ 170 w 624"/>
                  <a:gd name="T33" fmla="*/ 142 h 765"/>
                  <a:gd name="T34" fmla="*/ 199 w 624"/>
                  <a:gd name="T35" fmla="*/ 85 h 765"/>
                  <a:gd name="T36" fmla="*/ 199 w 624"/>
                  <a:gd name="T37" fmla="*/ 28 h 765"/>
                  <a:gd name="T38" fmla="*/ 227 w 624"/>
                  <a:gd name="T39" fmla="*/ 0 h 765"/>
                  <a:gd name="T40" fmla="*/ 341 w 624"/>
                  <a:gd name="T41" fmla="*/ 57 h 765"/>
                  <a:gd name="T42" fmla="*/ 397 w 624"/>
                  <a:gd name="T43" fmla="*/ 57 h 765"/>
                  <a:gd name="T44" fmla="*/ 426 w 624"/>
                  <a:gd name="T45" fmla="*/ 57 h 765"/>
                  <a:gd name="T46" fmla="*/ 426 w 624"/>
                  <a:gd name="T47" fmla="*/ 85 h 765"/>
                  <a:gd name="T48" fmla="*/ 397 w 624"/>
                  <a:gd name="T49" fmla="*/ 113 h 765"/>
                  <a:gd name="T50" fmla="*/ 426 w 624"/>
                  <a:gd name="T51" fmla="*/ 142 h 765"/>
                  <a:gd name="T52" fmla="*/ 482 w 624"/>
                  <a:gd name="T53" fmla="*/ 170 h 765"/>
                  <a:gd name="T54" fmla="*/ 511 w 624"/>
                  <a:gd name="T55" fmla="*/ 227 h 765"/>
                  <a:gd name="T56" fmla="*/ 482 w 624"/>
                  <a:gd name="T57" fmla="*/ 255 h 765"/>
                  <a:gd name="T58" fmla="*/ 539 w 624"/>
                  <a:gd name="T59" fmla="*/ 312 h 765"/>
                  <a:gd name="T60" fmla="*/ 539 w 624"/>
                  <a:gd name="T61" fmla="*/ 284 h 765"/>
                  <a:gd name="T62" fmla="*/ 596 w 624"/>
                  <a:gd name="T63" fmla="*/ 312 h 765"/>
                  <a:gd name="T64" fmla="*/ 596 w 624"/>
                  <a:gd name="T65" fmla="*/ 340 h 765"/>
                  <a:gd name="T66" fmla="*/ 567 w 624"/>
                  <a:gd name="T67" fmla="*/ 340 h 765"/>
                  <a:gd name="T68" fmla="*/ 539 w 624"/>
                  <a:gd name="T69" fmla="*/ 454 h 765"/>
                  <a:gd name="T70" fmla="*/ 567 w 624"/>
                  <a:gd name="T71" fmla="*/ 482 h 765"/>
                  <a:gd name="T72" fmla="*/ 539 w 624"/>
                  <a:gd name="T73" fmla="*/ 539 h 765"/>
                  <a:gd name="T74" fmla="*/ 567 w 624"/>
                  <a:gd name="T75" fmla="*/ 567 h 765"/>
                  <a:gd name="T76" fmla="*/ 596 w 624"/>
                  <a:gd name="T77" fmla="*/ 567 h 765"/>
                  <a:gd name="T78" fmla="*/ 624 w 624"/>
                  <a:gd name="T79" fmla="*/ 595 h 765"/>
                  <a:gd name="T80" fmla="*/ 596 w 624"/>
                  <a:gd name="T81" fmla="*/ 624 h 765"/>
                  <a:gd name="T82" fmla="*/ 567 w 624"/>
                  <a:gd name="T83" fmla="*/ 624 h 765"/>
                  <a:gd name="T84" fmla="*/ 567 w 624"/>
                  <a:gd name="T85" fmla="*/ 652 h 765"/>
                  <a:gd name="T86" fmla="*/ 511 w 624"/>
                  <a:gd name="T87" fmla="*/ 624 h 765"/>
                  <a:gd name="T88" fmla="*/ 511 w 624"/>
                  <a:gd name="T89" fmla="*/ 652 h 765"/>
                  <a:gd name="T90" fmla="*/ 454 w 624"/>
                  <a:gd name="T91" fmla="*/ 624 h 765"/>
                  <a:gd name="T92" fmla="*/ 482 w 624"/>
                  <a:gd name="T93" fmla="*/ 595 h 765"/>
                  <a:gd name="T94" fmla="*/ 482 w 624"/>
                  <a:gd name="T95" fmla="*/ 567 h 765"/>
                  <a:gd name="T96" fmla="*/ 511 w 624"/>
                  <a:gd name="T97" fmla="*/ 567 h 765"/>
                  <a:gd name="T98" fmla="*/ 511 w 624"/>
                  <a:gd name="T99" fmla="*/ 539 h 765"/>
                  <a:gd name="T100" fmla="*/ 454 w 624"/>
                  <a:gd name="T101" fmla="*/ 510 h 765"/>
                  <a:gd name="T102" fmla="*/ 426 w 624"/>
                  <a:gd name="T103" fmla="*/ 595 h 765"/>
                  <a:gd name="T104" fmla="*/ 397 w 624"/>
                  <a:gd name="T105" fmla="*/ 567 h 765"/>
                  <a:gd name="T106" fmla="*/ 397 w 624"/>
                  <a:gd name="T107" fmla="*/ 595 h 765"/>
                  <a:gd name="T108" fmla="*/ 341 w 624"/>
                  <a:gd name="T109" fmla="*/ 624 h 765"/>
                  <a:gd name="T110" fmla="*/ 312 w 624"/>
                  <a:gd name="T111" fmla="*/ 652 h 765"/>
                  <a:gd name="T112" fmla="*/ 284 w 624"/>
                  <a:gd name="T113" fmla="*/ 652 h 765"/>
                  <a:gd name="T114" fmla="*/ 284 w 624"/>
                  <a:gd name="T115" fmla="*/ 709 h 765"/>
                  <a:gd name="T116" fmla="*/ 256 w 624"/>
                  <a:gd name="T117" fmla="*/ 765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24" h="765">
                    <a:moveTo>
                      <a:pt x="256" y="765"/>
                    </a:moveTo>
                    <a:lnTo>
                      <a:pt x="227" y="709"/>
                    </a:lnTo>
                    <a:lnTo>
                      <a:pt x="199" y="709"/>
                    </a:lnTo>
                    <a:lnTo>
                      <a:pt x="170" y="652"/>
                    </a:lnTo>
                    <a:lnTo>
                      <a:pt x="256" y="567"/>
                    </a:lnTo>
                    <a:lnTo>
                      <a:pt x="227" y="539"/>
                    </a:lnTo>
                    <a:lnTo>
                      <a:pt x="170" y="539"/>
                    </a:lnTo>
                    <a:lnTo>
                      <a:pt x="142" y="482"/>
                    </a:lnTo>
                    <a:lnTo>
                      <a:pt x="227" y="454"/>
                    </a:lnTo>
                    <a:lnTo>
                      <a:pt x="170" y="397"/>
                    </a:lnTo>
                    <a:lnTo>
                      <a:pt x="29" y="369"/>
                    </a:lnTo>
                    <a:lnTo>
                      <a:pt x="29" y="340"/>
                    </a:lnTo>
                    <a:lnTo>
                      <a:pt x="0" y="312"/>
                    </a:lnTo>
                    <a:lnTo>
                      <a:pt x="57" y="198"/>
                    </a:lnTo>
                    <a:lnTo>
                      <a:pt x="114" y="170"/>
                    </a:lnTo>
                    <a:lnTo>
                      <a:pt x="114" y="198"/>
                    </a:lnTo>
                    <a:lnTo>
                      <a:pt x="170" y="142"/>
                    </a:lnTo>
                    <a:lnTo>
                      <a:pt x="199" y="85"/>
                    </a:lnTo>
                    <a:lnTo>
                      <a:pt x="199" y="28"/>
                    </a:lnTo>
                    <a:lnTo>
                      <a:pt x="227" y="0"/>
                    </a:lnTo>
                    <a:lnTo>
                      <a:pt x="341" y="57"/>
                    </a:lnTo>
                    <a:lnTo>
                      <a:pt x="397" y="57"/>
                    </a:lnTo>
                    <a:lnTo>
                      <a:pt x="426" y="57"/>
                    </a:lnTo>
                    <a:lnTo>
                      <a:pt x="426" y="85"/>
                    </a:lnTo>
                    <a:lnTo>
                      <a:pt x="397" y="113"/>
                    </a:lnTo>
                    <a:lnTo>
                      <a:pt x="426" y="142"/>
                    </a:lnTo>
                    <a:lnTo>
                      <a:pt x="482" y="170"/>
                    </a:lnTo>
                    <a:lnTo>
                      <a:pt x="511" y="227"/>
                    </a:lnTo>
                    <a:lnTo>
                      <a:pt x="482" y="255"/>
                    </a:lnTo>
                    <a:lnTo>
                      <a:pt x="539" y="312"/>
                    </a:lnTo>
                    <a:lnTo>
                      <a:pt x="539" y="284"/>
                    </a:lnTo>
                    <a:lnTo>
                      <a:pt x="596" y="312"/>
                    </a:lnTo>
                    <a:lnTo>
                      <a:pt x="596" y="340"/>
                    </a:lnTo>
                    <a:lnTo>
                      <a:pt x="567" y="340"/>
                    </a:lnTo>
                    <a:lnTo>
                      <a:pt x="539" y="454"/>
                    </a:lnTo>
                    <a:lnTo>
                      <a:pt x="567" y="482"/>
                    </a:lnTo>
                    <a:lnTo>
                      <a:pt x="539" y="539"/>
                    </a:lnTo>
                    <a:lnTo>
                      <a:pt x="567" y="567"/>
                    </a:lnTo>
                    <a:lnTo>
                      <a:pt x="596" y="567"/>
                    </a:lnTo>
                    <a:lnTo>
                      <a:pt x="624" y="595"/>
                    </a:lnTo>
                    <a:lnTo>
                      <a:pt x="596" y="624"/>
                    </a:lnTo>
                    <a:lnTo>
                      <a:pt x="567" y="624"/>
                    </a:lnTo>
                    <a:lnTo>
                      <a:pt x="567" y="652"/>
                    </a:lnTo>
                    <a:lnTo>
                      <a:pt x="511" y="624"/>
                    </a:lnTo>
                    <a:lnTo>
                      <a:pt x="511" y="652"/>
                    </a:lnTo>
                    <a:lnTo>
                      <a:pt x="454" y="624"/>
                    </a:lnTo>
                    <a:lnTo>
                      <a:pt x="482" y="595"/>
                    </a:lnTo>
                    <a:lnTo>
                      <a:pt x="482" y="567"/>
                    </a:lnTo>
                    <a:lnTo>
                      <a:pt x="511" y="567"/>
                    </a:lnTo>
                    <a:lnTo>
                      <a:pt x="511" y="539"/>
                    </a:lnTo>
                    <a:lnTo>
                      <a:pt x="454" y="510"/>
                    </a:lnTo>
                    <a:lnTo>
                      <a:pt x="426" y="595"/>
                    </a:lnTo>
                    <a:lnTo>
                      <a:pt x="397" y="567"/>
                    </a:lnTo>
                    <a:lnTo>
                      <a:pt x="397" y="595"/>
                    </a:lnTo>
                    <a:lnTo>
                      <a:pt x="341" y="624"/>
                    </a:lnTo>
                    <a:lnTo>
                      <a:pt x="312" y="652"/>
                    </a:lnTo>
                    <a:lnTo>
                      <a:pt x="284" y="652"/>
                    </a:lnTo>
                    <a:lnTo>
                      <a:pt x="284" y="709"/>
                    </a:lnTo>
                    <a:lnTo>
                      <a:pt x="256" y="76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83" name="Freeform 47"/>
              <p:cNvSpPr>
                <a:spLocks/>
              </p:cNvSpPr>
              <p:nvPr/>
            </p:nvSpPr>
            <p:spPr bwMode="auto">
              <a:xfrm>
                <a:off x="6527" y="4470"/>
                <a:ext cx="652" cy="652"/>
              </a:xfrm>
              <a:custGeom>
                <a:avLst/>
                <a:gdLst>
                  <a:gd name="T0" fmla="*/ 482 w 652"/>
                  <a:gd name="T1" fmla="*/ 652 h 652"/>
                  <a:gd name="T2" fmla="*/ 510 w 652"/>
                  <a:gd name="T3" fmla="*/ 652 h 652"/>
                  <a:gd name="T4" fmla="*/ 482 w 652"/>
                  <a:gd name="T5" fmla="*/ 624 h 652"/>
                  <a:gd name="T6" fmla="*/ 538 w 652"/>
                  <a:gd name="T7" fmla="*/ 567 h 652"/>
                  <a:gd name="T8" fmla="*/ 538 w 652"/>
                  <a:gd name="T9" fmla="*/ 510 h 652"/>
                  <a:gd name="T10" fmla="*/ 595 w 652"/>
                  <a:gd name="T11" fmla="*/ 453 h 652"/>
                  <a:gd name="T12" fmla="*/ 623 w 652"/>
                  <a:gd name="T13" fmla="*/ 453 h 652"/>
                  <a:gd name="T14" fmla="*/ 652 w 652"/>
                  <a:gd name="T15" fmla="*/ 397 h 652"/>
                  <a:gd name="T16" fmla="*/ 595 w 652"/>
                  <a:gd name="T17" fmla="*/ 340 h 652"/>
                  <a:gd name="T18" fmla="*/ 595 w 652"/>
                  <a:gd name="T19" fmla="*/ 283 h 652"/>
                  <a:gd name="T20" fmla="*/ 567 w 652"/>
                  <a:gd name="T21" fmla="*/ 227 h 652"/>
                  <a:gd name="T22" fmla="*/ 510 w 652"/>
                  <a:gd name="T23" fmla="*/ 170 h 652"/>
                  <a:gd name="T24" fmla="*/ 425 w 652"/>
                  <a:gd name="T25" fmla="*/ 57 h 652"/>
                  <a:gd name="T26" fmla="*/ 425 w 652"/>
                  <a:gd name="T27" fmla="*/ 28 h 652"/>
                  <a:gd name="T28" fmla="*/ 397 w 652"/>
                  <a:gd name="T29" fmla="*/ 0 h 652"/>
                  <a:gd name="T30" fmla="*/ 312 w 652"/>
                  <a:gd name="T31" fmla="*/ 57 h 652"/>
                  <a:gd name="T32" fmla="*/ 283 w 652"/>
                  <a:gd name="T33" fmla="*/ 28 h 652"/>
                  <a:gd name="T34" fmla="*/ 227 w 652"/>
                  <a:gd name="T35" fmla="*/ 57 h 652"/>
                  <a:gd name="T36" fmla="*/ 227 w 652"/>
                  <a:gd name="T37" fmla="*/ 85 h 652"/>
                  <a:gd name="T38" fmla="*/ 170 w 652"/>
                  <a:gd name="T39" fmla="*/ 85 h 652"/>
                  <a:gd name="T40" fmla="*/ 142 w 652"/>
                  <a:gd name="T41" fmla="*/ 28 h 652"/>
                  <a:gd name="T42" fmla="*/ 85 w 652"/>
                  <a:gd name="T43" fmla="*/ 28 h 652"/>
                  <a:gd name="T44" fmla="*/ 28 w 652"/>
                  <a:gd name="T45" fmla="*/ 85 h 652"/>
                  <a:gd name="T46" fmla="*/ 28 w 652"/>
                  <a:gd name="T47" fmla="*/ 198 h 652"/>
                  <a:gd name="T48" fmla="*/ 0 w 652"/>
                  <a:gd name="T49" fmla="*/ 283 h 652"/>
                  <a:gd name="T50" fmla="*/ 28 w 652"/>
                  <a:gd name="T51" fmla="*/ 340 h 652"/>
                  <a:gd name="T52" fmla="*/ 56 w 652"/>
                  <a:gd name="T53" fmla="*/ 312 h 652"/>
                  <a:gd name="T54" fmla="*/ 227 w 652"/>
                  <a:gd name="T55" fmla="*/ 397 h 652"/>
                  <a:gd name="T56" fmla="*/ 312 w 652"/>
                  <a:gd name="T57" fmla="*/ 397 h 652"/>
                  <a:gd name="T58" fmla="*/ 312 w 652"/>
                  <a:gd name="T59" fmla="*/ 425 h 652"/>
                  <a:gd name="T60" fmla="*/ 283 w 652"/>
                  <a:gd name="T61" fmla="*/ 453 h 652"/>
                  <a:gd name="T62" fmla="*/ 312 w 652"/>
                  <a:gd name="T63" fmla="*/ 482 h 652"/>
                  <a:gd name="T64" fmla="*/ 368 w 652"/>
                  <a:gd name="T65" fmla="*/ 510 h 652"/>
                  <a:gd name="T66" fmla="*/ 397 w 652"/>
                  <a:gd name="T67" fmla="*/ 567 h 652"/>
                  <a:gd name="T68" fmla="*/ 368 w 652"/>
                  <a:gd name="T69" fmla="*/ 595 h 652"/>
                  <a:gd name="T70" fmla="*/ 425 w 652"/>
                  <a:gd name="T71" fmla="*/ 652 h 652"/>
                  <a:gd name="T72" fmla="*/ 425 w 652"/>
                  <a:gd name="T73" fmla="*/ 624 h 652"/>
                  <a:gd name="T74" fmla="*/ 482 w 652"/>
                  <a:gd name="T75" fmla="*/ 65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52" h="652">
                    <a:moveTo>
                      <a:pt x="482" y="652"/>
                    </a:moveTo>
                    <a:lnTo>
                      <a:pt x="510" y="652"/>
                    </a:lnTo>
                    <a:lnTo>
                      <a:pt x="482" y="624"/>
                    </a:lnTo>
                    <a:lnTo>
                      <a:pt x="538" y="567"/>
                    </a:lnTo>
                    <a:lnTo>
                      <a:pt x="538" y="510"/>
                    </a:lnTo>
                    <a:lnTo>
                      <a:pt x="595" y="453"/>
                    </a:lnTo>
                    <a:lnTo>
                      <a:pt x="623" y="453"/>
                    </a:lnTo>
                    <a:lnTo>
                      <a:pt x="652" y="397"/>
                    </a:lnTo>
                    <a:lnTo>
                      <a:pt x="595" y="340"/>
                    </a:lnTo>
                    <a:lnTo>
                      <a:pt x="595" y="283"/>
                    </a:lnTo>
                    <a:lnTo>
                      <a:pt x="567" y="227"/>
                    </a:lnTo>
                    <a:lnTo>
                      <a:pt x="510" y="170"/>
                    </a:lnTo>
                    <a:lnTo>
                      <a:pt x="425" y="57"/>
                    </a:lnTo>
                    <a:lnTo>
                      <a:pt x="425" y="28"/>
                    </a:lnTo>
                    <a:lnTo>
                      <a:pt x="397" y="0"/>
                    </a:lnTo>
                    <a:lnTo>
                      <a:pt x="312" y="57"/>
                    </a:lnTo>
                    <a:lnTo>
                      <a:pt x="283" y="28"/>
                    </a:lnTo>
                    <a:lnTo>
                      <a:pt x="227" y="57"/>
                    </a:lnTo>
                    <a:lnTo>
                      <a:pt x="227" y="85"/>
                    </a:lnTo>
                    <a:lnTo>
                      <a:pt x="170" y="85"/>
                    </a:lnTo>
                    <a:lnTo>
                      <a:pt x="142" y="28"/>
                    </a:lnTo>
                    <a:lnTo>
                      <a:pt x="85" y="28"/>
                    </a:lnTo>
                    <a:lnTo>
                      <a:pt x="28" y="85"/>
                    </a:lnTo>
                    <a:lnTo>
                      <a:pt x="28" y="198"/>
                    </a:lnTo>
                    <a:lnTo>
                      <a:pt x="0" y="283"/>
                    </a:lnTo>
                    <a:lnTo>
                      <a:pt x="28" y="340"/>
                    </a:lnTo>
                    <a:lnTo>
                      <a:pt x="56" y="312"/>
                    </a:lnTo>
                    <a:lnTo>
                      <a:pt x="227" y="397"/>
                    </a:lnTo>
                    <a:lnTo>
                      <a:pt x="312" y="397"/>
                    </a:lnTo>
                    <a:lnTo>
                      <a:pt x="312" y="425"/>
                    </a:lnTo>
                    <a:lnTo>
                      <a:pt x="283" y="453"/>
                    </a:lnTo>
                    <a:lnTo>
                      <a:pt x="312" y="482"/>
                    </a:lnTo>
                    <a:lnTo>
                      <a:pt x="368" y="510"/>
                    </a:lnTo>
                    <a:lnTo>
                      <a:pt x="397" y="567"/>
                    </a:lnTo>
                    <a:lnTo>
                      <a:pt x="368" y="595"/>
                    </a:lnTo>
                    <a:lnTo>
                      <a:pt x="425" y="652"/>
                    </a:lnTo>
                    <a:lnTo>
                      <a:pt x="425" y="624"/>
                    </a:lnTo>
                    <a:lnTo>
                      <a:pt x="482" y="65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84" name="Freeform 48"/>
              <p:cNvSpPr>
                <a:spLocks/>
              </p:cNvSpPr>
              <p:nvPr/>
            </p:nvSpPr>
            <p:spPr bwMode="auto">
              <a:xfrm>
                <a:off x="5988" y="1862"/>
                <a:ext cx="1077" cy="964"/>
              </a:xfrm>
              <a:custGeom>
                <a:avLst/>
                <a:gdLst>
                  <a:gd name="T0" fmla="*/ 1077 w 1077"/>
                  <a:gd name="T1" fmla="*/ 765 h 964"/>
                  <a:gd name="T2" fmla="*/ 992 w 1077"/>
                  <a:gd name="T3" fmla="*/ 822 h 964"/>
                  <a:gd name="T4" fmla="*/ 936 w 1077"/>
                  <a:gd name="T5" fmla="*/ 822 h 964"/>
                  <a:gd name="T6" fmla="*/ 851 w 1077"/>
                  <a:gd name="T7" fmla="*/ 879 h 964"/>
                  <a:gd name="T8" fmla="*/ 794 w 1077"/>
                  <a:gd name="T9" fmla="*/ 850 h 964"/>
                  <a:gd name="T10" fmla="*/ 737 w 1077"/>
                  <a:gd name="T11" fmla="*/ 879 h 964"/>
                  <a:gd name="T12" fmla="*/ 681 w 1077"/>
                  <a:gd name="T13" fmla="*/ 964 h 964"/>
                  <a:gd name="T14" fmla="*/ 652 w 1077"/>
                  <a:gd name="T15" fmla="*/ 935 h 964"/>
                  <a:gd name="T16" fmla="*/ 595 w 1077"/>
                  <a:gd name="T17" fmla="*/ 850 h 964"/>
                  <a:gd name="T18" fmla="*/ 539 w 1077"/>
                  <a:gd name="T19" fmla="*/ 822 h 964"/>
                  <a:gd name="T20" fmla="*/ 510 w 1077"/>
                  <a:gd name="T21" fmla="*/ 737 h 964"/>
                  <a:gd name="T22" fmla="*/ 284 w 1077"/>
                  <a:gd name="T23" fmla="*/ 595 h 964"/>
                  <a:gd name="T24" fmla="*/ 227 w 1077"/>
                  <a:gd name="T25" fmla="*/ 567 h 964"/>
                  <a:gd name="T26" fmla="*/ 199 w 1077"/>
                  <a:gd name="T27" fmla="*/ 567 h 964"/>
                  <a:gd name="T28" fmla="*/ 199 w 1077"/>
                  <a:gd name="T29" fmla="*/ 538 h 964"/>
                  <a:gd name="T30" fmla="*/ 170 w 1077"/>
                  <a:gd name="T31" fmla="*/ 510 h 964"/>
                  <a:gd name="T32" fmla="*/ 170 w 1077"/>
                  <a:gd name="T33" fmla="*/ 453 h 964"/>
                  <a:gd name="T34" fmla="*/ 142 w 1077"/>
                  <a:gd name="T35" fmla="*/ 425 h 964"/>
                  <a:gd name="T36" fmla="*/ 28 w 1077"/>
                  <a:gd name="T37" fmla="*/ 198 h 964"/>
                  <a:gd name="T38" fmla="*/ 28 w 1077"/>
                  <a:gd name="T39" fmla="*/ 85 h 964"/>
                  <a:gd name="T40" fmla="*/ 0 w 1077"/>
                  <a:gd name="T41" fmla="*/ 0 h 964"/>
                  <a:gd name="T42" fmla="*/ 114 w 1077"/>
                  <a:gd name="T43" fmla="*/ 85 h 964"/>
                  <a:gd name="T44" fmla="*/ 114 w 1077"/>
                  <a:gd name="T45" fmla="*/ 141 h 964"/>
                  <a:gd name="T46" fmla="*/ 142 w 1077"/>
                  <a:gd name="T47" fmla="*/ 198 h 964"/>
                  <a:gd name="T48" fmla="*/ 227 w 1077"/>
                  <a:gd name="T49" fmla="*/ 255 h 964"/>
                  <a:gd name="T50" fmla="*/ 199 w 1077"/>
                  <a:gd name="T51" fmla="*/ 312 h 964"/>
                  <a:gd name="T52" fmla="*/ 284 w 1077"/>
                  <a:gd name="T53" fmla="*/ 368 h 964"/>
                  <a:gd name="T54" fmla="*/ 312 w 1077"/>
                  <a:gd name="T55" fmla="*/ 368 h 964"/>
                  <a:gd name="T56" fmla="*/ 510 w 1077"/>
                  <a:gd name="T57" fmla="*/ 283 h 964"/>
                  <a:gd name="T58" fmla="*/ 510 w 1077"/>
                  <a:gd name="T59" fmla="*/ 255 h 964"/>
                  <a:gd name="T60" fmla="*/ 539 w 1077"/>
                  <a:gd name="T61" fmla="*/ 283 h 964"/>
                  <a:gd name="T62" fmla="*/ 539 w 1077"/>
                  <a:gd name="T63" fmla="*/ 340 h 964"/>
                  <a:gd name="T64" fmla="*/ 567 w 1077"/>
                  <a:gd name="T65" fmla="*/ 368 h 964"/>
                  <a:gd name="T66" fmla="*/ 595 w 1077"/>
                  <a:gd name="T67" fmla="*/ 425 h 964"/>
                  <a:gd name="T68" fmla="*/ 652 w 1077"/>
                  <a:gd name="T69" fmla="*/ 453 h 964"/>
                  <a:gd name="T70" fmla="*/ 624 w 1077"/>
                  <a:gd name="T71" fmla="*/ 482 h 964"/>
                  <a:gd name="T72" fmla="*/ 652 w 1077"/>
                  <a:gd name="T73" fmla="*/ 567 h 964"/>
                  <a:gd name="T74" fmla="*/ 681 w 1077"/>
                  <a:gd name="T75" fmla="*/ 567 h 964"/>
                  <a:gd name="T76" fmla="*/ 709 w 1077"/>
                  <a:gd name="T77" fmla="*/ 595 h 964"/>
                  <a:gd name="T78" fmla="*/ 737 w 1077"/>
                  <a:gd name="T79" fmla="*/ 595 h 964"/>
                  <a:gd name="T80" fmla="*/ 737 w 1077"/>
                  <a:gd name="T81" fmla="*/ 623 h 964"/>
                  <a:gd name="T82" fmla="*/ 794 w 1077"/>
                  <a:gd name="T83" fmla="*/ 595 h 964"/>
                  <a:gd name="T84" fmla="*/ 879 w 1077"/>
                  <a:gd name="T85" fmla="*/ 538 h 964"/>
                  <a:gd name="T86" fmla="*/ 907 w 1077"/>
                  <a:gd name="T87" fmla="*/ 567 h 964"/>
                  <a:gd name="T88" fmla="*/ 964 w 1077"/>
                  <a:gd name="T89" fmla="*/ 538 h 964"/>
                  <a:gd name="T90" fmla="*/ 992 w 1077"/>
                  <a:gd name="T91" fmla="*/ 567 h 964"/>
                  <a:gd name="T92" fmla="*/ 992 w 1077"/>
                  <a:gd name="T93" fmla="*/ 623 h 964"/>
                  <a:gd name="T94" fmla="*/ 1021 w 1077"/>
                  <a:gd name="T95" fmla="*/ 623 h 964"/>
                  <a:gd name="T96" fmla="*/ 1021 w 1077"/>
                  <a:gd name="T97" fmla="*/ 680 h 964"/>
                  <a:gd name="T98" fmla="*/ 1049 w 1077"/>
                  <a:gd name="T99" fmla="*/ 737 h 964"/>
                  <a:gd name="T100" fmla="*/ 1077 w 1077"/>
                  <a:gd name="T101" fmla="*/ 737 h 964"/>
                  <a:gd name="T102" fmla="*/ 1077 w 1077"/>
                  <a:gd name="T103" fmla="*/ 765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077" h="964">
                    <a:moveTo>
                      <a:pt x="1077" y="765"/>
                    </a:moveTo>
                    <a:lnTo>
                      <a:pt x="992" y="822"/>
                    </a:lnTo>
                    <a:lnTo>
                      <a:pt x="936" y="822"/>
                    </a:lnTo>
                    <a:lnTo>
                      <a:pt x="851" y="879"/>
                    </a:lnTo>
                    <a:lnTo>
                      <a:pt x="794" y="850"/>
                    </a:lnTo>
                    <a:lnTo>
                      <a:pt x="737" y="879"/>
                    </a:lnTo>
                    <a:lnTo>
                      <a:pt x="681" y="964"/>
                    </a:lnTo>
                    <a:lnTo>
                      <a:pt x="652" y="935"/>
                    </a:lnTo>
                    <a:lnTo>
                      <a:pt x="595" y="850"/>
                    </a:lnTo>
                    <a:lnTo>
                      <a:pt x="539" y="822"/>
                    </a:lnTo>
                    <a:lnTo>
                      <a:pt x="510" y="737"/>
                    </a:lnTo>
                    <a:lnTo>
                      <a:pt x="284" y="595"/>
                    </a:lnTo>
                    <a:lnTo>
                      <a:pt x="227" y="567"/>
                    </a:lnTo>
                    <a:lnTo>
                      <a:pt x="199" y="567"/>
                    </a:lnTo>
                    <a:lnTo>
                      <a:pt x="199" y="538"/>
                    </a:lnTo>
                    <a:lnTo>
                      <a:pt x="170" y="510"/>
                    </a:lnTo>
                    <a:lnTo>
                      <a:pt x="170" y="453"/>
                    </a:lnTo>
                    <a:lnTo>
                      <a:pt x="142" y="425"/>
                    </a:lnTo>
                    <a:lnTo>
                      <a:pt x="28" y="198"/>
                    </a:lnTo>
                    <a:lnTo>
                      <a:pt x="28" y="85"/>
                    </a:lnTo>
                    <a:lnTo>
                      <a:pt x="0" y="0"/>
                    </a:lnTo>
                    <a:lnTo>
                      <a:pt x="114" y="85"/>
                    </a:lnTo>
                    <a:lnTo>
                      <a:pt x="114" y="141"/>
                    </a:lnTo>
                    <a:lnTo>
                      <a:pt x="142" y="198"/>
                    </a:lnTo>
                    <a:lnTo>
                      <a:pt x="227" y="255"/>
                    </a:lnTo>
                    <a:lnTo>
                      <a:pt x="199" y="312"/>
                    </a:lnTo>
                    <a:lnTo>
                      <a:pt x="284" y="368"/>
                    </a:lnTo>
                    <a:lnTo>
                      <a:pt x="312" y="368"/>
                    </a:lnTo>
                    <a:lnTo>
                      <a:pt x="510" y="283"/>
                    </a:lnTo>
                    <a:lnTo>
                      <a:pt x="510" y="255"/>
                    </a:lnTo>
                    <a:lnTo>
                      <a:pt x="539" y="283"/>
                    </a:lnTo>
                    <a:lnTo>
                      <a:pt x="539" y="340"/>
                    </a:lnTo>
                    <a:lnTo>
                      <a:pt x="567" y="368"/>
                    </a:lnTo>
                    <a:lnTo>
                      <a:pt x="595" y="425"/>
                    </a:lnTo>
                    <a:lnTo>
                      <a:pt x="652" y="453"/>
                    </a:lnTo>
                    <a:lnTo>
                      <a:pt x="624" y="482"/>
                    </a:lnTo>
                    <a:lnTo>
                      <a:pt x="652" y="567"/>
                    </a:lnTo>
                    <a:lnTo>
                      <a:pt x="681" y="567"/>
                    </a:lnTo>
                    <a:lnTo>
                      <a:pt x="709" y="595"/>
                    </a:lnTo>
                    <a:lnTo>
                      <a:pt x="737" y="595"/>
                    </a:lnTo>
                    <a:lnTo>
                      <a:pt x="737" y="623"/>
                    </a:lnTo>
                    <a:lnTo>
                      <a:pt x="794" y="595"/>
                    </a:lnTo>
                    <a:lnTo>
                      <a:pt x="879" y="538"/>
                    </a:lnTo>
                    <a:lnTo>
                      <a:pt x="907" y="567"/>
                    </a:lnTo>
                    <a:lnTo>
                      <a:pt x="964" y="538"/>
                    </a:lnTo>
                    <a:lnTo>
                      <a:pt x="992" y="567"/>
                    </a:lnTo>
                    <a:lnTo>
                      <a:pt x="992" y="623"/>
                    </a:lnTo>
                    <a:lnTo>
                      <a:pt x="1021" y="623"/>
                    </a:lnTo>
                    <a:lnTo>
                      <a:pt x="1021" y="680"/>
                    </a:lnTo>
                    <a:lnTo>
                      <a:pt x="1049" y="737"/>
                    </a:lnTo>
                    <a:lnTo>
                      <a:pt x="1077" y="737"/>
                    </a:lnTo>
                    <a:lnTo>
                      <a:pt x="1077" y="76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85" name="Freeform 49"/>
              <p:cNvSpPr>
                <a:spLocks/>
              </p:cNvSpPr>
              <p:nvPr/>
            </p:nvSpPr>
            <p:spPr bwMode="auto">
              <a:xfrm>
                <a:off x="5903" y="1720"/>
                <a:ext cx="1134" cy="765"/>
              </a:xfrm>
              <a:custGeom>
                <a:avLst/>
                <a:gdLst>
                  <a:gd name="T0" fmla="*/ 1049 w 1134"/>
                  <a:gd name="T1" fmla="*/ 680 h 765"/>
                  <a:gd name="T2" fmla="*/ 1049 w 1134"/>
                  <a:gd name="T3" fmla="*/ 510 h 765"/>
                  <a:gd name="T4" fmla="*/ 1106 w 1134"/>
                  <a:gd name="T5" fmla="*/ 454 h 765"/>
                  <a:gd name="T6" fmla="*/ 1134 w 1134"/>
                  <a:gd name="T7" fmla="*/ 397 h 765"/>
                  <a:gd name="T8" fmla="*/ 1106 w 1134"/>
                  <a:gd name="T9" fmla="*/ 340 h 765"/>
                  <a:gd name="T10" fmla="*/ 1077 w 1134"/>
                  <a:gd name="T11" fmla="*/ 340 h 765"/>
                  <a:gd name="T12" fmla="*/ 1021 w 1134"/>
                  <a:gd name="T13" fmla="*/ 255 h 765"/>
                  <a:gd name="T14" fmla="*/ 1049 w 1134"/>
                  <a:gd name="T15" fmla="*/ 198 h 765"/>
                  <a:gd name="T16" fmla="*/ 1021 w 1134"/>
                  <a:gd name="T17" fmla="*/ 142 h 765"/>
                  <a:gd name="T18" fmla="*/ 964 w 1134"/>
                  <a:gd name="T19" fmla="*/ 142 h 765"/>
                  <a:gd name="T20" fmla="*/ 936 w 1134"/>
                  <a:gd name="T21" fmla="*/ 113 h 765"/>
                  <a:gd name="T22" fmla="*/ 907 w 1134"/>
                  <a:gd name="T23" fmla="*/ 113 h 765"/>
                  <a:gd name="T24" fmla="*/ 794 w 1134"/>
                  <a:gd name="T25" fmla="*/ 85 h 765"/>
                  <a:gd name="T26" fmla="*/ 737 w 1134"/>
                  <a:gd name="T27" fmla="*/ 85 h 765"/>
                  <a:gd name="T28" fmla="*/ 680 w 1134"/>
                  <a:gd name="T29" fmla="*/ 57 h 765"/>
                  <a:gd name="T30" fmla="*/ 652 w 1134"/>
                  <a:gd name="T31" fmla="*/ 113 h 765"/>
                  <a:gd name="T32" fmla="*/ 709 w 1134"/>
                  <a:gd name="T33" fmla="*/ 142 h 765"/>
                  <a:gd name="T34" fmla="*/ 680 w 1134"/>
                  <a:gd name="T35" fmla="*/ 142 h 765"/>
                  <a:gd name="T36" fmla="*/ 595 w 1134"/>
                  <a:gd name="T37" fmla="*/ 113 h 765"/>
                  <a:gd name="T38" fmla="*/ 539 w 1134"/>
                  <a:gd name="T39" fmla="*/ 57 h 765"/>
                  <a:gd name="T40" fmla="*/ 227 w 1134"/>
                  <a:gd name="T41" fmla="*/ 28 h 765"/>
                  <a:gd name="T42" fmla="*/ 0 w 1134"/>
                  <a:gd name="T43" fmla="*/ 0 h 765"/>
                  <a:gd name="T44" fmla="*/ 28 w 1134"/>
                  <a:gd name="T45" fmla="*/ 57 h 765"/>
                  <a:gd name="T46" fmla="*/ 85 w 1134"/>
                  <a:gd name="T47" fmla="*/ 142 h 765"/>
                  <a:gd name="T48" fmla="*/ 199 w 1134"/>
                  <a:gd name="T49" fmla="*/ 227 h 765"/>
                  <a:gd name="T50" fmla="*/ 199 w 1134"/>
                  <a:gd name="T51" fmla="*/ 283 h 765"/>
                  <a:gd name="T52" fmla="*/ 227 w 1134"/>
                  <a:gd name="T53" fmla="*/ 340 h 765"/>
                  <a:gd name="T54" fmla="*/ 312 w 1134"/>
                  <a:gd name="T55" fmla="*/ 397 h 765"/>
                  <a:gd name="T56" fmla="*/ 284 w 1134"/>
                  <a:gd name="T57" fmla="*/ 454 h 765"/>
                  <a:gd name="T58" fmla="*/ 369 w 1134"/>
                  <a:gd name="T59" fmla="*/ 510 h 765"/>
                  <a:gd name="T60" fmla="*/ 397 w 1134"/>
                  <a:gd name="T61" fmla="*/ 510 h 765"/>
                  <a:gd name="T62" fmla="*/ 595 w 1134"/>
                  <a:gd name="T63" fmla="*/ 425 h 765"/>
                  <a:gd name="T64" fmla="*/ 595 w 1134"/>
                  <a:gd name="T65" fmla="*/ 397 h 765"/>
                  <a:gd name="T66" fmla="*/ 624 w 1134"/>
                  <a:gd name="T67" fmla="*/ 425 h 765"/>
                  <a:gd name="T68" fmla="*/ 624 w 1134"/>
                  <a:gd name="T69" fmla="*/ 482 h 765"/>
                  <a:gd name="T70" fmla="*/ 652 w 1134"/>
                  <a:gd name="T71" fmla="*/ 510 h 765"/>
                  <a:gd name="T72" fmla="*/ 680 w 1134"/>
                  <a:gd name="T73" fmla="*/ 567 h 765"/>
                  <a:gd name="T74" fmla="*/ 737 w 1134"/>
                  <a:gd name="T75" fmla="*/ 595 h 765"/>
                  <a:gd name="T76" fmla="*/ 709 w 1134"/>
                  <a:gd name="T77" fmla="*/ 624 h 765"/>
                  <a:gd name="T78" fmla="*/ 737 w 1134"/>
                  <a:gd name="T79" fmla="*/ 709 h 765"/>
                  <a:gd name="T80" fmla="*/ 766 w 1134"/>
                  <a:gd name="T81" fmla="*/ 709 h 765"/>
                  <a:gd name="T82" fmla="*/ 794 w 1134"/>
                  <a:gd name="T83" fmla="*/ 737 h 765"/>
                  <a:gd name="T84" fmla="*/ 822 w 1134"/>
                  <a:gd name="T85" fmla="*/ 737 h 765"/>
                  <a:gd name="T86" fmla="*/ 822 w 1134"/>
                  <a:gd name="T87" fmla="*/ 765 h 765"/>
                  <a:gd name="T88" fmla="*/ 879 w 1134"/>
                  <a:gd name="T89" fmla="*/ 737 h 765"/>
                  <a:gd name="T90" fmla="*/ 964 w 1134"/>
                  <a:gd name="T91" fmla="*/ 680 h 765"/>
                  <a:gd name="T92" fmla="*/ 992 w 1134"/>
                  <a:gd name="T93" fmla="*/ 709 h 765"/>
                  <a:gd name="T94" fmla="*/ 1049 w 1134"/>
                  <a:gd name="T95" fmla="*/ 680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134" h="765">
                    <a:moveTo>
                      <a:pt x="1049" y="680"/>
                    </a:moveTo>
                    <a:lnTo>
                      <a:pt x="1049" y="510"/>
                    </a:lnTo>
                    <a:lnTo>
                      <a:pt x="1106" y="454"/>
                    </a:lnTo>
                    <a:lnTo>
                      <a:pt x="1134" y="397"/>
                    </a:lnTo>
                    <a:lnTo>
                      <a:pt x="1106" y="340"/>
                    </a:lnTo>
                    <a:lnTo>
                      <a:pt x="1077" y="340"/>
                    </a:lnTo>
                    <a:lnTo>
                      <a:pt x="1021" y="255"/>
                    </a:lnTo>
                    <a:lnTo>
                      <a:pt x="1049" y="198"/>
                    </a:lnTo>
                    <a:lnTo>
                      <a:pt x="1021" y="142"/>
                    </a:lnTo>
                    <a:lnTo>
                      <a:pt x="964" y="142"/>
                    </a:lnTo>
                    <a:lnTo>
                      <a:pt x="936" y="113"/>
                    </a:lnTo>
                    <a:lnTo>
                      <a:pt x="907" y="113"/>
                    </a:lnTo>
                    <a:lnTo>
                      <a:pt x="794" y="85"/>
                    </a:lnTo>
                    <a:lnTo>
                      <a:pt x="737" y="85"/>
                    </a:lnTo>
                    <a:lnTo>
                      <a:pt x="680" y="57"/>
                    </a:lnTo>
                    <a:lnTo>
                      <a:pt x="652" y="113"/>
                    </a:lnTo>
                    <a:lnTo>
                      <a:pt x="709" y="142"/>
                    </a:lnTo>
                    <a:lnTo>
                      <a:pt x="680" y="142"/>
                    </a:lnTo>
                    <a:lnTo>
                      <a:pt x="595" y="113"/>
                    </a:lnTo>
                    <a:lnTo>
                      <a:pt x="539" y="57"/>
                    </a:lnTo>
                    <a:lnTo>
                      <a:pt x="227" y="28"/>
                    </a:lnTo>
                    <a:lnTo>
                      <a:pt x="0" y="0"/>
                    </a:lnTo>
                    <a:lnTo>
                      <a:pt x="28" y="57"/>
                    </a:lnTo>
                    <a:lnTo>
                      <a:pt x="85" y="142"/>
                    </a:lnTo>
                    <a:lnTo>
                      <a:pt x="199" y="227"/>
                    </a:lnTo>
                    <a:lnTo>
                      <a:pt x="199" y="283"/>
                    </a:lnTo>
                    <a:lnTo>
                      <a:pt x="227" y="340"/>
                    </a:lnTo>
                    <a:lnTo>
                      <a:pt x="312" y="397"/>
                    </a:lnTo>
                    <a:lnTo>
                      <a:pt x="284" y="454"/>
                    </a:lnTo>
                    <a:lnTo>
                      <a:pt x="369" y="510"/>
                    </a:lnTo>
                    <a:lnTo>
                      <a:pt x="397" y="510"/>
                    </a:lnTo>
                    <a:lnTo>
                      <a:pt x="595" y="425"/>
                    </a:lnTo>
                    <a:lnTo>
                      <a:pt x="595" y="397"/>
                    </a:lnTo>
                    <a:lnTo>
                      <a:pt x="624" y="425"/>
                    </a:lnTo>
                    <a:lnTo>
                      <a:pt x="624" y="482"/>
                    </a:lnTo>
                    <a:lnTo>
                      <a:pt x="652" y="510"/>
                    </a:lnTo>
                    <a:lnTo>
                      <a:pt x="680" y="567"/>
                    </a:lnTo>
                    <a:lnTo>
                      <a:pt x="737" y="595"/>
                    </a:lnTo>
                    <a:lnTo>
                      <a:pt x="709" y="624"/>
                    </a:lnTo>
                    <a:lnTo>
                      <a:pt x="737" y="709"/>
                    </a:lnTo>
                    <a:lnTo>
                      <a:pt x="766" y="709"/>
                    </a:lnTo>
                    <a:lnTo>
                      <a:pt x="794" y="737"/>
                    </a:lnTo>
                    <a:lnTo>
                      <a:pt x="822" y="737"/>
                    </a:lnTo>
                    <a:lnTo>
                      <a:pt x="822" y="765"/>
                    </a:lnTo>
                    <a:lnTo>
                      <a:pt x="879" y="737"/>
                    </a:lnTo>
                    <a:lnTo>
                      <a:pt x="964" y="680"/>
                    </a:lnTo>
                    <a:lnTo>
                      <a:pt x="992" y="709"/>
                    </a:lnTo>
                    <a:lnTo>
                      <a:pt x="1049" y="68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86" name="Freeform 50"/>
              <p:cNvSpPr>
                <a:spLocks/>
              </p:cNvSpPr>
              <p:nvPr/>
            </p:nvSpPr>
            <p:spPr bwMode="auto">
              <a:xfrm>
                <a:off x="5903" y="1493"/>
                <a:ext cx="1247" cy="624"/>
              </a:xfrm>
              <a:custGeom>
                <a:avLst/>
                <a:gdLst>
                  <a:gd name="T0" fmla="*/ 1134 w 1247"/>
                  <a:gd name="T1" fmla="*/ 624 h 624"/>
                  <a:gd name="T2" fmla="*/ 1106 w 1247"/>
                  <a:gd name="T3" fmla="*/ 567 h 624"/>
                  <a:gd name="T4" fmla="*/ 1077 w 1247"/>
                  <a:gd name="T5" fmla="*/ 567 h 624"/>
                  <a:gd name="T6" fmla="*/ 1021 w 1247"/>
                  <a:gd name="T7" fmla="*/ 482 h 624"/>
                  <a:gd name="T8" fmla="*/ 1049 w 1247"/>
                  <a:gd name="T9" fmla="*/ 425 h 624"/>
                  <a:gd name="T10" fmla="*/ 1021 w 1247"/>
                  <a:gd name="T11" fmla="*/ 369 h 624"/>
                  <a:gd name="T12" fmla="*/ 964 w 1247"/>
                  <a:gd name="T13" fmla="*/ 369 h 624"/>
                  <a:gd name="T14" fmla="*/ 936 w 1247"/>
                  <a:gd name="T15" fmla="*/ 340 h 624"/>
                  <a:gd name="T16" fmla="*/ 907 w 1247"/>
                  <a:gd name="T17" fmla="*/ 340 h 624"/>
                  <a:gd name="T18" fmla="*/ 794 w 1247"/>
                  <a:gd name="T19" fmla="*/ 312 h 624"/>
                  <a:gd name="T20" fmla="*/ 737 w 1247"/>
                  <a:gd name="T21" fmla="*/ 312 h 624"/>
                  <a:gd name="T22" fmla="*/ 680 w 1247"/>
                  <a:gd name="T23" fmla="*/ 284 h 624"/>
                  <a:gd name="T24" fmla="*/ 652 w 1247"/>
                  <a:gd name="T25" fmla="*/ 340 h 624"/>
                  <a:gd name="T26" fmla="*/ 709 w 1247"/>
                  <a:gd name="T27" fmla="*/ 369 h 624"/>
                  <a:gd name="T28" fmla="*/ 680 w 1247"/>
                  <a:gd name="T29" fmla="*/ 369 h 624"/>
                  <a:gd name="T30" fmla="*/ 595 w 1247"/>
                  <a:gd name="T31" fmla="*/ 340 h 624"/>
                  <a:gd name="T32" fmla="*/ 539 w 1247"/>
                  <a:gd name="T33" fmla="*/ 284 h 624"/>
                  <a:gd name="T34" fmla="*/ 227 w 1247"/>
                  <a:gd name="T35" fmla="*/ 255 h 624"/>
                  <a:gd name="T36" fmla="*/ 0 w 1247"/>
                  <a:gd name="T37" fmla="*/ 227 h 624"/>
                  <a:gd name="T38" fmla="*/ 0 w 1247"/>
                  <a:gd name="T39" fmla="*/ 199 h 624"/>
                  <a:gd name="T40" fmla="*/ 57 w 1247"/>
                  <a:gd name="T41" fmla="*/ 170 h 624"/>
                  <a:gd name="T42" fmla="*/ 199 w 1247"/>
                  <a:gd name="T43" fmla="*/ 170 h 624"/>
                  <a:gd name="T44" fmla="*/ 227 w 1247"/>
                  <a:gd name="T45" fmla="*/ 142 h 624"/>
                  <a:gd name="T46" fmla="*/ 369 w 1247"/>
                  <a:gd name="T47" fmla="*/ 142 h 624"/>
                  <a:gd name="T48" fmla="*/ 397 w 1247"/>
                  <a:gd name="T49" fmla="*/ 170 h 624"/>
                  <a:gd name="T50" fmla="*/ 454 w 1247"/>
                  <a:gd name="T51" fmla="*/ 85 h 624"/>
                  <a:gd name="T52" fmla="*/ 510 w 1247"/>
                  <a:gd name="T53" fmla="*/ 85 h 624"/>
                  <a:gd name="T54" fmla="*/ 510 w 1247"/>
                  <a:gd name="T55" fmla="*/ 57 h 624"/>
                  <a:gd name="T56" fmla="*/ 539 w 1247"/>
                  <a:gd name="T57" fmla="*/ 85 h 624"/>
                  <a:gd name="T58" fmla="*/ 567 w 1247"/>
                  <a:gd name="T59" fmla="*/ 57 h 624"/>
                  <a:gd name="T60" fmla="*/ 624 w 1247"/>
                  <a:gd name="T61" fmla="*/ 114 h 624"/>
                  <a:gd name="T62" fmla="*/ 652 w 1247"/>
                  <a:gd name="T63" fmla="*/ 85 h 624"/>
                  <a:gd name="T64" fmla="*/ 737 w 1247"/>
                  <a:gd name="T65" fmla="*/ 57 h 624"/>
                  <a:gd name="T66" fmla="*/ 737 w 1247"/>
                  <a:gd name="T67" fmla="*/ 28 h 624"/>
                  <a:gd name="T68" fmla="*/ 766 w 1247"/>
                  <a:gd name="T69" fmla="*/ 28 h 624"/>
                  <a:gd name="T70" fmla="*/ 822 w 1247"/>
                  <a:gd name="T71" fmla="*/ 0 h 624"/>
                  <a:gd name="T72" fmla="*/ 907 w 1247"/>
                  <a:gd name="T73" fmla="*/ 28 h 624"/>
                  <a:gd name="T74" fmla="*/ 1021 w 1247"/>
                  <a:gd name="T75" fmla="*/ 0 h 624"/>
                  <a:gd name="T76" fmla="*/ 1077 w 1247"/>
                  <a:gd name="T77" fmla="*/ 0 h 624"/>
                  <a:gd name="T78" fmla="*/ 1106 w 1247"/>
                  <a:gd name="T79" fmla="*/ 0 h 624"/>
                  <a:gd name="T80" fmla="*/ 1134 w 1247"/>
                  <a:gd name="T81" fmla="*/ 0 h 624"/>
                  <a:gd name="T82" fmla="*/ 1162 w 1247"/>
                  <a:gd name="T83" fmla="*/ 28 h 624"/>
                  <a:gd name="T84" fmla="*/ 1162 w 1247"/>
                  <a:gd name="T85" fmla="*/ 114 h 624"/>
                  <a:gd name="T86" fmla="*/ 1191 w 1247"/>
                  <a:gd name="T87" fmla="*/ 142 h 624"/>
                  <a:gd name="T88" fmla="*/ 1191 w 1247"/>
                  <a:gd name="T89" fmla="*/ 199 h 624"/>
                  <a:gd name="T90" fmla="*/ 1219 w 1247"/>
                  <a:gd name="T91" fmla="*/ 227 h 624"/>
                  <a:gd name="T92" fmla="*/ 1219 w 1247"/>
                  <a:gd name="T93" fmla="*/ 255 h 624"/>
                  <a:gd name="T94" fmla="*/ 1191 w 1247"/>
                  <a:gd name="T95" fmla="*/ 284 h 624"/>
                  <a:gd name="T96" fmla="*/ 1219 w 1247"/>
                  <a:gd name="T97" fmla="*/ 340 h 624"/>
                  <a:gd name="T98" fmla="*/ 1247 w 1247"/>
                  <a:gd name="T99" fmla="*/ 369 h 624"/>
                  <a:gd name="T100" fmla="*/ 1247 w 1247"/>
                  <a:gd name="T101" fmla="*/ 425 h 624"/>
                  <a:gd name="T102" fmla="*/ 1219 w 1247"/>
                  <a:gd name="T103" fmla="*/ 454 h 624"/>
                  <a:gd name="T104" fmla="*/ 1191 w 1247"/>
                  <a:gd name="T105" fmla="*/ 595 h 624"/>
                  <a:gd name="T106" fmla="*/ 1162 w 1247"/>
                  <a:gd name="T107" fmla="*/ 595 h 624"/>
                  <a:gd name="T108" fmla="*/ 1134 w 1247"/>
                  <a:gd name="T109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247" h="624">
                    <a:moveTo>
                      <a:pt x="1134" y="624"/>
                    </a:moveTo>
                    <a:lnTo>
                      <a:pt x="1106" y="567"/>
                    </a:lnTo>
                    <a:lnTo>
                      <a:pt x="1077" y="567"/>
                    </a:lnTo>
                    <a:lnTo>
                      <a:pt x="1021" y="482"/>
                    </a:lnTo>
                    <a:lnTo>
                      <a:pt x="1049" y="425"/>
                    </a:lnTo>
                    <a:lnTo>
                      <a:pt x="1021" y="369"/>
                    </a:lnTo>
                    <a:lnTo>
                      <a:pt x="964" y="369"/>
                    </a:lnTo>
                    <a:lnTo>
                      <a:pt x="936" y="340"/>
                    </a:lnTo>
                    <a:lnTo>
                      <a:pt x="907" y="340"/>
                    </a:lnTo>
                    <a:lnTo>
                      <a:pt x="794" y="312"/>
                    </a:lnTo>
                    <a:lnTo>
                      <a:pt x="737" y="312"/>
                    </a:lnTo>
                    <a:lnTo>
                      <a:pt x="680" y="284"/>
                    </a:lnTo>
                    <a:lnTo>
                      <a:pt x="652" y="340"/>
                    </a:lnTo>
                    <a:lnTo>
                      <a:pt x="709" y="369"/>
                    </a:lnTo>
                    <a:lnTo>
                      <a:pt x="680" y="369"/>
                    </a:lnTo>
                    <a:lnTo>
                      <a:pt x="595" y="340"/>
                    </a:lnTo>
                    <a:lnTo>
                      <a:pt x="539" y="284"/>
                    </a:lnTo>
                    <a:lnTo>
                      <a:pt x="227" y="255"/>
                    </a:lnTo>
                    <a:lnTo>
                      <a:pt x="0" y="227"/>
                    </a:lnTo>
                    <a:lnTo>
                      <a:pt x="0" y="199"/>
                    </a:lnTo>
                    <a:lnTo>
                      <a:pt x="57" y="170"/>
                    </a:lnTo>
                    <a:lnTo>
                      <a:pt x="199" y="170"/>
                    </a:lnTo>
                    <a:lnTo>
                      <a:pt x="227" y="142"/>
                    </a:lnTo>
                    <a:lnTo>
                      <a:pt x="369" y="142"/>
                    </a:lnTo>
                    <a:lnTo>
                      <a:pt x="397" y="170"/>
                    </a:lnTo>
                    <a:lnTo>
                      <a:pt x="454" y="85"/>
                    </a:lnTo>
                    <a:lnTo>
                      <a:pt x="510" y="85"/>
                    </a:lnTo>
                    <a:lnTo>
                      <a:pt x="510" y="57"/>
                    </a:lnTo>
                    <a:lnTo>
                      <a:pt x="539" y="85"/>
                    </a:lnTo>
                    <a:lnTo>
                      <a:pt x="567" y="57"/>
                    </a:lnTo>
                    <a:lnTo>
                      <a:pt x="624" y="114"/>
                    </a:lnTo>
                    <a:lnTo>
                      <a:pt x="652" y="85"/>
                    </a:lnTo>
                    <a:lnTo>
                      <a:pt x="737" y="57"/>
                    </a:lnTo>
                    <a:lnTo>
                      <a:pt x="737" y="28"/>
                    </a:lnTo>
                    <a:lnTo>
                      <a:pt x="766" y="28"/>
                    </a:lnTo>
                    <a:lnTo>
                      <a:pt x="822" y="0"/>
                    </a:lnTo>
                    <a:lnTo>
                      <a:pt x="907" y="28"/>
                    </a:lnTo>
                    <a:lnTo>
                      <a:pt x="1021" y="0"/>
                    </a:lnTo>
                    <a:lnTo>
                      <a:pt x="1077" y="0"/>
                    </a:lnTo>
                    <a:lnTo>
                      <a:pt x="1106" y="0"/>
                    </a:lnTo>
                    <a:lnTo>
                      <a:pt x="1134" y="0"/>
                    </a:lnTo>
                    <a:lnTo>
                      <a:pt x="1162" y="28"/>
                    </a:lnTo>
                    <a:lnTo>
                      <a:pt x="1162" y="114"/>
                    </a:lnTo>
                    <a:lnTo>
                      <a:pt x="1191" y="142"/>
                    </a:lnTo>
                    <a:lnTo>
                      <a:pt x="1191" y="199"/>
                    </a:lnTo>
                    <a:lnTo>
                      <a:pt x="1219" y="227"/>
                    </a:lnTo>
                    <a:lnTo>
                      <a:pt x="1219" y="255"/>
                    </a:lnTo>
                    <a:lnTo>
                      <a:pt x="1191" y="284"/>
                    </a:lnTo>
                    <a:lnTo>
                      <a:pt x="1219" y="340"/>
                    </a:lnTo>
                    <a:lnTo>
                      <a:pt x="1247" y="369"/>
                    </a:lnTo>
                    <a:lnTo>
                      <a:pt x="1247" y="425"/>
                    </a:lnTo>
                    <a:lnTo>
                      <a:pt x="1219" y="454"/>
                    </a:lnTo>
                    <a:lnTo>
                      <a:pt x="1191" y="595"/>
                    </a:lnTo>
                    <a:lnTo>
                      <a:pt x="1162" y="595"/>
                    </a:lnTo>
                    <a:lnTo>
                      <a:pt x="1134" y="62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87" name="Freeform 51"/>
              <p:cNvSpPr>
                <a:spLocks/>
              </p:cNvSpPr>
              <p:nvPr/>
            </p:nvSpPr>
            <p:spPr bwMode="auto">
              <a:xfrm>
                <a:off x="5166" y="1777"/>
                <a:ext cx="1106" cy="1247"/>
              </a:xfrm>
              <a:custGeom>
                <a:avLst/>
                <a:gdLst>
                  <a:gd name="T0" fmla="*/ 28 w 1106"/>
                  <a:gd name="T1" fmla="*/ 1049 h 1247"/>
                  <a:gd name="T2" fmla="*/ 28 w 1106"/>
                  <a:gd name="T3" fmla="*/ 1077 h 1247"/>
                  <a:gd name="T4" fmla="*/ 113 w 1106"/>
                  <a:gd name="T5" fmla="*/ 1105 h 1247"/>
                  <a:gd name="T6" fmla="*/ 198 w 1106"/>
                  <a:gd name="T7" fmla="*/ 1162 h 1247"/>
                  <a:gd name="T8" fmla="*/ 255 w 1106"/>
                  <a:gd name="T9" fmla="*/ 1134 h 1247"/>
                  <a:gd name="T10" fmla="*/ 312 w 1106"/>
                  <a:gd name="T11" fmla="*/ 1219 h 1247"/>
                  <a:gd name="T12" fmla="*/ 454 w 1106"/>
                  <a:gd name="T13" fmla="*/ 1190 h 1247"/>
                  <a:gd name="T14" fmla="*/ 510 w 1106"/>
                  <a:gd name="T15" fmla="*/ 1162 h 1247"/>
                  <a:gd name="T16" fmla="*/ 567 w 1106"/>
                  <a:gd name="T17" fmla="*/ 1105 h 1247"/>
                  <a:gd name="T18" fmla="*/ 624 w 1106"/>
                  <a:gd name="T19" fmla="*/ 1134 h 1247"/>
                  <a:gd name="T20" fmla="*/ 822 w 1106"/>
                  <a:gd name="T21" fmla="*/ 1162 h 1247"/>
                  <a:gd name="T22" fmla="*/ 907 w 1106"/>
                  <a:gd name="T23" fmla="*/ 1105 h 1247"/>
                  <a:gd name="T24" fmla="*/ 907 w 1106"/>
                  <a:gd name="T25" fmla="*/ 1049 h 1247"/>
                  <a:gd name="T26" fmla="*/ 936 w 1106"/>
                  <a:gd name="T27" fmla="*/ 935 h 1247"/>
                  <a:gd name="T28" fmla="*/ 879 w 1106"/>
                  <a:gd name="T29" fmla="*/ 964 h 1247"/>
                  <a:gd name="T30" fmla="*/ 1077 w 1106"/>
                  <a:gd name="T31" fmla="*/ 737 h 1247"/>
                  <a:gd name="T32" fmla="*/ 1049 w 1106"/>
                  <a:gd name="T33" fmla="*/ 652 h 1247"/>
                  <a:gd name="T34" fmla="*/ 1021 w 1106"/>
                  <a:gd name="T35" fmla="*/ 623 h 1247"/>
                  <a:gd name="T36" fmla="*/ 992 w 1106"/>
                  <a:gd name="T37" fmla="*/ 538 h 1247"/>
                  <a:gd name="T38" fmla="*/ 850 w 1106"/>
                  <a:gd name="T39" fmla="*/ 283 h 1247"/>
                  <a:gd name="T40" fmla="*/ 822 w 1106"/>
                  <a:gd name="T41" fmla="*/ 85 h 1247"/>
                  <a:gd name="T42" fmla="*/ 794 w 1106"/>
                  <a:gd name="T43" fmla="*/ 113 h 1247"/>
                  <a:gd name="T44" fmla="*/ 765 w 1106"/>
                  <a:gd name="T45" fmla="*/ 226 h 1247"/>
                  <a:gd name="T46" fmla="*/ 737 w 1106"/>
                  <a:gd name="T47" fmla="*/ 283 h 1247"/>
                  <a:gd name="T48" fmla="*/ 680 w 1106"/>
                  <a:gd name="T49" fmla="*/ 340 h 1247"/>
                  <a:gd name="T50" fmla="*/ 680 w 1106"/>
                  <a:gd name="T51" fmla="*/ 397 h 1247"/>
                  <a:gd name="T52" fmla="*/ 624 w 1106"/>
                  <a:gd name="T53" fmla="*/ 425 h 1247"/>
                  <a:gd name="T54" fmla="*/ 482 w 1106"/>
                  <a:gd name="T55" fmla="*/ 538 h 1247"/>
                  <a:gd name="T56" fmla="*/ 425 w 1106"/>
                  <a:gd name="T57" fmla="*/ 595 h 1247"/>
                  <a:gd name="T58" fmla="*/ 454 w 1106"/>
                  <a:gd name="T59" fmla="*/ 737 h 1247"/>
                  <a:gd name="T60" fmla="*/ 397 w 1106"/>
                  <a:gd name="T61" fmla="*/ 708 h 1247"/>
                  <a:gd name="T62" fmla="*/ 312 w 1106"/>
                  <a:gd name="T63" fmla="*/ 765 h 1247"/>
                  <a:gd name="T64" fmla="*/ 369 w 1106"/>
                  <a:gd name="T65" fmla="*/ 878 h 1247"/>
                  <a:gd name="T66" fmla="*/ 255 w 1106"/>
                  <a:gd name="T67" fmla="*/ 907 h 1247"/>
                  <a:gd name="T68" fmla="*/ 198 w 1106"/>
                  <a:gd name="T69" fmla="*/ 822 h 1247"/>
                  <a:gd name="T70" fmla="*/ 142 w 1106"/>
                  <a:gd name="T71" fmla="*/ 822 h 1247"/>
                  <a:gd name="T72" fmla="*/ 0 w 1106"/>
                  <a:gd name="T73" fmla="*/ 878 h 1247"/>
                  <a:gd name="T74" fmla="*/ 0 w 1106"/>
                  <a:gd name="T75" fmla="*/ 1020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06" h="1247">
                    <a:moveTo>
                      <a:pt x="0" y="1020"/>
                    </a:moveTo>
                    <a:lnTo>
                      <a:pt x="28" y="1049"/>
                    </a:lnTo>
                    <a:lnTo>
                      <a:pt x="0" y="1077"/>
                    </a:lnTo>
                    <a:lnTo>
                      <a:pt x="28" y="1077"/>
                    </a:lnTo>
                    <a:lnTo>
                      <a:pt x="57" y="1049"/>
                    </a:lnTo>
                    <a:lnTo>
                      <a:pt x="113" y="1105"/>
                    </a:lnTo>
                    <a:lnTo>
                      <a:pt x="170" y="1077"/>
                    </a:lnTo>
                    <a:lnTo>
                      <a:pt x="198" y="1162"/>
                    </a:lnTo>
                    <a:lnTo>
                      <a:pt x="227" y="1162"/>
                    </a:lnTo>
                    <a:lnTo>
                      <a:pt x="255" y="1134"/>
                    </a:lnTo>
                    <a:lnTo>
                      <a:pt x="312" y="1134"/>
                    </a:lnTo>
                    <a:lnTo>
                      <a:pt x="312" y="1219"/>
                    </a:lnTo>
                    <a:lnTo>
                      <a:pt x="369" y="1247"/>
                    </a:lnTo>
                    <a:lnTo>
                      <a:pt x="454" y="1190"/>
                    </a:lnTo>
                    <a:lnTo>
                      <a:pt x="482" y="1190"/>
                    </a:lnTo>
                    <a:lnTo>
                      <a:pt x="510" y="1162"/>
                    </a:lnTo>
                    <a:lnTo>
                      <a:pt x="595" y="1134"/>
                    </a:lnTo>
                    <a:lnTo>
                      <a:pt x="567" y="1105"/>
                    </a:lnTo>
                    <a:lnTo>
                      <a:pt x="595" y="1077"/>
                    </a:lnTo>
                    <a:lnTo>
                      <a:pt x="624" y="1134"/>
                    </a:lnTo>
                    <a:lnTo>
                      <a:pt x="737" y="1134"/>
                    </a:lnTo>
                    <a:lnTo>
                      <a:pt x="822" y="1162"/>
                    </a:lnTo>
                    <a:lnTo>
                      <a:pt x="850" y="1105"/>
                    </a:lnTo>
                    <a:lnTo>
                      <a:pt x="907" y="1105"/>
                    </a:lnTo>
                    <a:lnTo>
                      <a:pt x="907" y="1077"/>
                    </a:lnTo>
                    <a:lnTo>
                      <a:pt x="907" y="1049"/>
                    </a:lnTo>
                    <a:lnTo>
                      <a:pt x="964" y="935"/>
                    </a:lnTo>
                    <a:lnTo>
                      <a:pt x="936" y="935"/>
                    </a:lnTo>
                    <a:lnTo>
                      <a:pt x="907" y="964"/>
                    </a:lnTo>
                    <a:lnTo>
                      <a:pt x="879" y="964"/>
                    </a:lnTo>
                    <a:lnTo>
                      <a:pt x="907" y="850"/>
                    </a:lnTo>
                    <a:lnTo>
                      <a:pt x="1077" y="737"/>
                    </a:lnTo>
                    <a:lnTo>
                      <a:pt x="1106" y="680"/>
                    </a:lnTo>
                    <a:lnTo>
                      <a:pt x="1049" y="652"/>
                    </a:lnTo>
                    <a:lnTo>
                      <a:pt x="1021" y="652"/>
                    </a:lnTo>
                    <a:lnTo>
                      <a:pt x="1021" y="623"/>
                    </a:lnTo>
                    <a:lnTo>
                      <a:pt x="992" y="595"/>
                    </a:lnTo>
                    <a:lnTo>
                      <a:pt x="992" y="538"/>
                    </a:lnTo>
                    <a:lnTo>
                      <a:pt x="964" y="510"/>
                    </a:lnTo>
                    <a:lnTo>
                      <a:pt x="850" y="283"/>
                    </a:lnTo>
                    <a:lnTo>
                      <a:pt x="850" y="170"/>
                    </a:lnTo>
                    <a:lnTo>
                      <a:pt x="822" y="85"/>
                    </a:lnTo>
                    <a:lnTo>
                      <a:pt x="765" y="0"/>
                    </a:lnTo>
                    <a:lnTo>
                      <a:pt x="794" y="113"/>
                    </a:lnTo>
                    <a:lnTo>
                      <a:pt x="765" y="170"/>
                    </a:lnTo>
                    <a:lnTo>
                      <a:pt x="765" y="226"/>
                    </a:lnTo>
                    <a:lnTo>
                      <a:pt x="709" y="283"/>
                    </a:lnTo>
                    <a:lnTo>
                      <a:pt x="737" y="283"/>
                    </a:lnTo>
                    <a:lnTo>
                      <a:pt x="709" y="311"/>
                    </a:lnTo>
                    <a:lnTo>
                      <a:pt x="680" y="340"/>
                    </a:lnTo>
                    <a:lnTo>
                      <a:pt x="709" y="368"/>
                    </a:lnTo>
                    <a:lnTo>
                      <a:pt x="680" y="397"/>
                    </a:lnTo>
                    <a:lnTo>
                      <a:pt x="652" y="368"/>
                    </a:lnTo>
                    <a:lnTo>
                      <a:pt x="624" y="425"/>
                    </a:lnTo>
                    <a:lnTo>
                      <a:pt x="482" y="510"/>
                    </a:lnTo>
                    <a:lnTo>
                      <a:pt x="482" y="538"/>
                    </a:lnTo>
                    <a:lnTo>
                      <a:pt x="454" y="567"/>
                    </a:lnTo>
                    <a:lnTo>
                      <a:pt x="425" y="595"/>
                    </a:lnTo>
                    <a:lnTo>
                      <a:pt x="454" y="652"/>
                    </a:lnTo>
                    <a:lnTo>
                      <a:pt x="454" y="737"/>
                    </a:lnTo>
                    <a:lnTo>
                      <a:pt x="397" y="737"/>
                    </a:lnTo>
                    <a:lnTo>
                      <a:pt x="397" y="708"/>
                    </a:lnTo>
                    <a:lnTo>
                      <a:pt x="369" y="708"/>
                    </a:lnTo>
                    <a:lnTo>
                      <a:pt x="312" y="765"/>
                    </a:lnTo>
                    <a:lnTo>
                      <a:pt x="369" y="822"/>
                    </a:lnTo>
                    <a:lnTo>
                      <a:pt x="369" y="878"/>
                    </a:lnTo>
                    <a:lnTo>
                      <a:pt x="312" y="822"/>
                    </a:lnTo>
                    <a:lnTo>
                      <a:pt x="255" y="907"/>
                    </a:lnTo>
                    <a:lnTo>
                      <a:pt x="227" y="878"/>
                    </a:lnTo>
                    <a:lnTo>
                      <a:pt x="198" y="822"/>
                    </a:lnTo>
                    <a:lnTo>
                      <a:pt x="170" y="850"/>
                    </a:lnTo>
                    <a:lnTo>
                      <a:pt x="142" y="822"/>
                    </a:lnTo>
                    <a:lnTo>
                      <a:pt x="57" y="822"/>
                    </a:lnTo>
                    <a:lnTo>
                      <a:pt x="0" y="878"/>
                    </a:lnTo>
                    <a:lnTo>
                      <a:pt x="28" y="935"/>
                    </a:lnTo>
                    <a:lnTo>
                      <a:pt x="0" y="102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88" name="Freeform 52"/>
              <p:cNvSpPr>
                <a:spLocks/>
              </p:cNvSpPr>
              <p:nvPr/>
            </p:nvSpPr>
            <p:spPr bwMode="auto">
              <a:xfrm>
                <a:off x="4939" y="1266"/>
                <a:ext cx="1021" cy="1560"/>
              </a:xfrm>
              <a:custGeom>
                <a:avLst/>
                <a:gdLst>
                  <a:gd name="T0" fmla="*/ 29 w 1021"/>
                  <a:gd name="T1" fmla="*/ 1389 h 1560"/>
                  <a:gd name="T2" fmla="*/ 85 w 1021"/>
                  <a:gd name="T3" fmla="*/ 1475 h 1560"/>
                  <a:gd name="T4" fmla="*/ 142 w 1021"/>
                  <a:gd name="T5" fmla="*/ 1560 h 1560"/>
                  <a:gd name="T6" fmla="*/ 227 w 1021"/>
                  <a:gd name="T7" fmla="*/ 1531 h 1560"/>
                  <a:gd name="T8" fmla="*/ 227 w 1021"/>
                  <a:gd name="T9" fmla="*/ 1389 h 1560"/>
                  <a:gd name="T10" fmla="*/ 340 w 1021"/>
                  <a:gd name="T11" fmla="*/ 1333 h 1560"/>
                  <a:gd name="T12" fmla="*/ 397 w 1021"/>
                  <a:gd name="T13" fmla="*/ 1361 h 1560"/>
                  <a:gd name="T14" fmla="*/ 454 w 1021"/>
                  <a:gd name="T15" fmla="*/ 1389 h 1560"/>
                  <a:gd name="T16" fmla="*/ 539 w 1021"/>
                  <a:gd name="T17" fmla="*/ 1333 h 1560"/>
                  <a:gd name="T18" fmla="*/ 596 w 1021"/>
                  <a:gd name="T19" fmla="*/ 1333 h 1560"/>
                  <a:gd name="T20" fmla="*/ 596 w 1021"/>
                  <a:gd name="T21" fmla="*/ 1219 h 1560"/>
                  <a:gd name="T22" fmla="*/ 624 w 1021"/>
                  <a:gd name="T23" fmla="*/ 1248 h 1560"/>
                  <a:gd name="T24" fmla="*/ 681 w 1021"/>
                  <a:gd name="T25" fmla="*/ 1163 h 1560"/>
                  <a:gd name="T26" fmla="*/ 709 w 1021"/>
                  <a:gd name="T27" fmla="*/ 1049 h 1560"/>
                  <a:gd name="T28" fmla="*/ 851 w 1021"/>
                  <a:gd name="T29" fmla="*/ 936 h 1560"/>
                  <a:gd name="T30" fmla="*/ 907 w 1021"/>
                  <a:gd name="T31" fmla="*/ 908 h 1560"/>
                  <a:gd name="T32" fmla="*/ 907 w 1021"/>
                  <a:gd name="T33" fmla="*/ 851 h 1560"/>
                  <a:gd name="T34" fmla="*/ 936 w 1021"/>
                  <a:gd name="T35" fmla="*/ 794 h 1560"/>
                  <a:gd name="T36" fmla="*/ 992 w 1021"/>
                  <a:gd name="T37" fmla="*/ 681 h 1560"/>
                  <a:gd name="T38" fmla="*/ 992 w 1021"/>
                  <a:gd name="T39" fmla="*/ 511 h 1560"/>
                  <a:gd name="T40" fmla="*/ 964 w 1021"/>
                  <a:gd name="T41" fmla="*/ 426 h 1560"/>
                  <a:gd name="T42" fmla="*/ 851 w 1021"/>
                  <a:gd name="T43" fmla="*/ 454 h 1560"/>
                  <a:gd name="T44" fmla="*/ 737 w 1021"/>
                  <a:gd name="T45" fmla="*/ 454 h 1560"/>
                  <a:gd name="T46" fmla="*/ 681 w 1021"/>
                  <a:gd name="T47" fmla="*/ 255 h 1560"/>
                  <a:gd name="T48" fmla="*/ 425 w 1021"/>
                  <a:gd name="T49" fmla="*/ 284 h 1560"/>
                  <a:gd name="T50" fmla="*/ 340 w 1021"/>
                  <a:gd name="T51" fmla="*/ 29 h 1560"/>
                  <a:gd name="T52" fmla="*/ 227 w 1021"/>
                  <a:gd name="T53" fmla="*/ 57 h 1560"/>
                  <a:gd name="T54" fmla="*/ 114 w 1021"/>
                  <a:gd name="T55" fmla="*/ 170 h 1560"/>
                  <a:gd name="T56" fmla="*/ 85 w 1021"/>
                  <a:gd name="T57" fmla="*/ 341 h 1560"/>
                  <a:gd name="T58" fmla="*/ 85 w 1021"/>
                  <a:gd name="T59" fmla="*/ 539 h 1560"/>
                  <a:gd name="T60" fmla="*/ 114 w 1021"/>
                  <a:gd name="T61" fmla="*/ 596 h 1560"/>
                  <a:gd name="T62" fmla="*/ 0 w 1021"/>
                  <a:gd name="T63" fmla="*/ 709 h 1560"/>
                  <a:gd name="T64" fmla="*/ 57 w 1021"/>
                  <a:gd name="T65" fmla="*/ 851 h 1560"/>
                  <a:gd name="T66" fmla="*/ 29 w 1021"/>
                  <a:gd name="T67" fmla="*/ 936 h 1560"/>
                  <a:gd name="T68" fmla="*/ 57 w 1021"/>
                  <a:gd name="T69" fmla="*/ 1049 h 1560"/>
                  <a:gd name="T70" fmla="*/ 114 w 1021"/>
                  <a:gd name="T71" fmla="*/ 1163 h 1560"/>
                  <a:gd name="T72" fmla="*/ 114 w 1021"/>
                  <a:gd name="T73" fmla="*/ 1276 h 1560"/>
                  <a:gd name="T74" fmla="*/ 57 w 1021"/>
                  <a:gd name="T75" fmla="*/ 1304 h 1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21" h="1560">
                    <a:moveTo>
                      <a:pt x="57" y="1304"/>
                    </a:moveTo>
                    <a:lnTo>
                      <a:pt x="29" y="1389"/>
                    </a:lnTo>
                    <a:lnTo>
                      <a:pt x="85" y="1418"/>
                    </a:lnTo>
                    <a:lnTo>
                      <a:pt x="85" y="1475"/>
                    </a:lnTo>
                    <a:lnTo>
                      <a:pt x="114" y="1503"/>
                    </a:lnTo>
                    <a:lnTo>
                      <a:pt x="142" y="1560"/>
                    </a:lnTo>
                    <a:lnTo>
                      <a:pt x="199" y="1560"/>
                    </a:lnTo>
                    <a:lnTo>
                      <a:pt x="227" y="1531"/>
                    </a:lnTo>
                    <a:lnTo>
                      <a:pt x="255" y="1446"/>
                    </a:lnTo>
                    <a:lnTo>
                      <a:pt x="227" y="1389"/>
                    </a:lnTo>
                    <a:lnTo>
                      <a:pt x="284" y="1333"/>
                    </a:lnTo>
                    <a:lnTo>
                      <a:pt x="340" y="1333"/>
                    </a:lnTo>
                    <a:lnTo>
                      <a:pt x="369" y="1333"/>
                    </a:lnTo>
                    <a:lnTo>
                      <a:pt x="397" y="1361"/>
                    </a:lnTo>
                    <a:lnTo>
                      <a:pt x="425" y="1333"/>
                    </a:lnTo>
                    <a:lnTo>
                      <a:pt x="454" y="1389"/>
                    </a:lnTo>
                    <a:lnTo>
                      <a:pt x="482" y="1418"/>
                    </a:lnTo>
                    <a:lnTo>
                      <a:pt x="539" y="1333"/>
                    </a:lnTo>
                    <a:lnTo>
                      <a:pt x="596" y="1389"/>
                    </a:lnTo>
                    <a:lnTo>
                      <a:pt x="596" y="1333"/>
                    </a:lnTo>
                    <a:lnTo>
                      <a:pt x="539" y="1276"/>
                    </a:lnTo>
                    <a:lnTo>
                      <a:pt x="596" y="1219"/>
                    </a:lnTo>
                    <a:lnTo>
                      <a:pt x="624" y="1219"/>
                    </a:lnTo>
                    <a:lnTo>
                      <a:pt x="624" y="1248"/>
                    </a:lnTo>
                    <a:lnTo>
                      <a:pt x="681" y="1248"/>
                    </a:lnTo>
                    <a:lnTo>
                      <a:pt x="681" y="1163"/>
                    </a:lnTo>
                    <a:lnTo>
                      <a:pt x="652" y="1106"/>
                    </a:lnTo>
                    <a:lnTo>
                      <a:pt x="709" y="1049"/>
                    </a:lnTo>
                    <a:lnTo>
                      <a:pt x="709" y="1021"/>
                    </a:lnTo>
                    <a:lnTo>
                      <a:pt x="851" y="936"/>
                    </a:lnTo>
                    <a:lnTo>
                      <a:pt x="879" y="879"/>
                    </a:lnTo>
                    <a:lnTo>
                      <a:pt x="907" y="908"/>
                    </a:lnTo>
                    <a:lnTo>
                      <a:pt x="936" y="879"/>
                    </a:lnTo>
                    <a:lnTo>
                      <a:pt x="907" y="851"/>
                    </a:lnTo>
                    <a:lnTo>
                      <a:pt x="964" y="794"/>
                    </a:lnTo>
                    <a:lnTo>
                      <a:pt x="936" y="794"/>
                    </a:lnTo>
                    <a:lnTo>
                      <a:pt x="992" y="737"/>
                    </a:lnTo>
                    <a:lnTo>
                      <a:pt x="992" y="681"/>
                    </a:lnTo>
                    <a:lnTo>
                      <a:pt x="1021" y="624"/>
                    </a:lnTo>
                    <a:lnTo>
                      <a:pt x="992" y="511"/>
                    </a:lnTo>
                    <a:lnTo>
                      <a:pt x="964" y="454"/>
                    </a:lnTo>
                    <a:lnTo>
                      <a:pt x="964" y="426"/>
                    </a:lnTo>
                    <a:lnTo>
                      <a:pt x="907" y="426"/>
                    </a:lnTo>
                    <a:lnTo>
                      <a:pt x="851" y="454"/>
                    </a:lnTo>
                    <a:lnTo>
                      <a:pt x="766" y="454"/>
                    </a:lnTo>
                    <a:lnTo>
                      <a:pt x="737" y="454"/>
                    </a:lnTo>
                    <a:lnTo>
                      <a:pt x="709" y="284"/>
                    </a:lnTo>
                    <a:lnTo>
                      <a:pt x="681" y="255"/>
                    </a:lnTo>
                    <a:lnTo>
                      <a:pt x="539" y="255"/>
                    </a:lnTo>
                    <a:lnTo>
                      <a:pt x="425" y="284"/>
                    </a:lnTo>
                    <a:lnTo>
                      <a:pt x="397" y="57"/>
                    </a:lnTo>
                    <a:lnTo>
                      <a:pt x="340" y="29"/>
                    </a:lnTo>
                    <a:lnTo>
                      <a:pt x="312" y="0"/>
                    </a:lnTo>
                    <a:lnTo>
                      <a:pt x="227" y="57"/>
                    </a:lnTo>
                    <a:lnTo>
                      <a:pt x="199" y="114"/>
                    </a:lnTo>
                    <a:lnTo>
                      <a:pt x="114" y="170"/>
                    </a:lnTo>
                    <a:lnTo>
                      <a:pt x="114" y="284"/>
                    </a:lnTo>
                    <a:lnTo>
                      <a:pt x="85" y="341"/>
                    </a:lnTo>
                    <a:lnTo>
                      <a:pt x="114" y="397"/>
                    </a:lnTo>
                    <a:lnTo>
                      <a:pt x="85" y="539"/>
                    </a:lnTo>
                    <a:lnTo>
                      <a:pt x="114" y="539"/>
                    </a:lnTo>
                    <a:lnTo>
                      <a:pt x="114" y="596"/>
                    </a:lnTo>
                    <a:lnTo>
                      <a:pt x="57" y="681"/>
                    </a:lnTo>
                    <a:lnTo>
                      <a:pt x="0" y="709"/>
                    </a:lnTo>
                    <a:lnTo>
                      <a:pt x="29" y="822"/>
                    </a:lnTo>
                    <a:lnTo>
                      <a:pt x="57" y="851"/>
                    </a:lnTo>
                    <a:lnTo>
                      <a:pt x="57" y="936"/>
                    </a:lnTo>
                    <a:lnTo>
                      <a:pt x="29" y="936"/>
                    </a:lnTo>
                    <a:lnTo>
                      <a:pt x="29" y="1021"/>
                    </a:lnTo>
                    <a:lnTo>
                      <a:pt x="57" y="1049"/>
                    </a:lnTo>
                    <a:lnTo>
                      <a:pt x="85" y="1134"/>
                    </a:lnTo>
                    <a:lnTo>
                      <a:pt x="114" y="1163"/>
                    </a:lnTo>
                    <a:lnTo>
                      <a:pt x="85" y="1219"/>
                    </a:lnTo>
                    <a:lnTo>
                      <a:pt x="114" y="1276"/>
                    </a:lnTo>
                    <a:lnTo>
                      <a:pt x="85" y="1333"/>
                    </a:lnTo>
                    <a:lnTo>
                      <a:pt x="57" y="130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65" name="グループ化 64"/>
            <p:cNvGrpSpPr/>
            <p:nvPr/>
          </p:nvGrpSpPr>
          <p:grpSpPr>
            <a:xfrm>
              <a:off x="1743572" y="4428738"/>
              <a:ext cx="6457453" cy="4172351"/>
              <a:chOff x="1743572" y="4428738"/>
              <a:chExt cx="6457453" cy="4172351"/>
            </a:xfrm>
          </p:grpSpPr>
          <p:sp>
            <p:nvSpPr>
              <p:cNvPr id="66" name="正方形/長方形 65"/>
              <p:cNvSpPr/>
              <p:nvPr/>
            </p:nvSpPr>
            <p:spPr>
              <a:xfrm>
                <a:off x="6210935" y="4428738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葵区</a:t>
                </a:r>
              </a:p>
            </p:txBody>
          </p:sp>
          <p:sp>
            <p:nvSpPr>
              <p:cNvPr id="67" name="正方形/長方形 66"/>
              <p:cNvSpPr/>
              <p:nvPr/>
            </p:nvSpPr>
            <p:spPr>
              <a:xfrm>
                <a:off x="1743572" y="6957625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北区</a:t>
                </a:r>
              </a:p>
            </p:txBody>
          </p:sp>
          <p:sp>
            <p:nvSpPr>
              <p:cNvPr id="68" name="正方形/長方形 67"/>
              <p:cNvSpPr/>
              <p:nvPr/>
            </p:nvSpPr>
            <p:spPr>
              <a:xfrm>
                <a:off x="3234313" y="5214342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天竜区</a:t>
                </a:r>
              </a:p>
            </p:txBody>
          </p:sp>
          <p:sp>
            <p:nvSpPr>
              <p:cNvPr id="69" name="正方形/長方形 68"/>
              <p:cNvSpPr/>
              <p:nvPr/>
            </p:nvSpPr>
            <p:spPr>
              <a:xfrm>
                <a:off x="2548594" y="7117964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浜北区</a:t>
                </a:r>
              </a:p>
            </p:txBody>
          </p:sp>
          <p:sp>
            <p:nvSpPr>
              <p:cNvPr id="70" name="正方形/長方形 69"/>
              <p:cNvSpPr/>
              <p:nvPr/>
            </p:nvSpPr>
            <p:spPr>
              <a:xfrm>
                <a:off x="2315867" y="8324090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南区</a:t>
                </a:r>
              </a:p>
            </p:txBody>
          </p:sp>
          <p:sp>
            <p:nvSpPr>
              <p:cNvPr id="71" name="正方形/長方形 70"/>
              <p:cNvSpPr/>
              <p:nvPr/>
            </p:nvSpPr>
            <p:spPr>
              <a:xfrm>
                <a:off x="1823424" y="7956163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西区</a:t>
                </a:r>
              </a:p>
            </p:txBody>
          </p:sp>
          <p:sp>
            <p:nvSpPr>
              <p:cNvPr id="72" name="正方形/長方形 71"/>
              <p:cNvSpPr/>
              <p:nvPr/>
            </p:nvSpPr>
            <p:spPr>
              <a:xfrm>
                <a:off x="2625537" y="7600316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東区</a:t>
                </a:r>
              </a:p>
            </p:txBody>
          </p:sp>
          <p:sp>
            <p:nvSpPr>
              <p:cNvPr id="73" name="正方形/長方形 72"/>
              <p:cNvSpPr/>
              <p:nvPr/>
            </p:nvSpPr>
            <p:spPr>
              <a:xfrm>
                <a:off x="2338199" y="7906387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中区</a:t>
                </a:r>
              </a:p>
            </p:txBody>
          </p:sp>
          <p:sp>
            <p:nvSpPr>
              <p:cNvPr id="74" name="正方形/長方形 73"/>
              <p:cNvSpPr/>
              <p:nvPr/>
            </p:nvSpPr>
            <p:spPr>
              <a:xfrm>
                <a:off x="7554694" y="4777988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清水区</a:t>
                </a:r>
              </a:p>
            </p:txBody>
          </p:sp>
          <p:sp>
            <p:nvSpPr>
              <p:cNvPr id="75" name="正方形/長方形 74"/>
              <p:cNvSpPr/>
              <p:nvPr/>
            </p:nvSpPr>
            <p:spPr>
              <a:xfrm>
                <a:off x="6726895" y="6017439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駿河区</a:t>
                </a:r>
              </a:p>
            </p:txBody>
          </p:sp>
        </p:grpSp>
        <p:grpSp>
          <p:nvGrpSpPr>
            <p:cNvPr id="76" name="グループ化 75"/>
            <p:cNvGrpSpPr/>
            <p:nvPr/>
          </p:nvGrpSpPr>
          <p:grpSpPr>
            <a:xfrm>
              <a:off x="651094" y="2500742"/>
              <a:ext cx="11630608" cy="6528761"/>
              <a:chOff x="651094" y="2500742"/>
              <a:chExt cx="11630608" cy="6528761"/>
            </a:xfrm>
          </p:grpSpPr>
          <p:sp>
            <p:nvSpPr>
              <p:cNvPr id="77" name="正方形/長方形 76"/>
              <p:cNvSpPr/>
              <p:nvPr/>
            </p:nvSpPr>
            <p:spPr>
              <a:xfrm>
                <a:off x="6812183" y="462861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静岡市</a:t>
                </a:r>
              </a:p>
            </p:txBody>
          </p:sp>
          <p:sp>
            <p:nvSpPr>
              <p:cNvPr id="78" name="正方形/長方形 77"/>
              <p:cNvSpPr/>
              <p:nvPr/>
            </p:nvSpPr>
            <p:spPr>
              <a:xfrm>
                <a:off x="9649732" y="850947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南伊豆町</a:t>
                </a:r>
              </a:p>
            </p:txBody>
          </p:sp>
          <p:sp>
            <p:nvSpPr>
              <p:cNvPr id="79" name="正方形/長方形 78"/>
              <p:cNvSpPr/>
              <p:nvPr/>
            </p:nvSpPr>
            <p:spPr>
              <a:xfrm>
                <a:off x="10536933" y="74310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河津町</a:t>
                </a:r>
              </a:p>
            </p:txBody>
          </p:sp>
          <p:sp>
            <p:nvSpPr>
              <p:cNvPr id="80" name="正方形/長方形 79"/>
              <p:cNvSpPr/>
              <p:nvPr/>
            </p:nvSpPr>
            <p:spPr>
              <a:xfrm>
                <a:off x="9445475" y="706935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西伊豆町</a:t>
                </a:r>
              </a:p>
            </p:txBody>
          </p:sp>
          <p:sp>
            <p:nvSpPr>
              <p:cNvPr id="81" name="正方形/長方形 80"/>
              <p:cNvSpPr/>
              <p:nvPr/>
            </p:nvSpPr>
            <p:spPr>
              <a:xfrm>
                <a:off x="9618308" y="776817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松崎町</a:t>
                </a:r>
              </a:p>
            </p:txBody>
          </p:sp>
          <p:sp>
            <p:nvSpPr>
              <p:cNvPr id="82" name="正方形/長方形 81"/>
              <p:cNvSpPr/>
              <p:nvPr/>
            </p:nvSpPr>
            <p:spPr>
              <a:xfrm>
                <a:off x="3683650" y="6672361"/>
                <a:ext cx="556563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森町</a:t>
                </a:r>
              </a:p>
            </p:txBody>
          </p:sp>
          <p:sp>
            <p:nvSpPr>
              <p:cNvPr id="83" name="正方形/長方形 82"/>
              <p:cNvSpPr/>
              <p:nvPr/>
            </p:nvSpPr>
            <p:spPr>
              <a:xfrm>
                <a:off x="4645026" y="429929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川根本町</a:t>
                </a:r>
              </a:p>
            </p:txBody>
          </p:sp>
          <p:sp>
            <p:nvSpPr>
              <p:cNvPr id="84" name="正方形/長方形 83"/>
              <p:cNvSpPr/>
              <p:nvPr/>
            </p:nvSpPr>
            <p:spPr>
              <a:xfrm>
                <a:off x="10423958" y="250074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小山町</a:t>
                </a:r>
              </a:p>
            </p:txBody>
          </p:sp>
          <p:sp>
            <p:nvSpPr>
              <p:cNvPr id="85" name="正方形/長方形 84"/>
              <p:cNvSpPr/>
              <p:nvPr/>
            </p:nvSpPr>
            <p:spPr>
              <a:xfrm>
                <a:off x="5183187" y="7980363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牧之原市</a:t>
                </a:r>
              </a:p>
            </p:txBody>
          </p:sp>
          <p:sp>
            <p:nvSpPr>
              <p:cNvPr id="86" name="正方形/長方形 85"/>
              <p:cNvSpPr/>
              <p:nvPr/>
            </p:nvSpPr>
            <p:spPr>
              <a:xfrm>
                <a:off x="10136627" y="37910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裾野市</a:t>
                </a:r>
              </a:p>
            </p:txBody>
          </p:sp>
          <p:sp>
            <p:nvSpPr>
              <p:cNvPr id="87" name="正方形/長方形 86"/>
              <p:cNvSpPr/>
              <p:nvPr/>
            </p:nvSpPr>
            <p:spPr>
              <a:xfrm>
                <a:off x="9995129" y="3095102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御殿場市</a:t>
                </a:r>
              </a:p>
            </p:txBody>
          </p:sp>
          <p:sp>
            <p:nvSpPr>
              <p:cNvPr id="88" name="正方形/長方形 87"/>
              <p:cNvSpPr/>
              <p:nvPr/>
            </p:nvSpPr>
            <p:spPr>
              <a:xfrm>
                <a:off x="5603936" y="628650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藤枝市</a:t>
                </a:r>
              </a:p>
            </p:txBody>
          </p:sp>
          <p:sp>
            <p:nvSpPr>
              <p:cNvPr id="89" name="正方形/長方形 88"/>
              <p:cNvSpPr/>
              <p:nvPr/>
            </p:nvSpPr>
            <p:spPr>
              <a:xfrm>
                <a:off x="3993003" y="746547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掛川市</a:t>
                </a:r>
              </a:p>
            </p:txBody>
          </p:sp>
          <p:sp>
            <p:nvSpPr>
              <p:cNvPr id="90" name="正方形/長方形 89"/>
              <p:cNvSpPr/>
              <p:nvPr/>
            </p:nvSpPr>
            <p:spPr>
              <a:xfrm>
                <a:off x="3653198" y="785271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袋井市</a:t>
                </a:r>
              </a:p>
            </p:txBody>
          </p:sp>
          <p:sp>
            <p:nvSpPr>
              <p:cNvPr id="91" name="正方形/長方形 90"/>
              <p:cNvSpPr/>
              <p:nvPr/>
            </p:nvSpPr>
            <p:spPr>
              <a:xfrm>
                <a:off x="2974163" y="800278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磐田市</a:t>
                </a:r>
              </a:p>
            </p:txBody>
          </p:sp>
          <p:sp>
            <p:nvSpPr>
              <p:cNvPr id="92" name="正方形/長方形 91"/>
              <p:cNvSpPr/>
              <p:nvPr/>
            </p:nvSpPr>
            <p:spPr>
              <a:xfrm>
                <a:off x="8885231" y="39618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富士市</a:t>
                </a:r>
              </a:p>
            </p:txBody>
          </p:sp>
          <p:sp>
            <p:nvSpPr>
              <p:cNvPr id="93" name="正方形/長方形 92"/>
              <p:cNvSpPr/>
              <p:nvPr/>
            </p:nvSpPr>
            <p:spPr>
              <a:xfrm>
                <a:off x="5928049" y="761428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吉田町</a:t>
                </a:r>
              </a:p>
            </p:txBody>
          </p:sp>
          <p:sp>
            <p:nvSpPr>
              <p:cNvPr id="94" name="正方形/長方形 93"/>
              <p:cNvSpPr/>
              <p:nvPr/>
            </p:nvSpPr>
            <p:spPr>
              <a:xfrm>
                <a:off x="9966984" y="42863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長泉町</a:t>
                </a:r>
              </a:p>
            </p:txBody>
          </p:sp>
          <p:sp>
            <p:nvSpPr>
              <p:cNvPr id="95" name="正方形/長方形 94"/>
              <p:cNvSpPr/>
              <p:nvPr/>
            </p:nvSpPr>
            <p:spPr>
              <a:xfrm>
                <a:off x="9844527" y="48060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清水町</a:t>
                </a:r>
              </a:p>
            </p:txBody>
          </p:sp>
          <p:sp>
            <p:nvSpPr>
              <p:cNvPr id="96" name="正方形/長方形 95"/>
              <p:cNvSpPr/>
              <p:nvPr/>
            </p:nvSpPr>
            <p:spPr>
              <a:xfrm>
                <a:off x="10789090" y="465119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函南町</a:t>
                </a:r>
              </a:p>
            </p:txBody>
          </p:sp>
          <p:sp>
            <p:nvSpPr>
              <p:cNvPr id="97" name="正方形/長方形 96"/>
              <p:cNvSpPr/>
              <p:nvPr/>
            </p:nvSpPr>
            <p:spPr>
              <a:xfrm>
                <a:off x="10991851" y="7077174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東伊豆町</a:t>
                </a:r>
              </a:p>
            </p:txBody>
          </p:sp>
          <p:sp>
            <p:nvSpPr>
              <p:cNvPr id="98" name="正方形/長方形 97"/>
              <p:cNvSpPr/>
              <p:nvPr/>
            </p:nvSpPr>
            <p:spPr>
              <a:xfrm>
                <a:off x="10373934" y="5282407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伊豆の国市</a:t>
                </a:r>
              </a:p>
            </p:txBody>
          </p:sp>
          <p:sp>
            <p:nvSpPr>
              <p:cNvPr id="99" name="正方形/長方形 98"/>
              <p:cNvSpPr/>
              <p:nvPr/>
            </p:nvSpPr>
            <p:spPr>
              <a:xfrm>
                <a:off x="4680170" y="782012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菊川市</a:t>
                </a:r>
              </a:p>
            </p:txBody>
          </p:sp>
          <p:sp>
            <p:nvSpPr>
              <p:cNvPr id="100" name="正方形/長方形 99"/>
              <p:cNvSpPr/>
              <p:nvPr/>
            </p:nvSpPr>
            <p:spPr>
              <a:xfrm>
                <a:off x="4811932" y="872172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御前崎市</a:t>
                </a:r>
              </a:p>
            </p:txBody>
          </p:sp>
          <p:sp>
            <p:nvSpPr>
              <p:cNvPr id="101" name="正方形/長方形 100"/>
              <p:cNvSpPr/>
              <p:nvPr/>
            </p:nvSpPr>
            <p:spPr>
              <a:xfrm>
                <a:off x="10318451" y="62406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伊豆市</a:t>
                </a:r>
              </a:p>
            </p:txBody>
          </p:sp>
          <p:sp>
            <p:nvSpPr>
              <p:cNvPr id="102" name="正方形/長方形 101"/>
              <p:cNvSpPr/>
              <p:nvPr/>
            </p:nvSpPr>
            <p:spPr>
              <a:xfrm>
                <a:off x="10338240" y="804624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下田市</a:t>
                </a:r>
              </a:p>
            </p:txBody>
          </p:sp>
          <p:sp>
            <p:nvSpPr>
              <p:cNvPr id="103" name="正方形/長方形 102"/>
              <p:cNvSpPr/>
              <p:nvPr/>
            </p:nvSpPr>
            <p:spPr>
              <a:xfrm>
                <a:off x="6141420" y="702012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焼津市</a:t>
                </a:r>
              </a:p>
            </p:txBody>
          </p:sp>
          <p:sp>
            <p:nvSpPr>
              <p:cNvPr id="104" name="正方形/長方形 103"/>
              <p:cNvSpPr/>
              <p:nvPr/>
            </p:nvSpPr>
            <p:spPr>
              <a:xfrm>
                <a:off x="651094" y="795030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湖西市</a:t>
                </a:r>
              </a:p>
            </p:txBody>
          </p:sp>
          <p:sp>
            <p:nvSpPr>
              <p:cNvPr id="105" name="正方形/長方形 104"/>
              <p:cNvSpPr/>
              <p:nvPr/>
            </p:nvSpPr>
            <p:spPr>
              <a:xfrm>
                <a:off x="4811932" y="65374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島田市</a:t>
                </a:r>
              </a:p>
            </p:txBody>
          </p:sp>
          <p:sp>
            <p:nvSpPr>
              <p:cNvPr id="106" name="正方形/長方形 105"/>
              <p:cNvSpPr/>
              <p:nvPr/>
            </p:nvSpPr>
            <p:spPr>
              <a:xfrm>
                <a:off x="11539191" y="61771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伊東市</a:t>
                </a:r>
              </a:p>
            </p:txBody>
          </p:sp>
          <p:sp>
            <p:nvSpPr>
              <p:cNvPr id="107" name="正方形/長方形 106"/>
              <p:cNvSpPr/>
              <p:nvPr/>
            </p:nvSpPr>
            <p:spPr>
              <a:xfrm>
                <a:off x="8058671" y="314975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富士宮市</a:t>
                </a:r>
              </a:p>
            </p:txBody>
          </p:sp>
          <p:sp>
            <p:nvSpPr>
              <p:cNvPr id="108" name="正方形/長方形 107"/>
              <p:cNvSpPr/>
              <p:nvPr/>
            </p:nvSpPr>
            <p:spPr>
              <a:xfrm>
                <a:off x="10799982" y="425946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三島市</a:t>
                </a:r>
              </a:p>
            </p:txBody>
          </p:sp>
          <p:sp>
            <p:nvSpPr>
              <p:cNvPr id="109" name="正方形/長方形 108"/>
              <p:cNvSpPr/>
              <p:nvPr/>
            </p:nvSpPr>
            <p:spPr>
              <a:xfrm>
                <a:off x="11282363" y="494208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熱海市</a:t>
                </a:r>
              </a:p>
            </p:txBody>
          </p:sp>
          <p:sp>
            <p:nvSpPr>
              <p:cNvPr id="110" name="正方形/長方形 109"/>
              <p:cNvSpPr/>
              <p:nvPr/>
            </p:nvSpPr>
            <p:spPr>
              <a:xfrm>
                <a:off x="9606976" y="564176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沼津市</a:t>
                </a:r>
              </a:p>
            </p:txBody>
          </p:sp>
          <p:sp>
            <p:nvSpPr>
              <p:cNvPr id="111" name="正方形/長方形 110"/>
              <p:cNvSpPr/>
              <p:nvPr/>
            </p:nvSpPr>
            <p:spPr>
              <a:xfrm>
                <a:off x="2073390" y="651847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浜松市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21192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651094" y="300038"/>
            <a:ext cx="11630608" cy="8866187"/>
            <a:chOff x="651094" y="300038"/>
            <a:chExt cx="11630608" cy="8866187"/>
          </a:xfrm>
        </p:grpSpPr>
        <p:grpSp>
          <p:nvGrpSpPr>
            <p:cNvPr id="14392" name="Group 56"/>
            <p:cNvGrpSpPr>
              <a:grpSpLocks/>
            </p:cNvGrpSpPr>
            <p:nvPr/>
          </p:nvGrpSpPr>
          <p:grpSpPr bwMode="auto">
            <a:xfrm>
              <a:off x="820738" y="3179763"/>
              <a:ext cx="3914775" cy="5535612"/>
              <a:chOff x="517" y="2003"/>
              <a:chExt cx="2466" cy="3487"/>
            </a:xfrm>
          </p:grpSpPr>
          <p:sp>
            <p:nvSpPr>
              <p:cNvPr id="14357" name="Freeform 21"/>
              <p:cNvSpPr>
                <a:spLocks/>
              </p:cNvSpPr>
              <p:nvPr/>
            </p:nvSpPr>
            <p:spPr bwMode="auto">
              <a:xfrm>
                <a:off x="1367" y="5150"/>
                <a:ext cx="510" cy="340"/>
              </a:xfrm>
              <a:custGeom>
                <a:avLst/>
                <a:gdLst>
                  <a:gd name="T0" fmla="*/ 454 w 510"/>
                  <a:gd name="T1" fmla="*/ 340 h 340"/>
                  <a:gd name="T2" fmla="*/ 312 w 510"/>
                  <a:gd name="T3" fmla="*/ 312 h 340"/>
                  <a:gd name="T4" fmla="*/ 0 w 510"/>
                  <a:gd name="T5" fmla="*/ 227 h 340"/>
                  <a:gd name="T6" fmla="*/ 0 w 510"/>
                  <a:gd name="T7" fmla="*/ 142 h 340"/>
                  <a:gd name="T8" fmla="*/ 57 w 510"/>
                  <a:gd name="T9" fmla="*/ 85 h 340"/>
                  <a:gd name="T10" fmla="*/ 57 w 510"/>
                  <a:gd name="T11" fmla="*/ 29 h 340"/>
                  <a:gd name="T12" fmla="*/ 114 w 510"/>
                  <a:gd name="T13" fmla="*/ 29 h 340"/>
                  <a:gd name="T14" fmla="*/ 170 w 510"/>
                  <a:gd name="T15" fmla="*/ 0 h 340"/>
                  <a:gd name="T16" fmla="*/ 227 w 510"/>
                  <a:gd name="T17" fmla="*/ 57 h 340"/>
                  <a:gd name="T18" fmla="*/ 284 w 510"/>
                  <a:gd name="T19" fmla="*/ 57 h 340"/>
                  <a:gd name="T20" fmla="*/ 312 w 510"/>
                  <a:gd name="T21" fmla="*/ 85 h 340"/>
                  <a:gd name="T22" fmla="*/ 397 w 510"/>
                  <a:gd name="T23" fmla="*/ 57 h 340"/>
                  <a:gd name="T24" fmla="*/ 425 w 510"/>
                  <a:gd name="T25" fmla="*/ 57 h 340"/>
                  <a:gd name="T26" fmla="*/ 510 w 510"/>
                  <a:gd name="T27" fmla="*/ 0 h 340"/>
                  <a:gd name="T28" fmla="*/ 510 w 510"/>
                  <a:gd name="T29" fmla="*/ 57 h 340"/>
                  <a:gd name="T30" fmla="*/ 482 w 510"/>
                  <a:gd name="T31" fmla="*/ 85 h 340"/>
                  <a:gd name="T32" fmla="*/ 454 w 510"/>
                  <a:gd name="T33" fmla="*/ 227 h 340"/>
                  <a:gd name="T34" fmla="*/ 454 w 510"/>
                  <a:gd name="T35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10" h="340">
                    <a:moveTo>
                      <a:pt x="454" y="340"/>
                    </a:moveTo>
                    <a:lnTo>
                      <a:pt x="312" y="312"/>
                    </a:lnTo>
                    <a:lnTo>
                      <a:pt x="0" y="227"/>
                    </a:lnTo>
                    <a:lnTo>
                      <a:pt x="0" y="142"/>
                    </a:lnTo>
                    <a:lnTo>
                      <a:pt x="57" y="85"/>
                    </a:lnTo>
                    <a:lnTo>
                      <a:pt x="57" y="29"/>
                    </a:lnTo>
                    <a:lnTo>
                      <a:pt x="114" y="29"/>
                    </a:lnTo>
                    <a:lnTo>
                      <a:pt x="170" y="0"/>
                    </a:lnTo>
                    <a:lnTo>
                      <a:pt x="227" y="57"/>
                    </a:lnTo>
                    <a:lnTo>
                      <a:pt x="284" y="57"/>
                    </a:lnTo>
                    <a:lnTo>
                      <a:pt x="312" y="85"/>
                    </a:lnTo>
                    <a:lnTo>
                      <a:pt x="397" y="57"/>
                    </a:lnTo>
                    <a:lnTo>
                      <a:pt x="425" y="57"/>
                    </a:lnTo>
                    <a:lnTo>
                      <a:pt x="510" y="0"/>
                    </a:lnTo>
                    <a:lnTo>
                      <a:pt x="510" y="57"/>
                    </a:lnTo>
                    <a:lnTo>
                      <a:pt x="482" y="85"/>
                    </a:lnTo>
                    <a:lnTo>
                      <a:pt x="454" y="227"/>
                    </a:lnTo>
                    <a:lnTo>
                      <a:pt x="454" y="34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59" name="Freeform 23"/>
              <p:cNvSpPr>
                <a:spLocks/>
              </p:cNvSpPr>
              <p:nvPr/>
            </p:nvSpPr>
            <p:spPr bwMode="auto">
              <a:xfrm>
                <a:off x="1452" y="4838"/>
                <a:ext cx="425" cy="397"/>
              </a:xfrm>
              <a:custGeom>
                <a:avLst/>
                <a:gdLst>
                  <a:gd name="T0" fmla="*/ 29 w 425"/>
                  <a:gd name="T1" fmla="*/ 341 h 397"/>
                  <a:gd name="T2" fmla="*/ 0 w 425"/>
                  <a:gd name="T3" fmla="*/ 256 h 397"/>
                  <a:gd name="T4" fmla="*/ 29 w 425"/>
                  <a:gd name="T5" fmla="*/ 227 h 397"/>
                  <a:gd name="T6" fmla="*/ 0 w 425"/>
                  <a:gd name="T7" fmla="*/ 199 h 397"/>
                  <a:gd name="T8" fmla="*/ 29 w 425"/>
                  <a:gd name="T9" fmla="*/ 142 h 397"/>
                  <a:gd name="T10" fmla="*/ 0 w 425"/>
                  <a:gd name="T11" fmla="*/ 29 h 397"/>
                  <a:gd name="T12" fmla="*/ 57 w 425"/>
                  <a:gd name="T13" fmla="*/ 0 h 397"/>
                  <a:gd name="T14" fmla="*/ 142 w 425"/>
                  <a:gd name="T15" fmla="*/ 0 h 397"/>
                  <a:gd name="T16" fmla="*/ 199 w 425"/>
                  <a:gd name="T17" fmla="*/ 57 h 397"/>
                  <a:gd name="T18" fmla="*/ 255 w 425"/>
                  <a:gd name="T19" fmla="*/ 57 h 397"/>
                  <a:gd name="T20" fmla="*/ 284 w 425"/>
                  <a:gd name="T21" fmla="*/ 114 h 397"/>
                  <a:gd name="T22" fmla="*/ 312 w 425"/>
                  <a:gd name="T23" fmla="*/ 114 h 397"/>
                  <a:gd name="T24" fmla="*/ 312 w 425"/>
                  <a:gd name="T25" fmla="*/ 170 h 397"/>
                  <a:gd name="T26" fmla="*/ 369 w 425"/>
                  <a:gd name="T27" fmla="*/ 227 h 397"/>
                  <a:gd name="T28" fmla="*/ 369 w 425"/>
                  <a:gd name="T29" fmla="*/ 284 h 397"/>
                  <a:gd name="T30" fmla="*/ 397 w 425"/>
                  <a:gd name="T31" fmla="*/ 284 h 397"/>
                  <a:gd name="T32" fmla="*/ 425 w 425"/>
                  <a:gd name="T33" fmla="*/ 312 h 397"/>
                  <a:gd name="T34" fmla="*/ 340 w 425"/>
                  <a:gd name="T35" fmla="*/ 369 h 397"/>
                  <a:gd name="T36" fmla="*/ 312 w 425"/>
                  <a:gd name="T37" fmla="*/ 369 h 397"/>
                  <a:gd name="T38" fmla="*/ 227 w 425"/>
                  <a:gd name="T39" fmla="*/ 397 h 397"/>
                  <a:gd name="T40" fmla="*/ 199 w 425"/>
                  <a:gd name="T41" fmla="*/ 369 h 397"/>
                  <a:gd name="T42" fmla="*/ 142 w 425"/>
                  <a:gd name="T43" fmla="*/ 369 h 397"/>
                  <a:gd name="T44" fmla="*/ 85 w 425"/>
                  <a:gd name="T45" fmla="*/ 312 h 397"/>
                  <a:gd name="T46" fmla="*/ 29 w 425"/>
                  <a:gd name="T47" fmla="*/ 341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25" h="397">
                    <a:moveTo>
                      <a:pt x="29" y="341"/>
                    </a:moveTo>
                    <a:lnTo>
                      <a:pt x="0" y="256"/>
                    </a:lnTo>
                    <a:lnTo>
                      <a:pt x="29" y="227"/>
                    </a:lnTo>
                    <a:lnTo>
                      <a:pt x="0" y="199"/>
                    </a:lnTo>
                    <a:lnTo>
                      <a:pt x="29" y="142"/>
                    </a:lnTo>
                    <a:lnTo>
                      <a:pt x="0" y="29"/>
                    </a:lnTo>
                    <a:lnTo>
                      <a:pt x="57" y="0"/>
                    </a:lnTo>
                    <a:lnTo>
                      <a:pt x="142" y="0"/>
                    </a:lnTo>
                    <a:lnTo>
                      <a:pt x="199" y="57"/>
                    </a:lnTo>
                    <a:lnTo>
                      <a:pt x="255" y="57"/>
                    </a:lnTo>
                    <a:lnTo>
                      <a:pt x="284" y="114"/>
                    </a:lnTo>
                    <a:lnTo>
                      <a:pt x="312" y="114"/>
                    </a:lnTo>
                    <a:lnTo>
                      <a:pt x="312" y="170"/>
                    </a:lnTo>
                    <a:lnTo>
                      <a:pt x="369" y="227"/>
                    </a:lnTo>
                    <a:lnTo>
                      <a:pt x="369" y="284"/>
                    </a:lnTo>
                    <a:lnTo>
                      <a:pt x="397" y="284"/>
                    </a:lnTo>
                    <a:lnTo>
                      <a:pt x="425" y="312"/>
                    </a:lnTo>
                    <a:lnTo>
                      <a:pt x="340" y="369"/>
                    </a:lnTo>
                    <a:lnTo>
                      <a:pt x="312" y="369"/>
                    </a:lnTo>
                    <a:lnTo>
                      <a:pt x="227" y="397"/>
                    </a:lnTo>
                    <a:lnTo>
                      <a:pt x="199" y="369"/>
                    </a:lnTo>
                    <a:lnTo>
                      <a:pt x="142" y="369"/>
                    </a:lnTo>
                    <a:lnTo>
                      <a:pt x="85" y="312"/>
                    </a:lnTo>
                    <a:lnTo>
                      <a:pt x="29" y="341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60" name="Freeform 24"/>
              <p:cNvSpPr>
                <a:spLocks/>
              </p:cNvSpPr>
              <p:nvPr/>
            </p:nvSpPr>
            <p:spPr bwMode="auto">
              <a:xfrm>
                <a:off x="1594" y="4640"/>
                <a:ext cx="368" cy="510"/>
              </a:xfrm>
              <a:custGeom>
                <a:avLst/>
                <a:gdLst>
                  <a:gd name="T0" fmla="*/ 283 w 368"/>
                  <a:gd name="T1" fmla="*/ 510 h 510"/>
                  <a:gd name="T2" fmla="*/ 255 w 368"/>
                  <a:gd name="T3" fmla="*/ 482 h 510"/>
                  <a:gd name="T4" fmla="*/ 227 w 368"/>
                  <a:gd name="T5" fmla="*/ 482 h 510"/>
                  <a:gd name="T6" fmla="*/ 227 w 368"/>
                  <a:gd name="T7" fmla="*/ 425 h 510"/>
                  <a:gd name="T8" fmla="*/ 170 w 368"/>
                  <a:gd name="T9" fmla="*/ 368 h 510"/>
                  <a:gd name="T10" fmla="*/ 170 w 368"/>
                  <a:gd name="T11" fmla="*/ 340 h 510"/>
                  <a:gd name="T12" fmla="*/ 170 w 368"/>
                  <a:gd name="T13" fmla="*/ 312 h 510"/>
                  <a:gd name="T14" fmla="*/ 142 w 368"/>
                  <a:gd name="T15" fmla="*/ 312 h 510"/>
                  <a:gd name="T16" fmla="*/ 113 w 368"/>
                  <a:gd name="T17" fmla="*/ 255 h 510"/>
                  <a:gd name="T18" fmla="*/ 57 w 368"/>
                  <a:gd name="T19" fmla="*/ 255 h 510"/>
                  <a:gd name="T20" fmla="*/ 0 w 368"/>
                  <a:gd name="T21" fmla="*/ 198 h 510"/>
                  <a:gd name="T22" fmla="*/ 28 w 368"/>
                  <a:gd name="T23" fmla="*/ 85 h 510"/>
                  <a:gd name="T24" fmla="*/ 28 w 368"/>
                  <a:gd name="T25" fmla="*/ 0 h 510"/>
                  <a:gd name="T26" fmla="*/ 113 w 368"/>
                  <a:gd name="T27" fmla="*/ 28 h 510"/>
                  <a:gd name="T28" fmla="*/ 142 w 368"/>
                  <a:gd name="T29" fmla="*/ 85 h 510"/>
                  <a:gd name="T30" fmla="*/ 198 w 368"/>
                  <a:gd name="T31" fmla="*/ 85 h 510"/>
                  <a:gd name="T32" fmla="*/ 283 w 368"/>
                  <a:gd name="T33" fmla="*/ 142 h 510"/>
                  <a:gd name="T34" fmla="*/ 312 w 368"/>
                  <a:gd name="T35" fmla="*/ 198 h 510"/>
                  <a:gd name="T36" fmla="*/ 368 w 368"/>
                  <a:gd name="T37" fmla="*/ 198 h 510"/>
                  <a:gd name="T38" fmla="*/ 368 w 368"/>
                  <a:gd name="T39" fmla="*/ 283 h 510"/>
                  <a:gd name="T40" fmla="*/ 312 w 368"/>
                  <a:gd name="T41" fmla="*/ 340 h 510"/>
                  <a:gd name="T42" fmla="*/ 312 w 368"/>
                  <a:gd name="T43" fmla="*/ 425 h 510"/>
                  <a:gd name="T44" fmla="*/ 283 w 368"/>
                  <a:gd name="T45" fmla="*/ 51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68" h="510">
                    <a:moveTo>
                      <a:pt x="283" y="510"/>
                    </a:moveTo>
                    <a:lnTo>
                      <a:pt x="255" y="482"/>
                    </a:lnTo>
                    <a:lnTo>
                      <a:pt x="227" y="482"/>
                    </a:lnTo>
                    <a:lnTo>
                      <a:pt x="227" y="425"/>
                    </a:lnTo>
                    <a:lnTo>
                      <a:pt x="170" y="368"/>
                    </a:lnTo>
                    <a:lnTo>
                      <a:pt x="170" y="340"/>
                    </a:lnTo>
                    <a:lnTo>
                      <a:pt x="170" y="312"/>
                    </a:lnTo>
                    <a:lnTo>
                      <a:pt x="142" y="312"/>
                    </a:lnTo>
                    <a:lnTo>
                      <a:pt x="113" y="255"/>
                    </a:lnTo>
                    <a:lnTo>
                      <a:pt x="57" y="255"/>
                    </a:lnTo>
                    <a:lnTo>
                      <a:pt x="0" y="198"/>
                    </a:lnTo>
                    <a:lnTo>
                      <a:pt x="28" y="85"/>
                    </a:lnTo>
                    <a:lnTo>
                      <a:pt x="28" y="0"/>
                    </a:lnTo>
                    <a:lnTo>
                      <a:pt x="113" y="28"/>
                    </a:lnTo>
                    <a:lnTo>
                      <a:pt x="142" y="85"/>
                    </a:lnTo>
                    <a:lnTo>
                      <a:pt x="198" y="85"/>
                    </a:lnTo>
                    <a:lnTo>
                      <a:pt x="283" y="142"/>
                    </a:lnTo>
                    <a:lnTo>
                      <a:pt x="312" y="198"/>
                    </a:lnTo>
                    <a:lnTo>
                      <a:pt x="368" y="198"/>
                    </a:lnTo>
                    <a:lnTo>
                      <a:pt x="368" y="283"/>
                    </a:lnTo>
                    <a:lnTo>
                      <a:pt x="312" y="340"/>
                    </a:lnTo>
                    <a:lnTo>
                      <a:pt x="312" y="425"/>
                    </a:lnTo>
                    <a:lnTo>
                      <a:pt x="283" y="51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61" name="Freeform 25"/>
              <p:cNvSpPr>
                <a:spLocks/>
              </p:cNvSpPr>
              <p:nvPr/>
            </p:nvSpPr>
            <p:spPr bwMode="auto">
              <a:xfrm>
                <a:off x="1566" y="4300"/>
                <a:ext cx="425" cy="538"/>
              </a:xfrm>
              <a:custGeom>
                <a:avLst/>
                <a:gdLst>
                  <a:gd name="T0" fmla="*/ 56 w 425"/>
                  <a:gd name="T1" fmla="*/ 340 h 538"/>
                  <a:gd name="T2" fmla="*/ 56 w 425"/>
                  <a:gd name="T3" fmla="*/ 283 h 538"/>
                  <a:gd name="T4" fmla="*/ 28 w 425"/>
                  <a:gd name="T5" fmla="*/ 255 h 538"/>
                  <a:gd name="T6" fmla="*/ 0 w 425"/>
                  <a:gd name="T7" fmla="*/ 198 h 538"/>
                  <a:gd name="T8" fmla="*/ 85 w 425"/>
                  <a:gd name="T9" fmla="*/ 113 h 538"/>
                  <a:gd name="T10" fmla="*/ 28 w 425"/>
                  <a:gd name="T11" fmla="*/ 56 h 538"/>
                  <a:gd name="T12" fmla="*/ 56 w 425"/>
                  <a:gd name="T13" fmla="*/ 0 h 538"/>
                  <a:gd name="T14" fmla="*/ 170 w 425"/>
                  <a:gd name="T15" fmla="*/ 56 h 538"/>
                  <a:gd name="T16" fmla="*/ 340 w 425"/>
                  <a:gd name="T17" fmla="*/ 113 h 538"/>
                  <a:gd name="T18" fmla="*/ 396 w 425"/>
                  <a:gd name="T19" fmla="*/ 113 h 538"/>
                  <a:gd name="T20" fmla="*/ 425 w 425"/>
                  <a:gd name="T21" fmla="*/ 170 h 538"/>
                  <a:gd name="T22" fmla="*/ 425 w 425"/>
                  <a:gd name="T23" fmla="*/ 283 h 538"/>
                  <a:gd name="T24" fmla="*/ 396 w 425"/>
                  <a:gd name="T25" fmla="*/ 425 h 538"/>
                  <a:gd name="T26" fmla="*/ 425 w 425"/>
                  <a:gd name="T27" fmla="*/ 482 h 538"/>
                  <a:gd name="T28" fmla="*/ 396 w 425"/>
                  <a:gd name="T29" fmla="*/ 538 h 538"/>
                  <a:gd name="T30" fmla="*/ 340 w 425"/>
                  <a:gd name="T31" fmla="*/ 538 h 538"/>
                  <a:gd name="T32" fmla="*/ 311 w 425"/>
                  <a:gd name="T33" fmla="*/ 482 h 538"/>
                  <a:gd name="T34" fmla="*/ 226 w 425"/>
                  <a:gd name="T35" fmla="*/ 425 h 538"/>
                  <a:gd name="T36" fmla="*/ 170 w 425"/>
                  <a:gd name="T37" fmla="*/ 425 h 538"/>
                  <a:gd name="T38" fmla="*/ 141 w 425"/>
                  <a:gd name="T39" fmla="*/ 368 h 538"/>
                  <a:gd name="T40" fmla="*/ 56 w 425"/>
                  <a:gd name="T41" fmla="*/ 340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25" h="538">
                    <a:moveTo>
                      <a:pt x="56" y="340"/>
                    </a:moveTo>
                    <a:lnTo>
                      <a:pt x="56" y="283"/>
                    </a:lnTo>
                    <a:lnTo>
                      <a:pt x="28" y="255"/>
                    </a:lnTo>
                    <a:lnTo>
                      <a:pt x="0" y="198"/>
                    </a:lnTo>
                    <a:lnTo>
                      <a:pt x="85" y="113"/>
                    </a:lnTo>
                    <a:lnTo>
                      <a:pt x="28" y="56"/>
                    </a:lnTo>
                    <a:lnTo>
                      <a:pt x="56" y="0"/>
                    </a:lnTo>
                    <a:lnTo>
                      <a:pt x="170" y="56"/>
                    </a:lnTo>
                    <a:lnTo>
                      <a:pt x="340" y="113"/>
                    </a:lnTo>
                    <a:lnTo>
                      <a:pt x="396" y="113"/>
                    </a:lnTo>
                    <a:lnTo>
                      <a:pt x="425" y="170"/>
                    </a:lnTo>
                    <a:lnTo>
                      <a:pt x="425" y="283"/>
                    </a:lnTo>
                    <a:lnTo>
                      <a:pt x="396" y="425"/>
                    </a:lnTo>
                    <a:lnTo>
                      <a:pt x="425" y="482"/>
                    </a:lnTo>
                    <a:lnTo>
                      <a:pt x="396" y="538"/>
                    </a:lnTo>
                    <a:lnTo>
                      <a:pt x="340" y="538"/>
                    </a:lnTo>
                    <a:lnTo>
                      <a:pt x="311" y="482"/>
                    </a:lnTo>
                    <a:lnTo>
                      <a:pt x="226" y="425"/>
                    </a:lnTo>
                    <a:lnTo>
                      <a:pt x="170" y="425"/>
                    </a:lnTo>
                    <a:lnTo>
                      <a:pt x="141" y="368"/>
                    </a:lnTo>
                    <a:lnTo>
                      <a:pt x="56" y="34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63" name="Freeform 27"/>
              <p:cNvSpPr>
                <a:spLocks/>
              </p:cNvSpPr>
              <p:nvPr/>
            </p:nvSpPr>
            <p:spPr bwMode="auto">
              <a:xfrm>
                <a:off x="942" y="4782"/>
                <a:ext cx="567" cy="595"/>
              </a:xfrm>
              <a:custGeom>
                <a:avLst/>
                <a:gdLst>
                  <a:gd name="T0" fmla="*/ 425 w 567"/>
                  <a:gd name="T1" fmla="*/ 595 h 595"/>
                  <a:gd name="T2" fmla="*/ 425 w 567"/>
                  <a:gd name="T3" fmla="*/ 510 h 595"/>
                  <a:gd name="T4" fmla="*/ 482 w 567"/>
                  <a:gd name="T5" fmla="*/ 453 h 595"/>
                  <a:gd name="T6" fmla="*/ 482 w 567"/>
                  <a:gd name="T7" fmla="*/ 397 h 595"/>
                  <a:gd name="T8" fmla="*/ 539 w 567"/>
                  <a:gd name="T9" fmla="*/ 397 h 595"/>
                  <a:gd name="T10" fmla="*/ 510 w 567"/>
                  <a:gd name="T11" fmla="*/ 312 h 595"/>
                  <a:gd name="T12" fmla="*/ 539 w 567"/>
                  <a:gd name="T13" fmla="*/ 283 h 595"/>
                  <a:gd name="T14" fmla="*/ 510 w 567"/>
                  <a:gd name="T15" fmla="*/ 255 h 595"/>
                  <a:gd name="T16" fmla="*/ 539 w 567"/>
                  <a:gd name="T17" fmla="*/ 198 h 595"/>
                  <a:gd name="T18" fmla="*/ 510 w 567"/>
                  <a:gd name="T19" fmla="*/ 85 h 595"/>
                  <a:gd name="T20" fmla="*/ 567 w 567"/>
                  <a:gd name="T21" fmla="*/ 56 h 595"/>
                  <a:gd name="T22" fmla="*/ 510 w 567"/>
                  <a:gd name="T23" fmla="*/ 0 h 595"/>
                  <a:gd name="T24" fmla="*/ 453 w 567"/>
                  <a:gd name="T25" fmla="*/ 0 h 595"/>
                  <a:gd name="T26" fmla="*/ 397 w 567"/>
                  <a:gd name="T27" fmla="*/ 0 h 595"/>
                  <a:gd name="T28" fmla="*/ 368 w 567"/>
                  <a:gd name="T29" fmla="*/ 28 h 595"/>
                  <a:gd name="T30" fmla="*/ 283 w 567"/>
                  <a:gd name="T31" fmla="*/ 0 h 595"/>
                  <a:gd name="T32" fmla="*/ 198 w 567"/>
                  <a:gd name="T33" fmla="*/ 0 h 595"/>
                  <a:gd name="T34" fmla="*/ 198 w 567"/>
                  <a:gd name="T35" fmla="*/ 28 h 595"/>
                  <a:gd name="T36" fmla="*/ 142 w 567"/>
                  <a:gd name="T37" fmla="*/ 28 h 595"/>
                  <a:gd name="T38" fmla="*/ 142 w 567"/>
                  <a:gd name="T39" fmla="*/ 56 h 595"/>
                  <a:gd name="T40" fmla="*/ 198 w 567"/>
                  <a:gd name="T41" fmla="*/ 56 h 595"/>
                  <a:gd name="T42" fmla="*/ 170 w 567"/>
                  <a:gd name="T43" fmla="*/ 85 h 595"/>
                  <a:gd name="T44" fmla="*/ 113 w 567"/>
                  <a:gd name="T45" fmla="*/ 56 h 595"/>
                  <a:gd name="T46" fmla="*/ 113 w 567"/>
                  <a:gd name="T47" fmla="*/ 141 h 595"/>
                  <a:gd name="T48" fmla="*/ 57 w 567"/>
                  <a:gd name="T49" fmla="*/ 170 h 595"/>
                  <a:gd name="T50" fmla="*/ 0 w 567"/>
                  <a:gd name="T51" fmla="*/ 255 h 595"/>
                  <a:gd name="T52" fmla="*/ 0 w 567"/>
                  <a:gd name="T53" fmla="*/ 368 h 595"/>
                  <a:gd name="T54" fmla="*/ 85 w 567"/>
                  <a:gd name="T55" fmla="*/ 340 h 595"/>
                  <a:gd name="T56" fmla="*/ 85 w 567"/>
                  <a:gd name="T57" fmla="*/ 283 h 595"/>
                  <a:gd name="T58" fmla="*/ 142 w 567"/>
                  <a:gd name="T59" fmla="*/ 226 h 595"/>
                  <a:gd name="T60" fmla="*/ 170 w 567"/>
                  <a:gd name="T61" fmla="*/ 226 h 595"/>
                  <a:gd name="T62" fmla="*/ 198 w 567"/>
                  <a:gd name="T63" fmla="*/ 141 h 595"/>
                  <a:gd name="T64" fmla="*/ 283 w 567"/>
                  <a:gd name="T65" fmla="*/ 113 h 595"/>
                  <a:gd name="T66" fmla="*/ 227 w 567"/>
                  <a:gd name="T67" fmla="*/ 198 h 595"/>
                  <a:gd name="T68" fmla="*/ 255 w 567"/>
                  <a:gd name="T69" fmla="*/ 226 h 595"/>
                  <a:gd name="T70" fmla="*/ 170 w 567"/>
                  <a:gd name="T71" fmla="*/ 283 h 595"/>
                  <a:gd name="T72" fmla="*/ 142 w 567"/>
                  <a:gd name="T73" fmla="*/ 340 h 595"/>
                  <a:gd name="T74" fmla="*/ 142 w 567"/>
                  <a:gd name="T75" fmla="*/ 397 h 595"/>
                  <a:gd name="T76" fmla="*/ 57 w 567"/>
                  <a:gd name="T77" fmla="*/ 425 h 595"/>
                  <a:gd name="T78" fmla="*/ 28 w 567"/>
                  <a:gd name="T79" fmla="*/ 453 h 595"/>
                  <a:gd name="T80" fmla="*/ 85 w 567"/>
                  <a:gd name="T81" fmla="*/ 482 h 595"/>
                  <a:gd name="T82" fmla="*/ 142 w 567"/>
                  <a:gd name="T83" fmla="*/ 425 h 595"/>
                  <a:gd name="T84" fmla="*/ 170 w 567"/>
                  <a:gd name="T85" fmla="*/ 453 h 595"/>
                  <a:gd name="T86" fmla="*/ 113 w 567"/>
                  <a:gd name="T87" fmla="*/ 482 h 595"/>
                  <a:gd name="T88" fmla="*/ 85 w 567"/>
                  <a:gd name="T89" fmla="*/ 538 h 595"/>
                  <a:gd name="T90" fmla="*/ 113 w 567"/>
                  <a:gd name="T91" fmla="*/ 567 h 595"/>
                  <a:gd name="T92" fmla="*/ 255 w 567"/>
                  <a:gd name="T93" fmla="*/ 567 h 595"/>
                  <a:gd name="T94" fmla="*/ 425 w 567"/>
                  <a:gd name="T95" fmla="*/ 595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67" h="595">
                    <a:moveTo>
                      <a:pt x="425" y="595"/>
                    </a:moveTo>
                    <a:lnTo>
                      <a:pt x="425" y="510"/>
                    </a:lnTo>
                    <a:lnTo>
                      <a:pt x="482" y="453"/>
                    </a:lnTo>
                    <a:lnTo>
                      <a:pt x="482" y="397"/>
                    </a:lnTo>
                    <a:lnTo>
                      <a:pt x="539" y="397"/>
                    </a:lnTo>
                    <a:lnTo>
                      <a:pt x="510" y="312"/>
                    </a:lnTo>
                    <a:lnTo>
                      <a:pt x="539" y="283"/>
                    </a:lnTo>
                    <a:lnTo>
                      <a:pt x="510" y="255"/>
                    </a:lnTo>
                    <a:lnTo>
                      <a:pt x="539" y="198"/>
                    </a:lnTo>
                    <a:lnTo>
                      <a:pt x="510" y="85"/>
                    </a:lnTo>
                    <a:lnTo>
                      <a:pt x="567" y="56"/>
                    </a:lnTo>
                    <a:lnTo>
                      <a:pt x="510" y="0"/>
                    </a:lnTo>
                    <a:lnTo>
                      <a:pt x="453" y="0"/>
                    </a:lnTo>
                    <a:lnTo>
                      <a:pt x="397" y="0"/>
                    </a:lnTo>
                    <a:lnTo>
                      <a:pt x="368" y="28"/>
                    </a:lnTo>
                    <a:lnTo>
                      <a:pt x="283" y="0"/>
                    </a:lnTo>
                    <a:lnTo>
                      <a:pt x="198" y="0"/>
                    </a:lnTo>
                    <a:lnTo>
                      <a:pt x="198" y="28"/>
                    </a:lnTo>
                    <a:lnTo>
                      <a:pt x="142" y="28"/>
                    </a:lnTo>
                    <a:lnTo>
                      <a:pt x="142" y="56"/>
                    </a:lnTo>
                    <a:lnTo>
                      <a:pt x="198" y="56"/>
                    </a:lnTo>
                    <a:lnTo>
                      <a:pt x="170" y="85"/>
                    </a:lnTo>
                    <a:lnTo>
                      <a:pt x="113" y="56"/>
                    </a:lnTo>
                    <a:lnTo>
                      <a:pt x="113" y="141"/>
                    </a:lnTo>
                    <a:lnTo>
                      <a:pt x="57" y="170"/>
                    </a:lnTo>
                    <a:lnTo>
                      <a:pt x="0" y="255"/>
                    </a:lnTo>
                    <a:lnTo>
                      <a:pt x="0" y="368"/>
                    </a:lnTo>
                    <a:lnTo>
                      <a:pt x="85" y="340"/>
                    </a:lnTo>
                    <a:lnTo>
                      <a:pt x="85" y="283"/>
                    </a:lnTo>
                    <a:lnTo>
                      <a:pt x="142" y="226"/>
                    </a:lnTo>
                    <a:lnTo>
                      <a:pt x="170" y="226"/>
                    </a:lnTo>
                    <a:lnTo>
                      <a:pt x="198" y="141"/>
                    </a:lnTo>
                    <a:lnTo>
                      <a:pt x="283" y="113"/>
                    </a:lnTo>
                    <a:lnTo>
                      <a:pt x="227" y="198"/>
                    </a:lnTo>
                    <a:lnTo>
                      <a:pt x="255" y="226"/>
                    </a:lnTo>
                    <a:lnTo>
                      <a:pt x="170" y="283"/>
                    </a:lnTo>
                    <a:lnTo>
                      <a:pt x="142" y="340"/>
                    </a:lnTo>
                    <a:lnTo>
                      <a:pt x="142" y="397"/>
                    </a:lnTo>
                    <a:lnTo>
                      <a:pt x="57" y="425"/>
                    </a:lnTo>
                    <a:lnTo>
                      <a:pt x="28" y="453"/>
                    </a:lnTo>
                    <a:lnTo>
                      <a:pt x="85" y="482"/>
                    </a:lnTo>
                    <a:lnTo>
                      <a:pt x="142" y="425"/>
                    </a:lnTo>
                    <a:lnTo>
                      <a:pt x="170" y="453"/>
                    </a:lnTo>
                    <a:lnTo>
                      <a:pt x="113" y="482"/>
                    </a:lnTo>
                    <a:lnTo>
                      <a:pt x="85" y="538"/>
                    </a:lnTo>
                    <a:lnTo>
                      <a:pt x="113" y="567"/>
                    </a:lnTo>
                    <a:lnTo>
                      <a:pt x="255" y="567"/>
                    </a:lnTo>
                    <a:lnTo>
                      <a:pt x="425" y="595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64" name="Freeform 28"/>
              <p:cNvSpPr>
                <a:spLocks/>
              </p:cNvSpPr>
              <p:nvPr/>
            </p:nvSpPr>
            <p:spPr bwMode="auto">
              <a:xfrm>
                <a:off x="517" y="3818"/>
                <a:ext cx="1134" cy="1077"/>
              </a:xfrm>
              <a:custGeom>
                <a:avLst/>
                <a:gdLst>
                  <a:gd name="T0" fmla="*/ 907 w 1134"/>
                  <a:gd name="T1" fmla="*/ 0 h 1077"/>
                  <a:gd name="T2" fmla="*/ 822 w 1134"/>
                  <a:gd name="T3" fmla="*/ 113 h 1077"/>
                  <a:gd name="T4" fmla="*/ 765 w 1134"/>
                  <a:gd name="T5" fmla="*/ 85 h 1077"/>
                  <a:gd name="T6" fmla="*/ 708 w 1134"/>
                  <a:gd name="T7" fmla="*/ 142 h 1077"/>
                  <a:gd name="T8" fmla="*/ 708 w 1134"/>
                  <a:gd name="T9" fmla="*/ 198 h 1077"/>
                  <a:gd name="T10" fmla="*/ 680 w 1134"/>
                  <a:gd name="T11" fmla="*/ 312 h 1077"/>
                  <a:gd name="T12" fmla="*/ 652 w 1134"/>
                  <a:gd name="T13" fmla="*/ 312 h 1077"/>
                  <a:gd name="T14" fmla="*/ 652 w 1134"/>
                  <a:gd name="T15" fmla="*/ 397 h 1077"/>
                  <a:gd name="T16" fmla="*/ 567 w 1134"/>
                  <a:gd name="T17" fmla="*/ 453 h 1077"/>
                  <a:gd name="T18" fmla="*/ 453 w 1134"/>
                  <a:gd name="T19" fmla="*/ 482 h 1077"/>
                  <a:gd name="T20" fmla="*/ 453 w 1134"/>
                  <a:gd name="T21" fmla="*/ 538 h 1077"/>
                  <a:gd name="T22" fmla="*/ 425 w 1134"/>
                  <a:gd name="T23" fmla="*/ 595 h 1077"/>
                  <a:gd name="T24" fmla="*/ 283 w 1134"/>
                  <a:gd name="T25" fmla="*/ 595 h 1077"/>
                  <a:gd name="T26" fmla="*/ 226 w 1134"/>
                  <a:gd name="T27" fmla="*/ 652 h 1077"/>
                  <a:gd name="T28" fmla="*/ 198 w 1134"/>
                  <a:gd name="T29" fmla="*/ 623 h 1077"/>
                  <a:gd name="T30" fmla="*/ 141 w 1134"/>
                  <a:gd name="T31" fmla="*/ 680 h 1077"/>
                  <a:gd name="T32" fmla="*/ 56 w 1134"/>
                  <a:gd name="T33" fmla="*/ 680 h 1077"/>
                  <a:gd name="T34" fmla="*/ 28 w 1134"/>
                  <a:gd name="T35" fmla="*/ 709 h 1077"/>
                  <a:gd name="T36" fmla="*/ 56 w 1134"/>
                  <a:gd name="T37" fmla="*/ 737 h 1077"/>
                  <a:gd name="T38" fmla="*/ 28 w 1134"/>
                  <a:gd name="T39" fmla="*/ 765 h 1077"/>
                  <a:gd name="T40" fmla="*/ 0 w 1134"/>
                  <a:gd name="T41" fmla="*/ 822 h 1077"/>
                  <a:gd name="T42" fmla="*/ 28 w 1134"/>
                  <a:gd name="T43" fmla="*/ 879 h 1077"/>
                  <a:gd name="T44" fmla="*/ 0 w 1134"/>
                  <a:gd name="T45" fmla="*/ 907 h 1077"/>
                  <a:gd name="T46" fmla="*/ 28 w 1134"/>
                  <a:gd name="T47" fmla="*/ 935 h 1077"/>
                  <a:gd name="T48" fmla="*/ 85 w 1134"/>
                  <a:gd name="T49" fmla="*/ 992 h 1077"/>
                  <a:gd name="T50" fmla="*/ 170 w 1134"/>
                  <a:gd name="T51" fmla="*/ 1020 h 1077"/>
                  <a:gd name="T52" fmla="*/ 255 w 1134"/>
                  <a:gd name="T53" fmla="*/ 992 h 1077"/>
                  <a:gd name="T54" fmla="*/ 283 w 1134"/>
                  <a:gd name="T55" fmla="*/ 1049 h 1077"/>
                  <a:gd name="T56" fmla="*/ 311 w 1134"/>
                  <a:gd name="T57" fmla="*/ 1077 h 1077"/>
                  <a:gd name="T58" fmla="*/ 368 w 1134"/>
                  <a:gd name="T59" fmla="*/ 1020 h 1077"/>
                  <a:gd name="T60" fmla="*/ 368 w 1134"/>
                  <a:gd name="T61" fmla="*/ 964 h 1077"/>
                  <a:gd name="T62" fmla="*/ 425 w 1134"/>
                  <a:gd name="T63" fmla="*/ 964 h 1077"/>
                  <a:gd name="T64" fmla="*/ 482 w 1134"/>
                  <a:gd name="T65" fmla="*/ 935 h 1077"/>
                  <a:gd name="T66" fmla="*/ 538 w 1134"/>
                  <a:gd name="T67" fmla="*/ 964 h 1077"/>
                  <a:gd name="T68" fmla="*/ 595 w 1134"/>
                  <a:gd name="T69" fmla="*/ 850 h 1077"/>
                  <a:gd name="T70" fmla="*/ 708 w 1134"/>
                  <a:gd name="T71" fmla="*/ 907 h 1077"/>
                  <a:gd name="T72" fmla="*/ 623 w 1134"/>
                  <a:gd name="T73" fmla="*/ 964 h 1077"/>
                  <a:gd name="T74" fmla="*/ 708 w 1134"/>
                  <a:gd name="T75" fmla="*/ 964 h 1077"/>
                  <a:gd name="T76" fmla="*/ 793 w 1134"/>
                  <a:gd name="T77" fmla="*/ 992 h 1077"/>
                  <a:gd name="T78" fmla="*/ 822 w 1134"/>
                  <a:gd name="T79" fmla="*/ 964 h 1077"/>
                  <a:gd name="T80" fmla="*/ 935 w 1134"/>
                  <a:gd name="T81" fmla="*/ 964 h 1077"/>
                  <a:gd name="T82" fmla="*/ 992 w 1134"/>
                  <a:gd name="T83" fmla="*/ 1020 h 1077"/>
                  <a:gd name="T84" fmla="*/ 1077 w 1134"/>
                  <a:gd name="T85" fmla="*/ 1020 h 1077"/>
                  <a:gd name="T86" fmla="*/ 1105 w 1134"/>
                  <a:gd name="T87" fmla="*/ 907 h 1077"/>
                  <a:gd name="T88" fmla="*/ 1105 w 1134"/>
                  <a:gd name="T89" fmla="*/ 822 h 1077"/>
                  <a:gd name="T90" fmla="*/ 1105 w 1134"/>
                  <a:gd name="T91" fmla="*/ 765 h 1077"/>
                  <a:gd name="T92" fmla="*/ 1077 w 1134"/>
                  <a:gd name="T93" fmla="*/ 737 h 1077"/>
                  <a:gd name="T94" fmla="*/ 1049 w 1134"/>
                  <a:gd name="T95" fmla="*/ 680 h 1077"/>
                  <a:gd name="T96" fmla="*/ 1134 w 1134"/>
                  <a:gd name="T97" fmla="*/ 595 h 1077"/>
                  <a:gd name="T98" fmla="*/ 1077 w 1134"/>
                  <a:gd name="T99" fmla="*/ 538 h 1077"/>
                  <a:gd name="T100" fmla="*/ 1105 w 1134"/>
                  <a:gd name="T101" fmla="*/ 482 h 1077"/>
                  <a:gd name="T102" fmla="*/ 1077 w 1134"/>
                  <a:gd name="T103" fmla="*/ 425 h 1077"/>
                  <a:gd name="T104" fmla="*/ 1020 w 1134"/>
                  <a:gd name="T105" fmla="*/ 368 h 1077"/>
                  <a:gd name="T106" fmla="*/ 992 w 1134"/>
                  <a:gd name="T107" fmla="*/ 255 h 1077"/>
                  <a:gd name="T108" fmla="*/ 935 w 1134"/>
                  <a:gd name="T109" fmla="*/ 227 h 1077"/>
                  <a:gd name="T110" fmla="*/ 907 w 1134"/>
                  <a:gd name="T111" fmla="*/ 113 h 1077"/>
                  <a:gd name="T112" fmla="*/ 907 w 1134"/>
                  <a:gd name="T113" fmla="*/ 0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134" h="1077">
                    <a:moveTo>
                      <a:pt x="907" y="0"/>
                    </a:moveTo>
                    <a:lnTo>
                      <a:pt x="822" y="113"/>
                    </a:lnTo>
                    <a:lnTo>
                      <a:pt x="765" y="85"/>
                    </a:lnTo>
                    <a:lnTo>
                      <a:pt x="708" y="142"/>
                    </a:lnTo>
                    <a:lnTo>
                      <a:pt x="708" y="198"/>
                    </a:lnTo>
                    <a:lnTo>
                      <a:pt x="680" y="312"/>
                    </a:lnTo>
                    <a:lnTo>
                      <a:pt x="652" y="312"/>
                    </a:lnTo>
                    <a:lnTo>
                      <a:pt x="652" y="397"/>
                    </a:lnTo>
                    <a:lnTo>
                      <a:pt x="567" y="453"/>
                    </a:lnTo>
                    <a:lnTo>
                      <a:pt x="453" y="482"/>
                    </a:lnTo>
                    <a:lnTo>
                      <a:pt x="453" y="538"/>
                    </a:lnTo>
                    <a:lnTo>
                      <a:pt x="425" y="595"/>
                    </a:lnTo>
                    <a:lnTo>
                      <a:pt x="283" y="595"/>
                    </a:lnTo>
                    <a:lnTo>
                      <a:pt x="226" y="652"/>
                    </a:lnTo>
                    <a:lnTo>
                      <a:pt x="198" y="623"/>
                    </a:lnTo>
                    <a:lnTo>
                      <a:pt x="141" y="680"/>
                    </a:lnTo>
                    <a:lnTo>
                      <a:pt x="56" y="680"/>
                    </a:lnTo>
                    <a:lnTo>
                      <a:pt x="28" y="709"/>
                    </a:lnTo>
                    <a:lnTo>
                      <a:pt x="56" y="737"/>
                    </a:lnTo>
                    <a:lnTo>
                      <a:pt x="28" y="765"/>
                    </a:lnTo>
                    <a:lnTo>
                      <a:pt x="0" y="822"/>
                    </a:lnTo>
                    <a:lnTo>
                      <a:pt x="28" y="879"/>
                    </a:lnTo>
                    <a:lnTo>
                      <a:pt x="0" y="907"/>
                    </a:lnTo>
                    <a:lnTo>
                      <a:pt x="28" y="935"/>
                    </a:lnTo>
                    <a:lnTo>
                      <a:pt x="85" y="992"/>
                    </a:lnTo>
                    <a:lnTo>
                      <a:pt x="170" y="1020"/>
                    </a:lnTo>
                    <a:lnTo>
                      <a:pt x="255" y="992"/>
                    </a:lnTo>
                    <a:lnTo>
                      <a:pt x="283" y="1049"/>
                    </a:lnTo>
                    <a:lnTo>
                      <a:pt x="311" y="1077"/>
                    </a:lnTo>
                    <a:lnTo>
                      <a:pt x="368" y="1020"/>
                    </a:lnTo>
                    <a:lnTo>
                      <a:pt x="368" y="964"/>
                    </a:lnTo>
                    <a:lnTo>
                      <a:pt x="425" y="964"/>
                    </a:lnTo>
                    <a:lnTo>
                      <a:pt x="482" y="935"/>
                    </a:lnTo>
                    <a:lnTo>
                      <a:pt x="538" y="964"/>
                    </a:lnTo>
                    <a:lnTo>
                      <a:pt x="595" y="850"/>
                    </a:lnTo>
                    <a:lnTo>
                      <a:pt x="708" y="907"/>
                    </a:lnTo>
                    <a:lnTo>
                      <a:pt x="623" y="964"/>
                    </a:lnTo>
                    <a:lnTo>
                      <a:pt x="708" y="964"/>
                    </a:lnTo>
                    <a:lnTo>
                      <a:pt x="793" y="992"/>
                    </a:lnTo>
                    <a:lnTo>
                      <a:pt x="822" y="964"/>
                    </a:lnTo>
                    <a:lnTo>
                      <a:pt x="935" y="964"/>
                    </a:lnTo>
                    <a:lnTo>
                      <a:pt x="992" y="1020"/>
                    </a:lnTo>
                    <a:lnTo>
                      <a:pt x="1077" y="1020"/>
                    </a:lnTo>
                    <a:lnTo>
                      <a:pt x="1105" y="907"/>
                    </a:lnTo>
                    <a:lnTo>
                      <a:pt x="1105" y="822"/>
                    </a:lnTo>
                    <a:lnTo>
                      <a:pt x="1105" y="765"/>
                    </a:lnTo>
                    <a:lnTo>
                      <a:pt x="1077" y="737"/>
                    </a:lnTo>
                    <a:lnTo>
                      <a:pt x="1049" y="680"/>
                    </a:lnTo>
                    <a:lnTo>
                      <a:pt x="1134" y="595"/>
                    </a:lnTo>
                    <a:lnTo>
                      <a:pt x="1077" y="538"/>
                    </a:lnTo>
                    <a:lnTo>
                      <a:pt x="1105" y="482"/>
                    </a:lnTo>
                    <a:lnTo>
                      <a:pt x="1077" y="425"/>
                    </a:lnTo>
                    <a:lnTo>
                      <a:pt x="1020" y="368"/>
                    </a:lnTo>
                    <a:lnTo>
                      <a:pt x="992" y="255"/>
                    </a:lnTo>
                    <a:lnTo>
                      <a:pt x="935" y="227"/>
                    </a:lnTo>
                    <a:lnTo>
                      <a:pt x="907" y="113"/>
                    </a:lnTo>
                    <a:lnTo>
                      <a:pt x="907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65" name="Freeform 29"/>
              <p:cNvSpPr>
                <a:spLocks/>
              </p:cNvSpPr>
              <p:nvPr/>
            </p:nvSpPr>
            <p:spPr bwMode="auto">
              <a:xfrm>
                <a:off x="1424" y="2003"/>
                <a:ext cx="1559" cy="2410"/>
              </a:xfrm>
              <a:custGeom>
                <a:avLst/>
                <a:gdLst>
                  <a:gd name="T0" fmla="*/ 0 w 1559"/>
                  <a:gd name="T1" fmla="*/ 1928 h 2410"/>
                  <a:gd name="T2" fmla="*/ 85 w 1559"/>
                  <a:gd name="T3" fmla="*/ 2070 h 2410"/>
                  <a:gd name="T4" fmla="*/ 170 w 1559"/>
                  <a:gd name="T5" fmla="*/ 2240 h 2410"/>
                  <a:gd name="T6" fmla="*/ 312 w 1559"/>
                  <a:gd name="T7" fmla="*/ 2353 h 2410"/>
                  <a:gd name="T8" fmla="*/ 538 w 1559"/>
                  <a:gd name="T9" fmla="*/ 2410 h 2410"/>
                  <a:gd name="T10" fmla="*/ 624 w 1559"/>
                  <a:gd name="T11" fmla="*/ 2353 h 2410"/>
                  <a:gd name="T12" fmla="*/ 680 w 1559"/>
                  <a:gd name="T13" fmla="*/ 2325 h 2410"/>
                  <a:gd name="T14" fmla="*/ 709 w 1559"/>
                  <a:gd name="T15" fmla="*/ 2268 h 2410"/>
                  <a:gd name="T16" fmla="*/ 907 w 1559"/>
                  <a:gd name="T17" fmla="*/ 2212 h 2410"/>
                  <a:gd name="T18" fmla="*/ 992 w 1559"/>
                  <a:gd name="T19" fmla="*/ 2183 h 2410"/>
                  <a:gd name="T20" fmla="*/ 879 w 1559"/>
                  <a:gd name="T21" fmla="*/ 2042 h 2410"/>
                  <a:gd name="T22" fmla="*/ 964 w 1559"/>
                  <a:gd name="T23" fmla="*/ 2013 h 2410"/>
                  <a:gd name="T24" fmla="*/ 1162 w 1559"/>
                  <a:gd name="T25" fmla="*/ 1900 h 2410"/>
                  <a:gd name="T26" fmla="*/ 1191 w 1559"/>
                  <a:gd name="T27" fmla="*/ 1843 h 2410"/>
                  <a:gd name="T28" fmla="*/ 1247 w 1559"/>
                  <a:gd name="T29" fmla="*/ 1815 h 2410"/>
                  <a:gd name="T30" fmla="*/ 1332 w 1559"/>
                  <a:gd name="T31" fmla="*/ 1815 h 2410"/>
                  <a:gd name="T32" fmla="*/ 1361 w 1559"/>
                  <a:gd name="T33" fmla="*/ 1758 h 2410"/>
                  <a:gd name="T34" fmla="*/ 1446 w 1559"/>
                  <a:gd name="T35" fmla="*/ 1673 h 2410"/>
                  <a:gd name="T36" fmla="*/ 1446 w 1559"/>
                  <a:gd name="T37" fmla="*/ 1560 h 2410"/>
                  <a:gd name="T38" fmla="*/ 1531 w 1559"/>
                  <a:gd name="T39" fmla="*/ 1418 h 2410"/>
                  <a:gd name="T40" fmla="*/ 1474 w 1559"/>
                  <a:gd name="T41" fmla="*/ 1304 h 2410"/>
                  <a:gd name="T42" fmla="*/ 1502 w 1559"/>
                  <a:gd name="T43" fmla="*/ 1248 h 2410"/>
                  <a:gd name="T44" fmla="*/ 1559 w 1559"/>
                  <a:gd name="T45" fmla="*/ 1078 h 2410"/>
                  <a:gd name="T46" fmla="*/ 1361 w 1559"/>
                  <a:gd name="T47" fmla="*/ 964 h 2410"/>
                  <a:gd name="T48" fmla="*/ 1304 w 1559"/>
                  <a:gd name="T49" fmla="*/ 851 h 2410"/>
                  <a:gd name="T50" fmla="*/ 1417 w 1559"/>
                  <a:gd name="T51" fmla="*/ 596 h 2410"/>
                  <a:gd name="T52" fmla="*/ 1474 w 1559"/>
                  <a:gd name="T53" fmla="*/ 426 h 2410"/>
                  <a:gd name="T54" fmla="*/ 1389 w 1559"/>
                  <a:gd name="T55" fmla="*/ 312 h 2410"/>
                  <a:gd name="T56" fmla="*/ 1304 w 1559"/>
                  <a:gd name="T57" fmla="*/ 256 h 2410"/>
                  <a:gd name="T58" fmla="*/ 1389 w 1559"/>
                  <a:gd name="T59" fmla="*/ 171 h 2410"/>
                  <a:gd name="T60" fmla="*/ 1417 w 1559"/>
                  <a:gd name="T61" fmla="*/ 29 h 2410"/>
                  <a:gd name="T62" fmla="*/ 1276 w 1559"/>
                  <a:gd name="T63" fmla="*/ 29 h 2410"/>
                  <a:gd name="T64" fmla="*/ 1191 w 1559"/>
                  <a:gd name="T65" fmla="*/ 85 h 2410"/>
                  <a:gd name="T66" fmla="*/ 1105 w 1559"/>
                  <a:gd name="T67" fmla="*/ 114 h 2410"/>
                  <a:gd name="T68" fmla="*/ 1020 w 1559"/>
                  <a:gd name="T69" fmla="*/ 171 h 2410"/>
                  <a:gd name="T70" fmla="*/ 907 w 1559"/>
                  <a:gd name="T71" fmla="*/ 284 h 2410"/>
                  <a:gd name="T72" fmla="*/ 794 w 1559"/>
                  <a:gd name="T73" fmla="*/ 341 h 2410"/>
                  <a:gd name="T74" fmla="*/ 765 w 1559"/>
                  <a:gd name="T75" fmla="*/ 482 h 2410"/>
                  <a:gd name="T76" fmla="*/ 652 w 1559"/>
                  <a:gd name="T77" fmla="*/ 454 h 2410"/>
                  <a:gd name="T78" fmla="*/ 538 w 1559"/>
                  <a:gd name="T79" fmla="*/ 567 h 2410"/>
                  <a:gd name="T80" fmla="*/ 453 w 1559"/>
                  <a:gd name="T81" fmla="*/ 652 h 2410"/>
                  <a:gd name="T82" fmla="*/ 538 w 1559"/>
                  <a:gd name="T83" fmla="*/ 709 h 2410"/>
                  <a:gd name="T84" fmla="*/ 538 w 1559"/>
                  <a:gd name="T85" fmla="*/ 794 h 2410"/>
                  <a:gd name="T86" fmla="*/ 538 w 1559"/>
                  <a:gd name="T87" fmla="*/ 851 h 2410"/>
                  <a:gd name="T88" fmla="*/ 482 w 1559"/>
                  <a:gd name="T89" fmla="*/ 851 h 2410"/>
                  <a:gd name="T90" fmla="*/ 482 w 1559"/>
                  <a:gd name="T91" fmla="*/ 936 h 2410"/>
                  <a:gd name="T92" fmla="*/ 397 w 1559"/>
                  <a:gd name="T93" fmla="*/ 936 h 2410"/>
                  <a:gd name="T94" fmla="*/ 453 w 1559"/>
                  <a:gd name="T95" fmla="*/ 1049 h 2410"/>
                  <a:gd name="T96" fmla="*/ 368 w 1559"/>
                  <a:gd name="T97" fmla="*/ 1106 h 2410"/>
                  <a:gd name="T98" fmla="*/ 340 w 1559"/>
                  <a:gd name="T99" fmla="*/ 1219 h 2410"/>
                  <a:gd name="T100" fmla="*/ 227 w 1559"/>
                  <a:gd name="T101" fmla="*/ 1304 h 2410"/>
                  <a:gd name="T102" fmla="*/ 85 w 1559"/>
                  <a:gd name="T103" fmla="*/ 1446 h 2410"/>
                  <a:gd name="T104" fmla="*/ 57 w 1559"/>
                  <a:gd name="T105" fmla="*/ 1645 h 2410"/>
                  <a:gd name="T106" fmla="*/ 28 w 1559"/>
                  <a:gd name="T107" fmla="*/ 1786 h 2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559" h="2410">
                    <a:moveTo>
                      <a:pt x="0" y="1815"/>
                    </a:moveTo>
                    <a:lnTo>
                      <a:pt x="0" y="1928"/>
                    </a:lnTo>
                    <a:lnTo>
                      <a:pt x="28" y="2042"/>
                    </a:lnTo>
                    <a:lnTo>
                      <a:pt x="85" y="2070"/>
                    </a:lnTo>
                    <a:lnTo>
                      <a:pt x="113" y="2183"/>
                    </a:lnTo>
                    <a:lnTo>
                      <a:pt x="170" y="2240"/>
                    </a:lnTo>
                    <a:lnTo>
                      <a:pt x="198" y="2297"/>
                    </a:lnTo>
                    <a:lnTo>
                      <a:pt x="312" y="2353"/>
                    </a:lnTo>
                    <a:lnTo>
                      <a:pt x="482" y="2410"/>
                    </a:lnTo>
                    <a:lnTo>
                      <a:pt x="538" y="2410"/>
                    </a:lnTo>
                    <a:lnTo>
                      <a:pt x="567" y="2382"/>
                    </a:lnTo>
                    <a:lnTo>
                      <a:pt x="624" y="2353"/>
                    </a:lnTo>
                    <a:lnTo>
                      <a:pt x="652" y="2325"/>
                    </a:lnTo>
                    <a:lnTo>
                      <a:pt x="680" y="2325"/>
                    </a:lnTo>
                    <a:lnTo>
                      <a:pt x="680" y="2297"/>
                    </a:lnTo>
                    <a:lnTo>
                      <a:pt x="709" y="2268"/>
                    </a:lnTo>
                    <a:lnTo>
                      <a:pt x="850" y="2240"/>
                    </a:lnTo>
                    <a:lnTo>
                      <a:pt x="907" y="2212"/>
                    </a:lnTo>
                    <a:lnTo>
                      <a:pt x="935" y="2212"/>
                    </a:lnTo>
                    <a:lnTo>
                      <a:pt x="992" y="2183"/>
                    </a:lnTo>
                    <a:lnTo>
                      <a:pt x="935" y="2127"/>
                    </a:lnTo>
                    <a:lnTo>
                      <a:pt x="879" y="2042"/>
                    </a:lnTo>
                    <a:lnTo>
                      <a:pt x="935" y="2013"/>
                    </a:lnTo>
                    <a:lnTo>
                      <a:pt x="964" y="2013"/>
                    </a:lnTo>
                    <a:lnTo>
                      <a:pt x="1049" y="1900"/>
                    </a:lnTo>
                    <a:lnTo>
                      <a:pt x="1162" y="1900"/>
                    </a:lnTo>
                    <a:lnTo>
                      <a:pt x="1162" y="1871"/>
                    </a:lnTo>
                    <a:lnTo>
                      <a:pt x="1191" y="1843"/>
                    </a:lnTo>
                    <a:lnTo>
                      <a:pt x="1247" y="1843"/>
                    </a:lnTo>
                    <a:lnTo>
                      <a:pt x="1247" y="1815"/>
                    </a:lnTo>
                    <a:lnTo>
                      <a:pt x="1304" y="1786"/>
                    </a:lnTo>
                    <a:lnTo>
                      <a:pt x="1332" y="1815"/>
                    </a:lnTo>
                    <a:lnTo>
                      <a:pt x="1332" y="1758"/>
                    </a:lnTo>
                    <a:lnTo>
                      <a:pt x="1361" y="1758"/>
                    </a:lnTo>
                    <a:lnTo>
                      <a:pt x="1389" y="1701"/>
                    </a:lnTo>
                    <a:lnTo>
                      <a:pt x="1446" y="1673"/>
                    </a:lnTo>
                    <a:lnTo>
                      <a:pt x="1502" y="1616"/>
                    </a:lnTo>
                    <a:lnTo>
                      <a:pt x="1446" y="1560"/>
                    </a:lnTo>
                    <a:lnTo>
                      <a:pt x="1361" y="1503"/>
                    </a:lnTo>
                    <a:lnTo>
                      <a:pt x="1531" y="1418"/>
                    </a:lnTo>
                    <a:lnTo>
                      <a:pt x="1531" y="1361"/>
                    </a:lnTo>
                    <a:lnTo>
                      <a:pt x="1474" y="1304"/>
                    </a:lnTo>
                    <a:lnTo>
                      <a:pt x="1474" y="1276"/>
                    </a:lnTo>
                    <a:lnTo>
                      <a:pt x="1502" y="1248"/>
                    </a:lnTo>
                    <a:lnTo>
                      <a:pt x="1502" y="1163"/>
                    </a:lnTo>
                    <a:lnTo>
                      <a:pt x="1559" y="1078"/>
                    </a:lnTo>
                    <a:lnTo>
                      <a:pt x="1474" y="964"/>
                    </a:lnTo>
                    <a:lnTo>
                      <a:pt x="1361" y="964"/>
                    </a:lnTo>
                    <a:lnTo>
                      <a:pt x="1361" y="908"/>
                    </a:lnTo>
                    <a:lnTo>
                      <a:pt x="1304" y="851"/>
                    </a:lnTo>
                    <a:lnTo>
                      <a:pt x="1304" y="738"/>
                    </a:lnTo>
                    <a:lnTo>
                      <a:pt x="1417" y="596"/>
                    </a:lnTo>
                    <a:lnTo>
                      <a:pt x="1474" y="539"/>
                    </a:lnTo>
                    <a:lnTo>
                      <a:pt x="1474" y="426"/>
                    </a:lnTo>
                    <a:lnTo>
                      <a:pt x="1361" y="341"/>
                    </a:lnTo>
                    <a:lnTo>
                      <a:pt x="1389" y="312"/>
                    </a:lnTo>
                    <a:lnTo>
                      <a:pt x="1361" y="256"/>
                    </a:lnTo>
                    <a:lnTo>
                      <a:pt x="1304" y="256"/>
                    </a:lnTo>
                    <a:lnTo>
                      <a:pt x="1332" y="199"/>
                    </a:lnTo>
                    <a:lnTo>
                      <a:pt x="1389" y="171"/>
                    </a:lnTo>
                    <a:lnTo>
                      <a:pt x="1361" y="57"/>
                    </a:lnTo>
                    <a:lnTo>
                      <a:pt x="1417" y="29"/>
                    </a:lnTo>
                    <a:lnTo>
                      <a:pt x="1361" y="0"/>
                    </a:lnTo>
                    <a:lnTo>
                      <a:pt x="1276" y="29"/>
                    </a:lnTo>
                    <a:lnTo>
                      <a:pt x="1247" y="85"/>
                    </a:lnTo>
                    <a:lnTo>
                      <a:pt x="1191" y="85"/>
                    </a:lnTo>
                    <a:lnTo>
                      <a:pt x="1162" y="114"/>
                    </a:lnTo>
                    <a:lnTo>
                      <a:pt x="1105" y="114"/>
                    </a:lnTo>
                    <a:lnTo>
                      <a:pt x="1077" y="142"/>
                    </a:lnTo>
                    <a:lnTo>
                      <a:pt x="1020" y="171"/>
                    </a:lnTo>
                    <a:lnTo>
                      <a:pt x="964" y="284"/>
                    </a:lnTo>
                    <a:lnTo>
                      <a:pt x="907" y="284"/>
                    </a:lnTo>
                    <a:lnTo>
                      <a:pt x="879" y="256"/>
                    </a:lnTo>
                    <a:lnTo>
                      <a:pt x="794" y="341"/>
                    </a:lnTo>
                    <a:lnTo>
                      <a:pt x="822" y="369"/>
                    </a:lnTo>
                    <a:lnTo>
                      <a:pt x="765" y="482"/>
                    </a:lnTo>
                    <a:lnTo>
                      <a:pt x="737" y="426"/>
                    </a:lnTo>
                    <a:lnTo>
                      <a:pt x="652" y="454"/>
                    </a:lnTo>
                    <a:lnTo>
                      <a:pt x="567" y="539"/>
                    </a:lnTo>
                    <a:lnTo>
                      <a:pt x="538" y="567"/>
                    </a:lnTo>
                    <a:lnTo>
                      <a:pt x="510" y="652"/>
                    </a:lnTo>
                    <a:lnTo>
                      <a:pt x="453" y="652"/>
                    </a:lnTo>
                    <a:lnTo>
                      <a:pt x="482" y="709"/>
                    </a:lnTo>
                    <a:lnTo>
                      <a:pt x="538" y="709"/>
                    </a:lnTo>
                    <a:lnTo>
                      <a:pt x="567" y="738"/>
                    </a:lnTo>
                    <a:lnTo>
                      <a:pt x="538" y="794"/>
                    </a:lnTo>
                    <a:lnTo>
                      <a:pt x="567" y="823"/>
                    </a:lnTo>
                    <a:lnTo>
                      <a:pt x="538" y="851"/>
                    </a:lnTo>
                    <a:lnTo>
                      <a:pt x="510" y="823"/>
                    </a:lnTo>
                    <a:lnTo>
                      <a:pt x="482" y="851"/>
                    </a:lnTo>
                    <a:lnTo>
                      <a:pt x="482" y="879"/>
                    </a:lnTo>
                    <a:lnTo>
                      <a:pt x="482" y="936"/>
                    </a:lnTo>
                    <a:lnTo>
                      <a:pt x="425" y="879"/>
                    </a:lnTo>
                    <a:lnTo>
                      <a:pt x="397" y="936"/>
                    </a:lnTo>
                    <a:lnTo>
                      <a:pt x="453" y="993"/>
                    </a:lnTo>
                    <a:lnTo>
                      <a:pt x="453" y="1049"/>
                    </a:lnTo>
                    <a:lnTo>
                      <a:pt x="425" y="1106"/>
                    </a:lnTo>
                    <a:lnTo>
                      <a:pt x="368" y="1106"/>
                    </a:lnTo>
                    <a:lnTo>
                      <a:pt x="340" y="1163"/>
                    </a:lnTo>
                    <a:lnTo>
                      <a:pt x="340" y="1219"/>
                    </a:lnTo>
                    <a:lnTo>
                      <a:pt x="312" y="1219"/>
                    </a:lnTo>
                    <a:lnTo>
                      <a:pt x="227" y="1304"/>
                    </a:lnTo>
                    <a:lnTo>
                      <a:pt x="142" y="1418"/>
                    </a:lnTo>
                    <a:lnTo>
                      <a:pt x="85" y="1446"/>
                    </a:lnTo>
                    <a:lnTo>
                      <a:pt x="28" y="1588"/>
                    </a:lnTo>
                    <a:lnTo>
                      <a:pt x="57" y="1645"/>
                    </a:lnTo>
                    <a:lnTo>
                      <a:pt x="0" y="1701"/>
                    </a:lnTo>
                    <a:lnTo>
                      <a:pt x="28" y="1786"/>
                    </a:lnTo>
                    <a:lnTo>
                      <a:pt x="0" y="1815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4389" name="Group 53"/>
            <p:cNvGrpSpPr>
              <a:grpSpLocks/>
            </p:cNvGrpSpPr>
            <p:nvPr/>
          </p:nvGrpSpPr>
          <p:grpSpPr bwMode="auto">
            <a:xfrm>
              <a:off x="4913313" y="300038"/>
              <a:ext cx="3827462" cy="6300787"/>
              <a:chOff x="3095" y="189"/>
              <a:chExt cx="2411" cy="3969"/>
            </a:xfrm>
          </p:grpSpPr>
          <p:sp>
            <p:nvSpPr>
              <p:cNvPr id="14349" name="Freeform 13"/>
              <p:cNvSpPr>
                <a:spLocks/>
              </p:cNvSpPr>
              <p:nvPr/>
            </p:nvSpPr>
            <p:spPr bwMode="auto">
              <a:xfrm>
                <a:off x="3975" y="3563"/>
                <a:ext cx="851" cy="595"/>
              </a:xfrm>
              <a:custGeom>
                <a:avLst/>
                <a:gdLst>
                  <a:gd name="T0" fmla="*/ 284 w 851"/>
                  <a:gd name="T1" fmla="*/ 595 h 595"/>
                  <a:gd name="T2" fmla="*/ 255 w 851"/>
                  <a:gd name="T3" fmla="*/ 567 h 595"/>
                  <a:gd name="T4" fmla="*/ 255 w 851"/>
                  <a:gd name="T5" fmla="*/ 538 h 595"/>
                  <a:gd name="T6" fmla="*/ 227 w 851"/>
                  <a:gd name="T7" fmla="*/ 538 h 595"/>
                  <a:gd name="T8" fmla="*/ 170 w 851"/>
                  <a:gd name="T9" fmla="*/ 482 h 595"/>
                  <a:gd name="T10" fmla="*/ 114 w 851"/>
                  <a:gd name="T11" fmla="*/ 453 h 595"/>
                  <a:gd name="T12" fmla="*/ 114 w 851"/>
                  <a:gd name="T13" fmla="*/ 425 h 595"/>
                  <a:gd name="T14" fmla="*/ 57 w 851"/>
                  <a:gd name="T15" fmla="*/ 397 h 595"/>
                  <a:gd name="T16" fmla="*/ 29 w 851"/>
                  <a:gd name="T17" fmla="*/ 340 h 595"/>
                  <a:gd name="T18" fmla="*/ 0 w 851"/>
                  <a:gd name="T19" fmla="*/ 340 h 595"/>
                  <a:gd name="T20" fmla="*/ 0 w 851"/>
                  <a:gd name="T21" fmla="*/ 283 h 595"/>
                  <a:gd name="T22" fmla="*/ 57 w 851"/>
                  <a:gd name="T23" fmla="*/ 226 h 595"/>
                  <a:gd name="T24" fmla="*/ 142 w 851"/>
                  <a:gd name="T25" fmla="*/ 255 h 595"/>
                  <a:gd name="T26" fmla="*/ 170 w 851"/>
                  <a:gd name="T27" fmla="*/ 226 h 595"/>
                  <a:gd name="T28" fmla="*/ 284 w 851"/>
                  <a:gd name="T29" fmla="*/ 255 h 595"/>
                  <a:gd name="T30" fmla="*/ 340 w 851"/>
                  <a:gd name="T31" fmla="*/ 198 h 595"/>
                  <a:gd name="T32" fmla="*/ 426 w 851"/>
                  <a:gd name="T33" fmla="*/ 198 h 595"/>
                  <a:gd name="T34" fmla="*/ 454 w 851"/>
                  <a:gd name="T35" fmla="*/ 170 h 595"/>
                  <a:gd name="T36" fmla="*/ 511 w 851"/>
                  <a:gd name="T37" fmla="*/ 170 h 595"/>
                  <a:gd name="T38" fmla="*/ 567 w 851"/>
                  <a:gd name="T39" fmla="*/ 113 h 595"/>
                  <a:gd name="T40" fmla="*/ 652 w 851"/>
                  <a:gd name="T41" fmla="*/ 0 h 595"/>
                  <a:gd name="T42" fmla="*/ 681 w 851"/>
                  <a:gd name="T43" fmla="*/ 0 h 595"/>
                  <a:gd name="T44" fmla="*/ 709 w 851"/>
                  <a:gd name="T45" fmla="*/ 113 h 595"/>
                  <a:gd name="T46" fmla="*/ 737 w 851"/>
                  <a:gd name="T47" fmla="*/ 141 h 595"/>
                  <a:gd name="T48" fmla="*/ 737 w 851"/>
                  <a:gd name="T49" fmla="*/ 170 h 595"/>
                  <a:gd name="T50" fmla="*/ 794 w 851"/>
                  <a:gd name="T51" fmla="*/ 170 h 595"/>
                  <a:gd name="T52" fmla="*/ 851 w 851"/>
                  <a:gd name="T53" fmla="*/ 255 h 595"/>
                  <a:gd name="T54" fmla="*/ 822 w 851"/>
                  <a:gd name="T55" fmla="*/ 283 h 595"/>
                  <a:gd name="T56" fmla="*/ 539 w 851"/>
                  <a:gd name="T57" fmla="*/ 368 h 595"/>
                  <a:gd name="T58" fmla="*/ 511 w 851"/>
                  <a:gd name="T59" fmla="*/ 453 h 595"/>
                  <a:gd name="T60" fmla="*/ 454 w 851"/>
                  <a:gd name="T61" fmla="*/ 453 h 595"/>
                  <a:gd name="T62" fmla="*/ 284 w 851"/>
                  <a:gd name="T63" fmla="*/ 538 h 595"/>
                  <a:gd name="T64" fmla="*/ 284 w 851"/>
                  <a:gd name="T65" fmla="*/ 595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51" h="595">
                    <a:moveTo>
                      <a:pt x="284" y="595"/>
                    </a:moveTo>
                    <a:lnTo>
                      <a:pt x="255" y="567"/>
                    </a:lnTo>
                    <a:lnTo>
                      <a:pt x="255" y="538"/>
                    </a:lnTo>
                    <a:lnTo>
                      <a:pt x="227" y="538"/>
                    </a:lnTo>
                    <a:lnTo>
                      <a:pt x="170" y="482"/>
                    </a:lnTo>
                    <a:lnTo>
                      <a:pt x="114" y="453"/>
                    </a:lnTo>
                    <a:lnTo>
                      <a:pt x="114" y="425"/>
                    </a:lnTo>
                    <a:lnTo>
                      <a:pt x="57" y="397"/>
                    </a:lnTo>
                    <a:lnTo>
                      <a:pt x="29" y="340"/>
                    </a:lnTo>
                    <a:lnTo>
                      <a:pt x="0" y="340"/>
                    </a:lnTo>
                    <a:lnTo>
                      <a:pt x="0" y="283"/>
                    </a:lnTo>
                    <a:lnTo>
                      <a:pt x="57" y="226"/>
                    </a:lnTo>
                    <a:lnTo>
                      <a:pt x="142" y="255"/>
                    </a:lnTo>
                    <a:lnTo>
                      <a:pt x="170" y="226"/>
                    </a:lnTo>
                    <a:lnTo>
                      <a:pt x="284" y="255"/>
                    </a:lnTo>
                    <a:lnTo>
                      <a:pt x="340" y="198"/>
                    </a:lnTo>
                    <a:lnTo>
                      <a:pt x="426" y="198"/>
                    </a:lnTo>
                    <a:lnTo>
                      <a:pt x="454" y="170"/>
                    </a:lnTo>
                    <a:lnTo>
                      <a:pt x="511" y="170"/>
                    </a:lnTo>
                    <a:lnTo>
                      <a:pt x="567" y="113"/>
                    </a:lnTo>
                    <a:lnTo>
                      <a:pt x="652" y="0"/>
                    </a:lnTo>
                    <a:lnTo>
                      <a:pt x="681" y="0"/>
                    </a:lnTo>
                    <a:lnTo>
                      <a:pt x="709" y="113"/>
                    </a:lnTo>
                    <a:lnTo>
                      <a:pt x="737" y="141"/>
                    </a:lnTo>
                    <a:lnTo>
                      <a:pt x="737" y="170"/>
                    </a:lnTo>
                    <a:lnTo>
                      <a:pt x="794" y="170"/>
                    </a:lnTo>
                    <a:lnTo>
                      <a:pt x="851" y="255"/>
                    </a:lnTo>
                    <a:lnTo>
                      <a:pt x="822" y="283"/>
                    </a:lnTo>
                    <a:lnTo>
                      <a:pt x="539" y="368"/>
                    </a:lnTo>
                    <a:lnTo>
                      <a:pt x="511" y="453"/>
                    </a:lnTo>
                    <a:lnTo>
                      <a:pt x="454" y="453"/>
                    </a:lnTo>
                    <a:lnTo>
                      <a:pt x="284" y="538"/>
                    </a:lnTo>
                    <a:lnTo>
                      <a:pt x="284" y="5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66" name="Freeform 30"/>
              <p:cNvSpPr>
                <a:spLocks/>
              </p:cNvSpPr>
              <p:nvPr/>
            </p:nvSpPr>
            <p:spPr bwMode="auto">
              <a:xfrm>
                <a:off x="3095" y="189"/>
                <a:ext cx="1532" cy="3657"/>
              </a:xfrm>
              <a:custGeom>
                <a:avLst/>
                <a:gdLst>
                  <a:gd name="T0" fmla="*/ 29 w 1532"/>
                  <a:gd name="T1" fmla="*/ 1641 h 3657"/>
                  <a:gd name="T2" fmla="*/ 0 w 1532"/>
                  <a:gd name="T3" fmla="*/ 1727 h 3657"/>
                  <a:gd name="T4" fmla="*/ 141 w 1532"/>
                  <a:gd name="T5" fmla="*/ 1842 h 3657"/>
                  <a:gd name="T6" fmla="*/ 226 w 1532"/>
                  <a:gd name="T7" fmla="*/ 2013 h 3657"/>
                  <a:gd name="T8" fmla="*/ 283 w 1532"/>
                  <a:gd name="T9" fmla="*/ 2099 h 3657"/>
                  <a:gd name="T10" fmla="*/ 454 w 1532"/>
                  <a:gd name="T11" fmla="*/ 2126 h 3657"/>
                  <a:gd name="T12" fmla="*/ 538 w 1532"/>
                  <a:gd name="T13" fmla="*/ 2183 h 3657"/>
                  <a:gd name="T14" fmla="*/ 511 w 1532"/>
                  <a:gd name="T15" fmla="*/ 2237 h 3657"/>
                  <a:gd name="T16" fmla="*/ 453 w 1532"/>
                  <a:gd name="T17" fmla="*/ 2349 h 3657"/>
                  <a:gd name="T18" fmla="*/ 481 w 1532"/>
                  <a:gd name="T19" fmla="*/ 2381 h 3657"/>
                  <a:gd name="T20" fmla="*/ 511 w 1532"/>
                  <a:gd name="T21" fmla="*/ 2439 h 3657"/>
                  <a:gd name="T22" fmla="*/ 568 w 1532"/>
                  <a:gd name="T23" fmla="*/ 2352 h 3657"/>
                  <a:gd name="T24" fmla="*/ 681 w 1532"/>
                  <a:gd name="T25" fmla="*/ 2519 h 3657"/>
                  <a:gd name="T26" fmla="*/ 625 w 1532"/>
                  <a:gd name="T27" fmla="*/ 2609 h 3657"/>
                  <a:gd name="T28" fmla="*/ 427 w 1532"/>
                  <a:gd name="T29" fmla="*/ 2691 h 3657"/>
                  <a:gd name="T30" fmla="*/ 454 w 1532"/>
                  <a:gd name="T31" fmla="*/ 2889 h 3657"/>
                  <a:gd name="T32" fmla="*/ 538 w 1532"/>
                  <a:gd name="T33" fmla="*/ 3060 h 3657"/>
                  <a:gd name="T34" fmla="*/ 484 w 1532"/>
                  <a:gd name="T35" fmla="*/ 3201 h 3657"/>
                  <a:gd name="T36" fmla="*/ 456 w 1532"/>
                  <a:gd name="T37" fmla="*/ 3315 h 3657"/>
                  <a:gd name="T38" fmla="*/ 513 w 1532"/>
                  <a:gd name="T39" fmla="*/ 3402 h 3657"/>
                  <a:gd name="T40" fmla="*/ 565 w 1532"/>
                  <a:gd name="T41" fmla="*/ 3372 h 3657"/>
                  <a:gd name="T42" fmla="*/ 568 w 1532"/>
                  <a:gd name="T43" fmla="*/ 3429 h 3657"/>
                  <a:gd name="T44" fmla="*/ 681 w 1532"/>
                  <a:gd name="T45" fmla="*/ 3428 h 3657"/>
                  <a:gd name="T46" fmla="*/ 768 w 1532"/>
                  <a:gd name="T47" fmla="*/ 3485 h 3657"/>
                  <a:gd name="T48" fmla="*/ 793 w 1532"/>
                  <a:gd name="T49" fmla="*/ 3573 h 3657"/>
                  <a:gd name="T50" fmla="*/ 852 w 1532"/>
                  <a:gd name="T51" fmla="*/ 3599 h 3657"/>
                  <a:gd name="T52" fmla="*/ 879 w 1532"/>
                  <a:gd name="T53" fmla="*/ 3657 h 3657"/>
                  <a:gd name="T54" fmla="*/ 1023 w 1532"/>
                  <a:gd name="T55" fmla="*/ 3627 h 3657"/>
                  <a:gd name="T56" fmla="*/ 1165 w 1532"/>
                  <a:gd name="T57" fmla="*/ 3629 h 3657"/>
                  <a:gd name="T58" fmla="*/ 1305 w 1532"/>
                  <a:gd name="T59" fmla="*/ 3572 h 3657"/>
                  <a:gd name="T60" fmla="*/ 1392 w 1532"/>
                  <a:gd name="T61" fmla="*/ 3543 h 3657"/>
                  <a:gd name="T62" fmla="*/ 1532 w 1532"/>
                  <a:gd name="T63" fmla="*/ 3374 h 3657"/>
                  <a:gd name="T64" fmla="*/ 1532 w 1532"/>
                  <a:gd name="T65" fmla="*/ 3118 h 3657"/>
                  <a:gd name="T66" fmla="*/ 1447 w 1532"/>
                  <a:gd name="T67" fmla="*/ 2892 h 3657"/>
                  <a:gd name="T68" fmla="*/ 1362 w 1532"/>
                  <a:gd name="T69" fmla="*/ 2750 h 3657"/>
                  <a:gd name="T70" fmla="*/ 1306 w 1532"/>
                  <a:gd name="T71" fmla="*/ 2466 h 3657"/>
                  <a:gd name="T72" fmla="*/ 1306 w 1532"/>
                  <a:gd name="T73" fmla="*/ 2126 h 3657"/>
                  <a:gd name="T74" fmla="*/ 1249 w 1532"/>
                  <a:gd name="T75" fmla="*/ 1814 h 3657"/>
                  <a:gd name="T76" fmla="*/ 1164 w 1532"/>
                  <a:gd name="T77" fmla="*/ 1786 h 3657"/>
                  <a:gd name="T78" fmla="*/ 937 w 1532"/>
                  <a:gd name="T79" fmla="*/ 1758 h 3657"/>
                  <a:gd name="T80" fmla="*/ 824 w 1532"/>
                  <a:gd name="T81" fmla="*/ 1758 h 3657"/>
                  <a:gd name="T82" fmla="*/ 739 w 1532"/>
                  <a:gd name="T83" fmla="*/ 1673 h 3657"/>
                  <a:gd name="T84" fmla="*/ 739 w 1532"/>
                  <a:gd name="T85" fmla="*/ 1503 h 3657"/>
                  <a:gd name="T86" fmla="*/ 767 w 1532"/>
                  <a:gd name="T87" fmla="*/ 1276 h 3657"/>
                  <a:gd name="T88" fmla="*/ 710 w 1532"/>
                  <a:gd name="T89" fmla="*/ 1049 h 3657"/>
                  <a:gd name="T90" fmla="*/ 795 w 1532"/>
                  <a:gd name="T91" fmla="*/ 936 h 3657"/>
                  <a:gd name="T92" fmla="*/ 824 w 1532"/>
                  <a:gd name="T93" fmla="*/ 709 h 3657"/>
                  <a:gd name="T94" fmla="*/ 767 w 1532"/>
                  <a:gd name="T95" fmla="*/ 510 h 3657"/>
                  <a:gd name="T96" fmla="*/ 682 w 1532"/>
                  <a:gd name="T97" fmla="*/ 312 h 3657"/>
                  <a:gd name="T98" fmla="*/ 682 w 1532"/>
                  <a:gd name="T99" fmla="*/ 198 h 3657"/>
                  <a:gd name="T100" fmla="*/ 654 w 1532"/>
                  <a:gd name="T101" fmla="*/ 57 h 3657"/>
                  <a:gd name="T102" fmla="*/ 483 w 1532"/>
                  <a:gd name="T103" fmla="*/ 142 h 3657"/>
                  <a:gd name="T104" fmla="*/ 455 w 1532"/>
                  <a:gd name="T105" fmla="*/ 369 h 3657"/>
                  <a:gd name="T106" fmla="*/ 313 w 1532"/>
                  <a:gd name="T107" fmla="*/ 425 h 3657"/>
                  <a:gd name="T108" fmla="*/ 342 w 1532"/>
                  <a:gd name="T109" fmla="*/ 539 h 3657"/>
                  <a:gd name="T110" fmla="*/ 257 w 1532"/>
                  <a:gd name="T111" fmla="*/ 794 h 3657"/>
                  <a:gd name="T112" fmla="*/ 313 w 1532"/>
                  <a:gd name="T113" fmla="*/ 936 h 3657"/>
                  <a:gd name="T114" fmla="*/ 172 w 1532"/>
                  <a:gd name="T115" fmla="*/ 1049 h 3657"/>
                  <a:gd name="T116" fmla="*/ 285 w 1532"/>
                  <a:gd name="T117" fmla="*/ 1191 h 3657"/>
                  <a:gd name="T118" fmla="*/ 313 w 1532"/>
                  <a:gd name="T119" fmla="*/ 1332 h 3657"/>
                  <a:gd name="T120" fmla="*/ 172 w 1532"/>
                  <a:gd name="T121" fmla="*/ 1474 h 3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32" h="3657">
                    <a:moveTo>
                      <a:pt x="58" y="1531"/>
                    </a:moveTo>
                    <a:lnTo>
                      <a:pt x="29" y="1641"/>
                    </a:lnTo>
                    <a:lnTo>
                      <a:pt x="31" y="1671"/>
                    </a:lnTo>
                    <a:lnTo>
                      <a:pt x="0" y="1727"/>
                    </a:lnTo>
                    <a:lnTo>
                      <a:pt x="85" y="1814"/>
                    </a:lnTo>
                    <a:lnTo>
                      <a:pt x="141" y="1842"/>
                    </a:lnTo>
                    <a:lnTo>
                      <a:pt x="225" y="1928"/>
                    </a:lnTo>
                    <a:lnTo>
                      <a:pt x="226" y="2013"/>
                    </a:lnTo>
                    <a:lnTo>
                      <a:pt x="285" y="2039"/>
                    </a:lnTo>
                    <a:lnTo>
                      <a:pt x="283" y="2099"/>
                    </a:lnTo>
                    <a:lnTo>
                      <a:pt x="397" y="2072"/>
                    </a:lnTo>
                    <a:lnTo>
                      <a:pt x="454" y="2126"/>
                    </a:lnTo>
                    <a:lnTo>
                      <a:pt x="483" y="2126"/>
                    </a:lnTo>
                    <a:lnTo>
                      <a:pt x="538" y="2183"/>
                    </a:lnTo>
                    <a:lnTo>
                      <a:pt x="510" y="2211"/>
                    </a:lnTo>
                    <a:lnTo>
                      <a:pt x="511" y="2237"/>
                    </a:lnTo>
                    <a:lnTo>
                      <a:pt x="426" y="2295"/>
                    </a:lnTo>
                    <a:lnTo>
                      <a:pt x="453" y="2349"/>
                    </a:lnTo>
                    <a:lnTo>
                      <a:pt x="426" y="2382"/>
                    </a:lnTo>
                    <a:lnTo>
                      <a:pt x="481" y="2381"/>
                    </a:lnTo>
                    <a:lnTo>
                      <a:pt x="483" y="2436"/>
                    </a:lnTo>
                    <a:lnTo>
                      <a:pt x="511" y="2439"/>
                    </a:lnTo>
                    <a:lnTo>
                      <a:pt x="537" y="2381"/>
                    </a:lnTo>
                    <a:lnTo>
                      <a:pt x="568" y="2352"/>
                    </a:lnTo>
                    <a:lnTo>
                      <a:pt x="625" y="2382"/>
                    </a:lnTo>
                    <a:lnTo>
                      <a:pt x="681" y="2519"/>
                    </a:lnTo>
                    <a:lnTo>
                      <a:pt x="655" y="2607"/>
                    </a:lnTo>
                    <a:lnTo>
                      <a:pt x="625" y="2609"/>
                    </a:lnTo>
                    <a:lnTo>
                      <a:pt x="538" y="2691"/>
                    </a:lnTo>
                    <a:lnTo>
                      <a:pt x="427" y="2691"/>
                    </a:lnTo>
                    <a:lnTo>
                      <a:pt x="481" y="2835"/>
                    </a:lnTo>
                    <a:lnTo>
                      <a:pt x="454" y="2889"/>
                    </a:lnTo>
                    <a:lnTo>
                      <a:pt x="453" y="2976"/>
                    </a:lnTo>
                    <a:lnTo>
                      <a:pt x="538" y="3060"/>
                    </a:lnTo>
                    <a:lnTo>
                      <a:pt x="514" y="3173"/>
                    </a:lnTo>
                    <a:lnTo>
                      <a:pt x="484" y="3201"/>
                    </a:lnTo>
                    <a:lnTo>
                      <a:pt x="483" y="3255"/>
                    </a:lnTo>
                    <a:lnTo>
                      <a:pt x="456" y="3315"/>
                    </a:lnTo>
                    <a:lnTo>
                      <a:pt x="453" y="3345"/>
                    </a:lnTo>
                    <a:lnTo>
                      <a:pt x="513" y="3402"/>
                    </a:lnTo>
                    <a:lnTo>
                      <a:pt x="541" y="3401"/>
                    </a:lnTo>
                    <a:lnTo>
                      <a:pt x="565" y="3372"/>
                    </a:lnTo>
                    <a:lnTo>
                      <a:pt x="592" y="3375"/>
                    </a:lnTo>
                    <a:lnTo>
                      <a:pt x="568" y="3429"/>
                    </a:lnTo>
                    <a:lnTo>
                      <a:pt x="625" y="3399"/>
                    </a:lnTo>
                    <a:lnTo>
                      <a:pt x="681" y="3428"/>
                    </a:lnTo>
                    <a:lnTo>
                      <a:pt x="738" y="3486"/>
                    </a:lnTo>
                    <a:lnTo>
                      <a:pt x="768" y="3485"/>
                    </a:lnTo>
                    <a:lnTo>
                      <a:pt x="793" y="3539"/>
                    </a:lnTo>
                    <a:lnTo>
                      <a:pt x="793" y="3573"/>
                    </a:lnTo>
                    <a:lnTo>
                      <a:pt x="823" y="3600"/>
                    </a:lnTo>
                    <a:lnTo>
                      <a:pt x="852" y="3599"/>
                    </a:lnTo>
                    <a:lnTo>
                      <a:pt x="877" y="3624"/>
                    </a:lnTo>
                    <a:lnTo>
                      <a:pt x="879" y="3657"/>
                    </a:lnTo>
                    <a:lnTo>
                      <a:pt x="937" y="3600"/>
                    </a:lnTo>
                    <a:lnTo>
                      <a:pt x="1023" y="3627"/>
                    </a:lnTo>
                    <a:lnTo>
                      <a:pt x="1050" y="3600"/>
                    </a:lnTo>
                    <a:lnTo>
                      <a:pt x="1165" y="3629"/>
                    </a:lnTo>
                    <a:lnTo>
                      <a:pt x="1218" y="3573"/>
                    </a:lnTo>
                    <a:lnTo>
                      <a:pt x="1305" y="3572"/>
                    </a:lnTo>
                    <a:lnTo>
                      <a:pt x="1333" y="3545"/>
                    </a:lnTo>
                    <a:lnTo>
                      <a:pt x="1392" y="3543"/>
                    </a:lnTo>
                    <a:lnTo>
                      <a:pt x="1449" y="3485"/>
                    </a:lnTo>
                    <a:lnTo>
                      <a:pt x="1532" y="3374"/>
                    </a:lnTo>
                    <a:lnTo>
                      <a:pt x="1504" y="3260"/>
                    </a:lnTo>
                    <a:lnTo>
                      <a:pt x="1532" y="3118"/>
                    </a:lnTo>
                    <a:lnTo>
                      <a:pt x="1532" y="2977"/>
                    </a:lnTo>
                    <a:lnTo>
                      <a:pt x="1447" y="2892"/>
                    </a:lnTo>
                    <a:lnTo>
                      <a:pt x="1334" y="2863"/>
                    </a:lnTo>
                    <a:lnTo>
                      <a:pt x="1362" y="2750"/>
                    </a:lnTo>
                    <a:lnTo>
                      <a:pt x="1334" y="2523"/>
                    </a:lnTo>
                    <a:lnTo>
                      <a:pt x="1306" y="2466"/>
                    </a:lnTo>
                    <a:lnTo>
                      <a:pt x="1391" y="2353"/>
                    </a:lnTo>
                    <a:lnTo>
                      <a:pt x="1306" y="2126"/>
                    </a:lnTo>
                    <a:lnTo>
                      <a:pt x="1249" y="2013"/>
                    </a:lnTo>
                    <a:lnTo>
                      <a:pt x="1249" y="1814"/>
                    </a:lnTo>
                    <a:lnTo>
                      <a:pt x="1220" y="1758"/>
                    </a:lnTo>
                    <a:lnTo>
                      <a:pt x="1164" y="1786"/>
                    </a:lnTo>
                    <a:lnTo>
                      <a:pt x="1079" y="1701"/>
                    </a:lnTo>
                    <a:lnTo>
                      <a:pt x="937" y="1758"/>
                    </a:lnTo>
                    <a:lnTo>
                      <a:pt x="880" y="1814"/>
                    </a:lnTo>
                    <a:lnTo>
                      <a:pt x="824" y="1758"/>
                    </a:lnTo>
                    <a:lnTo>
                      <a:pt x="767" y="1758"/>
                    </a:lnTo>
                    <a:lnTo>
                      <a:pt x="739" y="1673"/>
                    </a:lnTo>
                    <a:lnTo>
                      <a:pt x="767" y="1616"/>
                    </a:lnTo>
                    <a:lnTo>
                      <a:pt x="739" y="1503"/>
                    </a:lnTo>
                    <a:lnTo>
                      <a:pt x="654" y="1446"/>
                    </a:lnTo>
                    <a:lnTo>
                      <a:pt x="767" y="1276"/>
                    </a:lnTo>
                    <a:lnTo>
                      <a:pt x="767" y="1106"/>
                    </a:lnTo>
                    <a:lnTo>
                      <a:pt x="710" y="1049"/>
                    </a:lnTo>
                    <a:lnTo>
                      <a:pt x="710" y="964"/>
                    </a:lnTo>
                    <a:lnTo>
                      <a:pt x="795" y="936"/>
                    </a:lnTo>
                    <a:lnTo>
                      <a:pt x="795" y="765"/>
                    </a:lnTo>
                    <a:lnTo>
                      <a:pt x="824" y="709"/>
                    </a:lnTo>
                    <a:lnTo>
                      <a:pt x="767" y="624"/>
                    </a:lnTo>
                    <a:lnTo>
                      <a:pt x="767" y="510"/>
                    </a:lnTo>
                    <a:lnTo>
                      <a:pt x="739" y="454"/>
                    </a:lnTo>
                    <a:lnTo>
                      <a:pt x="682" y="312"/>
                    </a:lnTo>
                    <a:lnTo>
                      <a:pt x="739" y="255"/>
                    </a:lnTo>
                    <a:lnTo>
                      <a:pt x="682" y="198"/>
                    </a:lnTo>
                    <a:lnTo>
                      <a:pt x="654" y="113"/>
                    </a:lnTo>
                    <a:lnTo>
                      <a:pt x="654" y="57"/>
                    </a:lnTo>
                    <a:lnTo>
                      <a:pt x="625" y="0"/>
                    </a:lnTo>
                    <a:lnTo>
                      <a:pt x="483" y="142"/>
                    </a:lnTo>
                    <a:lnTo>
                      <a:pt x="512" y="198"/>
                    </a:lnTo>
                    <a:lnTo>
                      <a:pt x="455" y="369"/>
                    </a:lnTo>
                    <a:lnTo>
                      <a:pt x="370" y="340"/>
                    </a:lnTo>
                    <a:lnTo>
                      <a:pt x="313" y="425"/>
                    </a:lnTo>
                    <a:lnTo>
                      <a:pt x="285" y="482"/>
                    </a:lnTo>
                    <a:lnTo>
                      <a:pt x="342" y="539"/>
                    </a:lnTo>
                    <a:lnTo>
                      <a:pt x="285" y="624"/>
                    </a:lnTo>
                    <a:lnTo>
                      <a:pt x="257" y="794"/>
                    </a:lnTo>
                    <a:lnTo>
                      <a:pt x="342" y="822"/>
                    </a:lnTo>
                    <a:lnTo>
                      <a:pt x="313" y="936"/>
                    </a:lnTo>
                    <a:lnTo>
                      <a:pt x="313" y="992"/>
                    </a:lnTo>
                    <a:lnTo>
                      <a:pt x="172" y="1049"/>
                    </a:lnTo>
                    <a:lnTo>
                      <a:pt x="200" y="1162"/>
                    </a:lnTo>
                    <a:lnTo>
                      <a:pt x="285" y="1191"/>
                    </a:lnTo>
                    <a:lnTo>
                      <a:pt x="228" y="1247"/>
                    </a:lnTo>
                    <a:lnTo>
                      <a:pt x="313" y="1332"/>
                    </a:lnTo>
                    <a:lnTo>
                      <a:pt x="228" y="1503"/>
                    </a:lnTo>
                    <a:lnTo>
                      <a:pt x="172" y="1474"/>
                    </a:lnTo>
                    <a:lnTo>
                      <a:pt x="58" y="1531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67" name="Freeform 31"/>
              <p:cNvSpPr>
                <a:spLocks/>
              </p:cNvSpPr>
              <p:nvPr/>
            </p:nvSpPr>
            <p:spPr bwMode="auto">
              <a:xfrm>
                <a:off x="4401" y="2542"/>
                <a:ext cx="1105" cy="1276"/>
              </a:xfrm>
              <a:custGeom>
                <a:avLst/>
                <a:gdLst>
                  <a:gd name="T0" fmla="*/ 368 w 1105"/>
                  <a:gd name="T1" fmla="*/ 1191 h 1276"/>
                  <a:gd name="T2" fmla="*/ 311 w 1105"/>
                  <a:gd name="T3" fmla="*/ 1162 h 1276"/>
                  <a:gd name="T4" fmla="*/ 255 w 1105"/>
                  <a:gd name="T5" fmla="*/ 1021 h 1276"/>
                  <a:gd name="T6" fmla="*/ 198 w 1105"/>
                  <a:gd name="T7" fmla="*/ 907 h 1276"/>
                  <a:gd name="T8" fmla="*/ 226 w 1105"/>
                  <a:gd name="T9" fmla="*/ 624 h 1276"/>
                  <a:gd name="T10" fmla="*/ 28 w 1105"/>
                  <a:gd name="T11" fmla="*/ 510 h 1276"/>
                  <a:gd name="T12" fmla="*/ 28 w 1105"/>
                  <a:gd name="T13" fmla="*/ 170 h 1276"/>
                  <a:gd name="T14" fmla="*/ 85 w 1105"/>
                  <a:gd name="T15" fmla="*/ 0 h 1276"/>
                  <a:gd name="T16" fmla="*/ 198 w 1105"/>
                  <a:gd name="T17" fmla="*/ 113 h 1276"/>
                  <a:gd name="T18" fmla="*/ 340 w 1105"/>
                  <a:gd name="T19" fmla="*/ 113 h 1276"/>
                  <a:gd name="T20" fmla="*/ 481 w 1105"/>
                  <a:gd name="T21" fmla="*/ 199 h 1276"/>
                  <a:gd name="T22" fmla="*/ 567 w 1105"/>
                  <a:gd name="T23" fmla="*/ 28 h 1276"/>
                  <a:gd name="T24" fmla="*/ 567 w 1105"/>
                  <a:gd name="T25" fmla="*/ 113 h 1276"/>
                  <a:gd name="T26" fmla="*/ 623 w 1105"/>
                  <a:gd name="T27" fmla="*/ 199 h 1276"/>
                  <a:gd name="T28" fmla="*/ 680 w 1105"/>
                  <a:gd name="T29" fmla="*/ 284 h 1276"/>
                  <a:gd name="T30" fmla="*/ 765 w 1105"/>
                  <a:gd name="T31" fmla="*/ 255 h 1276"/>
                  <a:gd name="T32" fmla="*/ 765 w 1105"/>
                  <a:gd name="T33" fmla="*/ 312 h 1276"/>
                  <a:gd name="T34" fmla="*/ 822 w 1105"/>
                  <a:gd name="T35" fmla="*/ 284 h 1276"/>
                  <a:gd name="T36" fmla="*/ 935 w 1105"/>
                  <a:gd name="T37" fmla="*/ 312 h 1276"/>
                  <a:gd name="T38" fmla="*/ 992 w 1105"/>
                  <a:gd name="T39" fmla="*/ 397 h 1276"/>
                  <a:gd name="T40" fmla="*/ 1077 w 1105"/>
                  <a:gd name="T41" fmla="*/ 369 h 1276"/>
                  <a:gd name="T42" fmla="*/ 1105 w 1105"/>
                  <a:gd name="T43" fmla="*/ 482 h 1276"/>
                  <a:gd name="T44" fmla="*/ 822 w 1105"/>
                  <a:gd name="T45" fmla="*/ 510 h 1276"/>
                  <a:gd name="T46" fmla="*/ 680 w 1105"/>
                  <a:gd name="T47" fmla="*/ 765 h 1276"/>
                  <a:gd name="T48" fmla="*/ 595 w 1105"/>
                  <a:gd name="T49" fmla="*/ 879 h 1276"/>
                  <a:gd name="T50" fmla="*/ 481 w 1105"/>
                  <a:gd name="T51" fmla="*/ 1021 h 1276"/>
                  <a:gd name="T52" fmla="*/ 538 w 1105"/>
                  <a:gd name="T53" fmla="*/ 1162 h 1276"/>
                  <a:gd name="T54" fmla="*/ 567 w 1105"/>
                  <a:gd name="T55" fmla="*/ 1106 h 1276"/>
                  <a:gd name="T56" fmla="*/ 510 w 1105"/>
                  <a:gd name="T57" fmla="*/ 1021 h 1276"/>
                  <a:gd name="T58" fmla="*/ 567 w 1105"/>
                  <a:gd name="T59" fmla="*/ 964 h 1276"/>
                  <a:gd name="T60" fmla="*/ 652 w 1105"/>
                  <a:gd name="T61" fmla="*/ 1021 h 1276"/>
                  <a:gd name="T62" fmla="*/ 567 w 1105"/>
                  <a:gd name="T63" fmla="*/ 1191 h 1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105" h="1276">
                    <a:moveTo>
                      <a:pt x="425" y="1276"/>
                    </a:moveTo>
                    <a:lnTo>
                      <a:pt x="368" y="1191"/>
                    </a:lnTo>
                    <a:lnTo>
                      <a:pt x="311" y="1191"/>
                    </a:lnTo>
                    <a:lnTo>
                      <a:pt x="311" y="1162"/>
                    </a:lnTo>
                    <a:lnTo>
                      <a:pt x="283" y="1134"/>
                    </a:lnTo>
                    <a:lnTo>
                      <a:pt x="255" y="1021"/>
                    </a:lnTo>
                    <a:lnTo>
                      <a:pt x="226" y="1021"/>
                    </a:lnTo>
                    <a:lnTo>
                      <a:pt x="198" y="907"/>
                    </a:lnTo>
                    <a:lnTo>
                      <a:pt x="226" y="765"/>
                    </a:lnTo>
                    <a:lnTo>
                      <a:pt x="226" y="624"/>
                    </a:lnTo>
                    <a:lnTo>
                      <a:pt x="141" y="539"/>
                    </a:lnTo>
                    <a:lnTo>
                      <a:pt x="28" y="510"/>
                    </a:lnTo>
                    <a:lnTo>
                      <a:pt x="56" y="397"/>
                    </a:lnTo>
                    <a:lnTo>
                      <a:pt x="28" y="170"/>
                    </a:lnTo>
                    <a:lnTo>
                      <a:pt x="0" y="113"/>
                    </a:lnTo>
                    <a:lnTo>
                      <a:pt x="85" y="0"/>
                    </a:lnTo>
                    <a:lnTo>
                      <a:pt x="170" y="57"/>
                    </a:lnTo>
                    <a:lnTo>
                      <a:pt x="198" y="113"/>
                    </a:lnTo>
                    <a:lnTo>
                      <a:pt x="226" y="142"/>
                    </a:lnTo>
                    <a:lnTo>
                      <a:pt x="340" y="113"/>
                    </a:lnTo>
                    <a:lnTo>
                      <a:pt x="425" y="142"/>
                    </a:lnTo>
                    <a:lnTo>
                      <a:pt x="481" y="199"/>
                    </a:lnTo>
                    <a:lnTo>
                      <a:pt x="538" y="85"/>
                    </a:lnTo>
                    <a:lnTo>
                      <a:pt x="567" y="28"/>
                    </a:lnTo>
                    <a:lnTo>
                      <a:pt x="595" y="28"/>
                    </a:lnTo>
                    <a:lnTo>
                      <a:pt x="567" y="113"/>
                    </a:lnTo>
                    <a:lnTo>
                      <a:pt x="623" y="142"/>
                    </a:lnTo>
                    <a:lnTo>
                      <a:pt x="623" y="199"/>
                    </a:lnTo>
                    <a:lnTo>
                      <a:pt x="652" y="227"/>
                    </a:lnTo>
                    <a:lnTo>
                      <a:pt x="680" y="284"/>
                    </a:lnTo>
                    <a:lnTo>
                      <a:pt x="737" y="284"/>
                    </a:lnTo>
                    <a:lnTo>
                      <a:pt x="765" y="255"/>
                    </a:lnTo>
                    <a:lnTo>
                      <a:pt x="793" y="284"/>
                    </a:lnTo>
                    <a:lnTo>
                      <a:pt x="765" y="312"/>
                    </a:lnTo>
                    <a:lnTo>
                      <a:pt x="793" y="312"/>
                    </a:lnTo>
                    <a:lnTo>
                      <a:pt x="822" y="284"/>
                    </a:lnTo>
                    <a:lnTo>
                      <a:pt x="878" y="340"/>
                    </a:lnTo>
                    <a:lnTo>
                      <a:pt x="935" y="312"/>
                    </a:lnTo>
                    <a:lnTo>
                      <a:pt x="963" y="397"/>
                    </a:lnTo>
                    <a:lnTo>
                      <a:pt x="992" y="397"/>
                    </a:lnTo>
                    <a:lnTo>
                      <a:pt x="1020" y="369"/>
                    </a:lnTo>
                    <a:lnTo>
                      <a:pt x="1077" y="369"/>
                    </a:lnTo>
                    <a:lnTo>
                      <a:pt x="1077" y="454"/>
                    </a:lnTo>
                    <a:lnTo>
                      <a:pt x="1105" y="482"/>
                    </a:lnTo>
                    <a:lnTo>
                      <a:pt x="963" y="482"/>
                    </a:lnTo>
                    <a:lnTo>
                      <a:pt x="822" y="510"/>
                    </a:lnTo>
                    <a:lnTo>
                      <a:pt x="737" y="567"/>
                    </a:lnTo>
                    <a:lnTo>
                      <a:pt x="680" y="765"/>
                    </a:lnTo>
                    <a:lnTo>
                      <a:pt x="567" y="851"/>
                    </a:lnTo>
                    <a:lnTo>
                      <a:pt x="595" y="879"/>
                    </a:lnTo>
                    <a:lnTo>
                      <a:pt x="510" y="936"/>
                    </a:lnTo>
                    <a:lnTo>
                      <a:pt x="481" y="1021"/>
                    </a:lnTo>
                    <a:lnTo>
                      <a:pt x="510" y="1134"/>
                    </a:lnTo>
                    <a:lnTo>
                      <a:pt x="538" y="1162"/>
                    </a:lnTo>
                    <a:lnTo>
                      <a:pt x="538" y="1134"/>
                    </a:lnTo>
                    <a:lnTo>
                      <a:pt x="567" y="1106"/>
                    </a:lnTo>
                    <a:lnTo>
                      <a:pt x="510" y="1077"/>
                    </a:lnTo>
                    <a:lnTo>
                      <a:pt x="510" y="1021"/>
                    </a:lnTo>
                    <a:lnTo>
                      <a:pt x="595" y="1021"/>
                    </a:lnTo>
                    <a:lnTo>
                      <a:pt x="567" y="964"/>
                    </a:lnTo>
                    <a:lnTo>
                      <a:pt x="595" y="964"/>
                    </a:lnTo>
                    <a:lnTo>
                      <a:pt x="652" y="1021"/>
                    </a:lnTo>
                    <a:lnTo>
                      <a:pt x="623" y="1106"/>
                    </a:lnTo>
                    <a:lnTo>
                      <a:pt x="567" y="1191"/>
                    </a:lnTo>
                    <a:lnTo>
                      <a:pt x="425" y="1276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4393" name="Group 57"/>
            <p:cNvGrpSpPr>
              <a:grpSpLocks/>
            </p:cNvGrpSpPr>
            <p:nvPr/>
          </p:nvGrpSpPr>
          <p:grpSpPr bwMode="auto">
            <a:xfrm>
              <a:off x="730250" y="2009775"/>
              <a:ext cx="11520488" cy="7156450"/>
              <a:chOff x="460" y="1266"/>
              <a:chExt cx="7257" cy="4508"/>
            </a:xfrm>
          </p:grpSpPr>
          <p:sp>
            <p:nvSpPr>
              <p:cNvPr id="14344" name="Freeform 8"/>
              <p:cNvSpPr>
                <a:spLocks/>
              </p:cNvSpPr>
              <p:nvPr/>
            </p:nvSpPr>
            <p:spPr bwMode="auto">
              <a:xfrm>
                <a:off x="4089" y="4045"/>
                <a:ext cx="56" cy="1"/>
              </a:xfrm>
              <a:custGeom>
                <a:avLst/>
                <a:gdLst>
                  <a:gd name="T0" fmla="*/ 56 w 56"/>
                  <a:gd name="T1" fmla="*/ 0 h 1"/>
                  <a:gd name="T2" fmla="*/ 0 w 56"/>
                  <a:gd name="T3" fmla="*/ 0 h 1"/>
                  <a:gd name="T4" fmla="*/ 56 w 56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1">
                    <a:moveTo>
                      <a:pt x="56" y="0"/>
                    </a:moveTo>
                    <a:lnTo>
                      <a:pt x="0" y="0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45" name="Freeform 9"/>
              <p:cNvSpPr>
                <a:spLocks/>
              </p:cNvSpPr>
              <p:nvPr/>
            </p:nvSpPr>
            <p:spPr bwMode="auto">
              <a:xfrm>
                <a:off x="2727" y="1777"/>
                <a:ext cx="1050" cy="1984"/>
              </a:xfrm>
              <a:custGeom>
                <a:avLst/>
                <a:gdLst>
                  <a:gd name="T0" fmla="*/ 142 w 1049"/>
                  <a:gd name="T1" fmla="*/ 1786 h 1984"/>
                  <a:gd name="T2" fmla="*/ 227 w 1049"/>
                  <a:gd name="T3" fmla="*/ 1644 h 1984"/>
                  <a:gd name="T4" fmla="*/ 170 w 1049"/>
                  <a:gd name="T5" fmla="*/ 1530 h 1984"/>
                  <a:gd name="T6" fmla="*/ 198 w 1049"/>
                  <a:gd name="T7" fmla="*/ 1474 h 1984"/>
                  <a:gd name="T8" fmla="*/ 255 w 1049"/>
                  <a:gd name="T9" fmla="*/ 1304 h 1984"/>
                  <a:gd name="T10" fmla="*/ 57 w 1049"/>
                  <a:gd name="T11" fmla="*/ 1190 h 1984"/>
                  <a:gd name="T12" fmla="*/ 0 w 1049"/>
                  <a:gd name="T13" fmla="*/ 1077 h 1984"/>
                  <a:gd name="T14" fmla="*/ 113 w 1049"/>
                  <a:gd name="T15" fmla="*/ 822 h 1984"/>
                  <a:gd name="T16" fmla="*/ 170 w 1049"/>
                  <a:gd name="T17" fmla="*/ 652 h 1984"/>
                  <a:gd name="T18" fmla="*/ 85 w 1049"/>
                  <a:gd name="T19" fmla="*/ 538 h 1984"/>
                  <a:gd name="T20" fmla="*/ 0 w 1049"/>
                  <a:gd name="T21" fmla="*/ 482 h 1984"/>
                  <a:gd name="T22" fmla="*/ 85 w 1049"/>
                  <a:gd name="T23" fmla="*/ 397 h 1984"/>
                  <a:gd name="T24" fmla="*/ 113 w 1049"/>
                  <a:gd name="T25" fmla="*/ 255 h 1984"/>
                  <a:gd name="T26" fmla="*/ 198 w 1049"/>
                  <a:gd name="T27" fmla="*/ 141 h 1984"/>
                  <a:gd name="T28" fmla="*/ 283 w 1049"/>
                  <a:gd name="T29" fmla="*/ 28 h 1984"/>
                  <a:gd name="T30" fmla="*/ 397 w 1049"/>
                  <a:gd name="T31" fmla="*/ 56 h 1984"/>
                  <a:gd name="T32" fmla="*/ 368 w 1049"/>
                  <a:gd name="T33" fmla="*/ 141 h 1984"/>
                  <a:gd name="T34" fmla="*/ 510 w 1049"/>
                  <a:gd name="T35" fmla="*/ 255 h 1984"/>
                  <a:gd name="T36" fmla="*/ 595 w 1049"/>
                  <a:gd name="T37" fmla="*/ 340 h 1984"/>
                  <a:gd name="T38" fmla="*/ 652 w 1049"/>
                  <a:gd name="T39" fmla="*/ 453 h 1984"/>
                  <a:gd name="T40" fmla="*/ 765 w 1049"/>
                  <a:gd name="T41" fmla="*/ 482 h 1984"/>
                  <a:gd name="T42" fmla="*/ 850 w 1049"/>
                  <a:gd name="T43" fmla="*/ 538 h 1984"/>
                  <a:gd name="T44" fmla="*/ 879 w 1049"/>
                  <a:gd name="T45" fmla="*/ 623 h 1984"/>
                  <a:gd name="T46" fmla="*/ 794 w 1049"/>
                  <a:gd name="T47" fmla="*/ 708 h 1984"/>
                  <a:gd name="T48" fmla="*/ 794 w 1049"/>
                  <a:gd name="T49" fmla="*/ 793 h 1984"/>
                  <a:gd name="T50" fmla="*/ 850 w 1049"/>
                  <a:gd name="T51" fmla="*/ 850 h 1984"/>
                  <a:gd name="T52" fmla="*/ 907 w 1049"/>
                  <a:gd name="T53" fmla="*/ 793 h 1984"/>
                  <a:gd name="T54" fmla="*/ 992 w 1049"/>
                  <a:gd name="T55" fmla="*/ 793 h 1984"/>
                  <a:gd name="T56" fmla="*/ 1021 w 1049"/>
                  <a:gd name="T57" fmla="*/ 1020 h 1984"/>
                  <a:gd name="T58" fmla="*/ 907 w 1049"/>
                  <a:gd name="T59" fmla="*/ 1105 h 1984"/>
                  <a:gd name="T60" fmla="*/ 850 w 1049"/>
                  <a:gd name="T61" fmla="*/ 1247 h 1984"/>
                  <a:gd name="T62" fmla="*/ 822 w 1049"/>
                  <a:gd name="T63" fmla="*/ 1389 h 1984"/>
                  <a:gd name="T64" fmla="*/ 879 w 1049"/>
                  <a:gd name="T65" fmla="*/ 1587 h 1984"/>
                  <a:gd name="T66" fmla="*/ 737 w 1049"/>
                  <a:gd name="T67" fmla="*/ 1502 h 1984"/>
                  <a:gd name="T68" fmla="*/ 709 w 1049"/>
                  <a:gd name="T69" fmla="*/ 1587 h 1984"/>
                  <a:gd name="T70" fmla="*/ 652 w 1049"/>
                  <a:gd name="T71" fmla="*/ 1530 h 1984"/>
                  <a:gd name="T72" fmla="*/ 567 w 1049"/>
                  <a:gd name="T73" fmla="*/ 1701 h 1984"/>
                  <a:gd name="T74" fmla="*/ 510 w 1049"/>
                  <a:gd name="T75" fmla="*/ 1871 h 1984"/>
                  <a:gd name="T76" fmla="*/ 454 w 1049"/>
                  <a:gd name="T77" fmla="*/ 1956 h 1984"/>
                  <a:gd name="T78" fmla="*/ 340 w 1049"/>
                  <a:gd name="T79" fmla="*/ 1956 h 1984"/>
                  <a:gd name="T80" fmla="*/ 340 w 1049"/>
                  <a:gd name="T81" fmla="*/ 1871 h 1984"/>
                  <a:gd name="T82" fmla="*/ 255 w 1049"/>
                  <a:gd name="T83" fmla="*/ 1842 h 19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49" h="1984">
                    <a:moveTo>
                      <a:pt x="198" y="1842"/>
                    </a:moveTo>
                    <a:lnTo>
                      <a:pt x="142" y="1786"/>
                    </a:lnTo>
                    <a:lnTo>
                      <a:pt x="57" y="1729"/>
                    </a:lnTo>
                    <a:lnTo>
                      <a:pt x="227" y="1644"/>
                    </a:lnTo>
                    <a:lnTo>
                      <a:pt x="227" y="1587"/>
                    </a:lnTo>
                    <a:lnTo>
                      <a:pt x="170" y="1530"/>
                    </a:lnTo>
                    <a:lnTo>
                      <a:pt x="170" y="1502"/>
                    </a:lnTo>
                    <a:lnTo>
                      <a:pt x="198" y="1474"/>
                    </a:lnTo>
                    <a:lnTo>
                      <a:pt x="198" y="1389"/>
                    </a:lnTo>
                    <a:lnTo>
                      <a:pt x="255" y="1304"/>
                    </a:lnTo>
                    <a:lnTo>
                      <a:pt x="170" y="1190"/>
                    </a:lnTo>
                    <a:lnTo>
                      <a:pt x="57" y="1190"/>
                    </a:lnTo>
                    <a:lnTo>
                      <a:pt x="57" y="1134"/>
                    </a:lnTo>
                    <a:lnTo>
                      <a:pt x="0" y="1077"/>
                    </a:lnTo>
                    <a:lnTo>
                      <a:pt x="0" y="964"/>
                    </a:lnTo>
                    <a:lnTo>
                      <a:pt x="113" y="822"/>
                    </a:lnTo>
                    <a:lnTo>
                      <a:pt x="170" y="765"/>
                    </a:lnTo>
                    <a:lnTo>
                      <a:pt x="170" y="652"/>
                    </a:lnTo>
                    <a:lnTo>
                      <a:pt x="57" y="567"/>
                    </a:lnTo>
                    <a:lnTo>
                      <a:pt x="85" y="538"/>
                    </a:lnTo>
                    <a:lnTo>
                      <a:pt x="57" y="482"/>
                    </a:lnTo>
                    <a:lnTo>
                      <a:pt x="0" y="482"/>
                    </a:lnTo>
                    <a:lnTo>
                      <a:pt x="28" y="425"/>
                    </a:lnTo>
                    <a:lnTo>
                      <a:pt x="85" y="397"/>
                    </a:lnTo>
                    <a:lnTo>
                      <a:pt x="57" y="283"/>
                    </a:lnTo>
                    <a:lnTo>
                      <a:pt x="113" y="255"/>
                    </a:lnTo>
                    <a:lnTo>
                      <a:pt x="113" y="141"/>
                    </a:lnTo>
                    <a:lnTo>
                      <a:pt x="198" y="141"/>
                    </a:lnTo>
                    <a:lnTo>
                      <a:pt x="198" y="85"/>
                    </a:lnTo>
                    <a:lnTo>
                      <a:pt x="283" y="28"/>
                    </a:lnTo>
                    <a:lnTo>
                      <a:pt x="340" y="0"/>
                    </a:lnTo>
                    <a:lnTo>
                      <a:pt x="397" y="56"/>
                    </a:lnTo>
                    <a:lnTo>
                      <a:pt x="397" y="85"/>
                    </a:lnTo>
                    <a:lnTo>
                      <a:pt x="368" y="141"/>
                    </a:lnTo>
                    <a:lnTo>
                      <a:pt x="454" y="226"/>
                    </a:lnTo>
                    <a:lnTo>
                      <a:pt x="510" y="255"/>
                    </a:lnTo>
                    <a:lnTo>
                      <a:pt x="567" y="311"/>
                    </a:lnTo>
                    <a:lnTo>
                      <a:pt x="595" y="340"/>
                    </a:lnTo>
                    <a:lnTo>
                      <a:pt x="595" y="425"/>
                    </a:lnTo>
                    <a:lnTo>
                      <a:pt x="652" y="453"/>
                    </a:lnTo>
                    <a:lnTo>
                      <a:pt x="652" y="510"/>
                    </a:lnTo>
                    <a:lnTo>
                      <a:pt x="765" y="482"/>
                    </a:lnTo>
                    <a:lnTo>
                      <a:pt x="822" y="538"/>
                    </a:lnTo>
                    <a:lnTo>
                      <a:pt x="850" y="538"/>
                    </a:lnTo>
                    <a:lnTo>
                      <a:pt x="907" y="595"/>
                    </a:lnTo>
                    <a:lnTo>
                      <a:pt x="879" y="623"/>
                    </a:lnTo>
                    <a:lnTo>
                      <a:pt x="879" y="652"/>
                    </a:lnTo>
                    <a:lnTo>
                      <a:pt x="794" y="708"/>
                    </a:lnTo>
                    <a:lnTo>
                      <a:pt x="822" y="765"/>
                    </a:lnTo>
                    <a:lnTo>
                      <a:pt x="794" y="793"/>
                    </a:lnTo>
                    <a:lnTo>
                      <a:pt x="850" y="793"/>
                    </a:lnTo>
                    <a:lnTo>
                      <a:pt x="850" y="850"/>
                    </a:lnTo>
                    <a:lnTo>
                      <a:pt x="879" y="850"/>
                    </a:lnTo>
                    <a:lnTo>
                      <a:pt x="907" y="793"/>
                    </a:lnTo>
                    <a:lnTo>
                      <a:pt x="935" y="765"/>
                    </a:lnTo>
                    <a:lnTo>
                      <a:pt x="992" y="793"/>
                    </a:lnTo>
                    <a:lnTo>
                      <a:pt x="1049" y="935"/>
                    </a:lnTo>
                    <a:lnTo>
                      <a:pt x="1021" y="1020"/>
                    </a:lnTo>
                    <a:lnTo>
                      <a:pt x="992" y="1020"/>
                    </a:lnTo>
                    <a:lnTo>
                      <a:pt x="907" y="1105"/>
                    </a:lnTo>
                    <a:lnTo>
                      <a:pt x="794" y="1105"/>
                    </a:lnTo>
                    <a:lnTo>
                      <a:pt x="850" y="1247"/>
                    </a:lnTo>
                    <a:lnTo>
                      <a:pt x="822" y="1304"/>
                    </a:lnTo>
                    <a:lnTo>
                      <a:pt x="822" y="1389"/>
                    </a:lnTo>
                    <a:lnTo>
                      <a:pt x="907" y="1474"/>
                    </a:lnTo>
                    <a:lnTo>
                      <a:pt x="879" y="1587"/>
                    </a:lnTo>
                    <a:lnTo>
                      <a:pt x="794" y="1502"/>
                    </a:lnTo>
                    <a:lnTo>
                      <a:pt x="737" y="1502"/>
                    </a:lnTo>
                    <a:lnTo>
                      <a:pt x="765" y="1559"/>
                    </a:lnTo>
                    <a:lnTo>
                      <a:pt x="709" y="1587"/>
                    </a:lnTo>
                    <a:lnTo>
                      <a:pt x="709" y="1530"/>
                    </a:lnTo>
                    <a:lnTo>
                      <a:pt x="652" y="1530"/>
                    </a:lnTo>
                    <a:lnTo>
                      <a:pt x="624" y="1672"/>
                    </a:lnTo>
                    <a:lnTo>
                      <a:pt x="567" y="1701"/>
                    </a:lnTo>
                    <a:lnTo>
                      <a:pt x="567" y="1757"/>
                    </a:lnTo>
                    <a:lnTo>
                      <a:pt x="510" y="1871"/>
                    </a:lnTo>
                    <a:lnTo>
                      <a:pt x="454" y="1899"/>
                    </a:lnTo>
                    <a:lnTo>
                      <a:pt x="454" y="1956"/>
                    </a:lnTo>
                    <a:lnTo>
                      <a:pt x="425" y="1984"/>
                    </a:lnTo>
                    <a:lnTo>
                      <a:pt x="340" y="1956"/>
                    </a:lnTo>
                    <a:lnTo>
                      <a:pt x="340" y="1899"/>
                    </a:lnTo>
                    <a:lnTo>
                      <a:pt x="340" y="1871"/>
                    </a:lnTo>
                    <a:lnTo>
                      <a:pt x="283" y="1871"/>
                    </a:lnTo>
                    <a:lnTo>
                      <a:pt x="255" y="1842"/>
                    </a:lnTo>
                    <a:lnTo>
                      <a:pt x="198" y="184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46" name="Freeform 10"/>
              <p:cNvSpPr>
                <a:spLocks/>
              </p:cNvSpPr>
              <p:nvPr/>
            </p:nvSpPr>
            <p:spPr bwMode="auto">
              <a:xfrm>
                <a:off x="2785" y="3279"/>
                <a:ext cx="1049" cy="1503"/>
              </a:xfrm>
              <a:custGeom>
                <a:avLst/>
                <a:gdLst>
                  <a:gd name="T0" fmla="*/ 85 w 1049"/>
                  <a:gd name="T1" fmla="*/ 397 h 1503"/>
                  <a:gd name="T2" fmla="*/ 0 w 1049"/>
                  <a:gd name="T3" fmla="*/ 482 h 1503"/>
                  <a:gd name="T4" fmla="*/ 0 w 1049"/>
                  <a:gd name="T5" fmla="*/ 681 h 1503"/>
                  <a:gd name="T6" fmla="*/ 141 w 1049"/>
                  <a:gd name="T7" fmla="*/ 737 h 1503"/>
                  <a:gd name="T8" fmla="*/ 198 w 1049"/>
                  <a:gd name="T9" fmla="*/ 851 h 1503"/>
                  <a:gd name="T10" fmla="*/ 141 w 1049"/>
                  <a:gd name="T11" fmla="*/ 964 h 1503"/>
                  <a:gd name="T12" fmla="*/ 255 w 1049"/>
                  <a:gd name="T13" fmla="*/ 1106 h 1503"/>
                  <a:gd name="T14" fmla="*/ 340 w 1049"/>
                  <a:gd name="T15" fmla="*/ 1191 h 1503"/>
                  <a:gd name="T16" fmla="*/ 397 w 1049"/>
                  <a:gd name="T17" fmla="*/ 1333 h 1503"/>
                  <a:gd name="T18" fmla="*/ 453 w 1049"/>
                  <a:gd name="T19" fmla="*/ 1418 h 1503"/>
                  <a:gd name="T20" fmla="*/ 510 w 1049"/>
                  <a:gd name="T21" fmla="*/ 1361 h 1503"/>
                  <a:gd name="T22" fmla="*/ 567 w 1049"/>
                  <a:gd name="T23" fmla="*/ 1446 h 1503"/>
                  <a:gd name="T24" fmla="*/ 652 w 1049"/>
                  <a:gd name="T25" fmla="*/ 1418 h 1503"/>
                  <a:gd name="T26" fmla="*/ 964 w 1049"/>
                  <a:gd name="T27" fmla="*/ 1503 h 1503"/>
                  <a:gd name="T28" fmla="*/ 992 w 1049"/>
                  <a:gd name="T29" fmla="*/ 1446 h 1503"/>
                  <a:gd name="T30" fmla="*/ 1049 w 1049"/>
                  <a:gd name="T31" fmla="*/ 1389 h 1503"/>
                  <a:gd name="T32" fmla="*/ 907 w 1049"/>
                  <a:gd name="T33" fmla="*/ 1276 h 1503"/>
                  <a:gd name="T34" fmla="*/ 964 w 1049"/>
                  <a:gd name="T35" fmla="*/ 1248 h 1503"/>
                  <a:gd name="T36" fmla="*/ 878 w 1049"/>
                  <a:gd name="T37" fmla="*/ 1191 h 1503"/>
                  <a:gd name="T38" fmla="*/ 878 w 1049"/>
                  <a:gd name="T39" fmla="*/ 1134 h 1503"/>
                  <a:gd name="T40" fmla="*/ 822 w 1049"/>
                  <a:gd name="T41" fmla="*/ 1049 h 1503"/>
                  <a:gd name="T42" fmla="*/ 737 w 1049"/>
                  <a:gd name="T43" fmla="*/ 907 h 1503"/>
                  <a:gd name="T44" fmla="*/ 680 w 1049"/>
                  <a:gd name="T45" fmla="*/ 851 h 1503"/>
                  <a:gd name="T46" fmla="*/ 680 w 1049"/>
                  <a:gd name="T47" fmla="*/ 794 h 1503"/>
                  <a:gd name="T48" fmla="*/ 623 w 1049"/>
                  <a:gd name="T49" fmla="*/ 737 h 1503"/>
                  <a:gd name="T50" fmla="*/ 652 w 1049"/>
                  <a:gd name="T51" fmla="*/ 567 h 1503"/>
                  <a:gd name="T52" fmla="*/ 737 w 1049"/>
                  <a:gd name="T53" fmla="*/ 454 h 1503"/>
                  <a:gd name="T54" fmla="*/ 765 w 1049"/>
                  <a:gd name="T55" fmla="*/ 340 h 1503"/>
                  <a:gd name="T56" fmla="*/ 765 w 1049"/>
                  <a:gd name="T57" fmla="*/ 255 h 1503"/>
                  <a:gd name="T58" fmla="*/ 793 w 1049"/>
                  <a:gd name="T59" fmla="*/ 170 h 1503"/>
                  <a:gd name="T60" fmla="*/ 822 w 1049"/>
                  <a:gd name="T61" fmla="*/ 85 h 1503"/>
                  <a:gd name="T62" fmla="*/ 680 w 1049"/>
                  <a:gd name="T63" fmla="*/ 0 h 1503"/>
                  <a:gd name="T64" fmla="*/ 652 w 1049"/>
                  <a:gd name="T65" fmla="*/ 85 h 1503"/>
                  <a:gd name="T66" fmla="*/ 595 w 1049"/>
                  <a:gd name="T67" fmla="*/ 28 h 1503"/>
                  <a:gd name="T68" fmla="*/ 510 w 1049"/>
                  <a:gd name="T69" fmla="*/ 199 h 1503"/>
                  <a:gd name="T70" fmla="*/ 453 w 1049"/>
                  <a:gd name="T71" fmla="*/ 369 h 1503"/>
                  <a:gd name="T72" fmla="*/ 397 w 1049"/>
                  <a:gd name="T73" fmla="*/ 454 h 1503"/>
                  <a:gd name="T74" fmla="*/ 283 w 1049"/>
                  <a:gd name="T75" fmla="*/ 454 h 1503"/>
                  <a:gd name="T76" fmla="*/ 226 w 1049"/>
                  <a:gd name="T77" fmla="*/ 369 h 1503"/>
                  <a:gd name="T78" fmla="*/ 141 w 1049"/>
                  <a:gd name="T79" fmla="*/ 340 h 1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49" h="1503">
                    <a:moveTo>
                      <a:pt x="141" y="340"/>
                    </a:moveTo>
                    <a:lnTo>
                      <a:pt x="85" y="397"/>
                    </a:lnTo>
                    <a:lnTo>
                      <a:pt x="28" y="425"/>
                    </a:lnTo>
                    <a:lnTo>
                      <a:pt x="0" y="482"/>
                    </a:lnTo>
                    <a:lnTo>
                      <a:pt x="28" y="624"/>
                    </a:lnTo>
                    <a:lnTo>
                      <a:pt x="0" y="681"/>
                    </a:lnTo>
                    <a:lnTo>
                      <a:pt x="85" y="681"/>
                    </a:lnTo>
                    <a:lnTo>
                      <a:pt x="141" y="737"/>
                    </a:lnTo>
                    <a:lnTo>
                      <a:pt x="113" y="794"/>
                    </a:lnTo>
                    <a:lnTo>
                      <a:pt x="198" y="851"/>
                    </a:lnTo>
                    <a:lnTo>
                      <a:pt x="198" y="907"/>
                    </a:lnTo>
                    <a:lnTo>
                      <a:pt x="141" y="964"/>
                    </a:lnTo>
                    <a:lnTo>
                      <a:pt x="141" y="1077"/>
                    </a:lnTo>
                    <a:lnTo>
                      <a:pt x="255" y="1106"/>
                    </a:lnTo>
                    <a:lnTo>
                      <a:pt x="255" y="1162"/>
                    </a:lnTo>
                    <a:lnTo>
                      <a:pt x="340" y="1191"/>
                    </a:lnTo>
                    <a:lnTo>
                      <a:pt x="397" y="1248"/>
                    </a:lnTo>
                    <a:lnTo>
                      <a:pt x="397" y="1333"/>
                    </a:lnTo>
                    <a:lnTo>
                      <a:pt x="425" y="1333"/>
                    </a:lnTo>
                    <a:lnTo>
                      <a:pt x="453" y="1418"/>
                    </a:lnTo>
                    <a:lnTo>
                      <a:pt x="510" y="1418"/>
                    </a:lnTo>
                    <a:lnTo>
                      <a:pt x="510" y="1361"/>
                    </a:lnTo>
                    <a:lnTo>
                      <a:pt x="538" y="1389"/>
                    </a:lnTo>
                    <a:lnTo>
                      <a:pt x="567" y="1446"/>
                    </a:lnTo>
                    <a:lnTo>
                      <a:pt x="623" y="1446"/>
                    </a:lnTo>
                    <a:lnTo>
                      <a:pt x="652" y="1418"/>
                    </a:lnTo>
                    <a:lnTo>
                      <a:pt x="765" y="1418"/>
                    </a:lnTo>
                    <a:lnTo>
                      <a:pt x="964" y="1503"/>
                    </a:lnTo>
                    <a:lnTo>
                      <a:pt x="964" y="1474"/>
                    </a:lnTo>
                    <a:lnTo>
                      <a:pt x="992" y="1446"/>
                    </a:lnTo>
                    <a:lnTo>
                      <a:pt x="964" y="1389"/>
                    </a:lnTo>
                    <a:lnTo>
                      <a:pt x="1049" y="1389"/>
                    </a:lnTo>
                    <a:lnTo>
                      <a:pt x="992" y="1304"/>
                    </a:lnTo>
                    <a:lnTo>
                      <a:pt x="907" y="1276"/>
                    </a:lnTo>
                    <a:lnTo>
                      <a:pt x="907" y="1248"/>
                    </a:lnTo>
                    <a:lnTo>
                      <a:pt x="964" y="1248"/>
                    </a:lnTo>
                    <a:lnTo>
                      <a:pt x="964" y="1191"/>
                    </a:lnTo>
                    <a:lnTo>
                      <a:pt x="878" y="1191"/>
                    </a:lnTo>
                    <a:lnTo>
                      <a:pt x="907" y="1162"/>
                    </a:lnTo>
                    <a:lnTo>
                      <a:pt x="878" y="1134"/>
                    </a:lnTo>
                    <a:lnTo>
                      <a:pt x="850" y="1077"/>
                    </a:lnTo>
                    <a:lnTo>
                      <a:pt x="822" y="1049"/>
                    </a:lnTo>
                    <a:lnTo>
                      <a:pt x="822" y="992"/>
                    </a:lnTo>
                    <a:lnTo>
                      <a:pt x="737" y="907"/>
                    </a:lnTo>
                    <a:lnTo>
                      <a:pt x="680" y="879"/>
                    </a:lnTo>
                    <a:lnTo>
                      <a:pt x="680" y="851"/>
                    </a:lnTo>
                    <a:lnTo>
                      <a:pt x="680" y="822"/>
                    </a:lnTo>
                    <a:lnTo>
                      <a:pt x="680" y="794"/>
                    </a:lnTo>
                    <a:lnTo>
                      <a:pt x="623" y="766"/>
                    </a:lnTo>
                    <a:lnTo>
                      <a:pt x="623" y="737"/>
                    </a:lnTo>
                    <a:lnTo>
                      <a:pt x="652" y="681"/>
                    </a:lnTo>
                    <a:lnTo>
                      <a:pt x="652" y="567"/>
                    </a:lnTo>
                    <a:lnTo>
                      <a:pt x="680" y="482"/>
                    </a:lnTo>
                    <a:lnTo>
                      <a:pt x="737" y="454"/>
                    </a:lnTo>
                    <a:lnTo>
                      <a:pt x="765" y="369"/>
                    </a:lnTo>
                    <a:lnTo>
                      <a:pt x="765" y="340"/>
                    </a:lnTo>
                    <a:lnTo>
                      <a:pt x="737" y="284"/>
                    </a:lnTo>
                    <a:lnTo>
                      <a:pt x="765" y="255"/>
                    </a:lnTo>
                    <a:lnTo>
                      <a:pt x="765" y="227"/>
                    </a:lnTo>
                    <a:lnTo>
                      <a:pt x="793" y="170"/>
                    </a:lnTo>
                    <a:lnTo>
                      <a:pt x="793" y="114"/>
                    </a:lnTo>
                    <a:lnTo>
                      <a:pt x="822" y="85"/>
                    </a:lnTo>
                    <a:lnTo>
                      <a:pt x="737" y="0"/>
                    </a:lnTo>
                    <a:lnTo>
                      <a:pt x="680" y="0"/>
                    </a:lnTo>
                    <a:lnTo>
                      <a:pt x="708" y="57"/>
                    </a:lnTo>
                    <a:lnTo>
                      <a:pt x="652" y="85"/>
                    </a:lnTo>
                    <a:lnTo>
                      <a:pt x="652" y="28"/>
                    </a:lnTo>
                    <a:lnTo>
                      <a:pt x="595" y="28"/>
                    </a:lnTo>
                    <a:lnTo>
                      <a:pt x="567" y="170"/>
                    </a:lnTo>
                    <a:lnTo>
                      <a:pt x="510" y="199"/>
                    </a:lnTo>
                    <a:lnTo>
                      <a:pt x="510" y="255"/>
                    </a:lnTo>
                    <a:lnTo>
                      <a:pt x="453" y="369"/>
                    </a:lnTo>
                    <a:lnTo>
                      <a:pt x="397" y="397"/>
                    </a:lnTo>
                    <a:lnTo>
                      <a:pt x="397" y="454"/>
                    </a:lnTo>
                    <a:lnTo>
                      <a:pt x="368" y="482"/>
                    </a:lnTo>
                    <a:lnTo>
                      <a:pt x="283" y="454"/>
                    </a:lnTo>
                    <a:lnTo>
                      <a:pt x="283" y="369"/>
                    </a:lnTo>
                    <a:lnTo>
                      <a:pt x="226" y="369"/>
                    </a:lnTo>
                    <a:lnTo>
                      <a:pt x="198" y="340"/>
                    </a:lnTo>
                    <a:lnTo>
                      <a:pt x="141" y="34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47" name="Freeform 11"/>
              <p:cNvSpPr>
                <a:spLocks/>
              </p:cNvSpPr>
              <p:nvPr/>
            </p:nvSpPr>
            <p:spPr bwMode="auto">
              <a:xfrm>
                <a:off x="3749" y="4668"/>
                <a:ext cx="283" cy="340"/>
              </a:xfrm>
              <a:custGeom>
                <a:avLst/>
                <a:gdLst>
                  <a:gd name="T0" fmla="*/ 85 w 283"/>
                  <a:gd name="T1" fmla="*/ 0 h 340"/>
                  <a:gd name="T2" fmla="*/ 0 w 283"/>
                  <a:gd name="T3" fmla="*/ 0 h 340"/>
                  <a:gd name="T4" fmla="*/ 28 w 283"/>
                  <a:gd name="T5" fmla="*/ 57 h 340"/>
                  <a:gd name="T6" fmla="*/ 0 w 283"/>
                  <a:gd name="T7" fmla="*/ 85 h 340"/>
                  <a:gd name="T8" fmla="*/ 0 w 283"/>
                  <a:gd name="T9" fmla="*/ 114 h 340"/>
                  <a:gd name="T10" fmla="*/ 56 w 283"/>
                  <a:gd name="T11" fmla="*/ 170 h 340"/>
                  <a:gd name="T12" fmla="*/ 56 w 283"/>
                  <a:gd name="T13" fmla="*/ 227 h 340"/>
                  <a:gd name="T14" fmla="*/ 85 w 283"/>
                  <a:gd name="T15" fmla="*/ 255 h 340"/>
                  <a:gd name="T16" fmla="*/ 28 w 283"/>
                  <a:gd name="T17" fmla="*/ 312 h 340"/>
                  <a:gd name="T18" fmla="*/ 56 w 283"/>
                  <a:gd name="T19" fmla="*/ 340 h 340"/>
                  <a:gd name="T20" fmla="*/ 113 w 283"/>
                  <a:gd name="T21" fmla="*/ 284 h 340"/>
                  <a:gd name="T22" fmla="*/ 283 w 283"/>
                  <a:gd name="T23" fmla="*/ 199 h 340"/>
                  <a:gd name="T24" fmla="*/ 85 w 283"/>
                  <a:gd name="T25" fmla="*/ 29 h 340"/>
                  <a:gd name="T26" fmla="*/ 85 w 283"/>
                  <a:gd name="T27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3" h="340">
                    <a:moveTo>
                      <a:pt x="85" y="0"/>
                    </a:moveTo>
                    <a:lnTo>
                      <a:pt x="0" y="0"/>
                    </a:lnTo>
                    <a:lnTo>
                      <a:pt x="28" y="57"/>
                    </a:lnTo>
                    <a:lnTo>
                      <a:pt x="0" y="85"/>
                    </a:lnTo>
                    <a:lnTo>
                      <a:pt x="0" y="114"/>
                    </a:lnTo>
                    <a:lnTo>
                      <a:pt x="56" y="170"/>
                    </a:lnTo>
                    <a:lnTo>
                      <a:pt x="56" y="227"/>
                    </a:lnTo>
                    <a:lnTo>
                      <a:pt x="85" y="255"/>
                    </a:lnTo>
                    <a:lnTo>
                      <a:pt x="28" y="312"/>
                    </a:lnTo>
                    <a:lnTo>
                      <a:pt x="56" y="340"/>
                    </a:lnTo>
                    <a:lnTo>
                      <a:pt x="113" y="284"/>
                    </a:lnTo>
                    <a:lnTo>
                      <a:pt x="283" y="199"/>
                    </a:lnTo>
                    <a:lnTo>
                      <a:pt x="85" y="29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48" name="Freeform 12"/>
              <p:cNvSpPr>
                <a:spLocks/>
              </p:cNvSpPr>
              <p:nvPr/>
            </p:nvSpPr>
            <p:spPr bwMode="auto">
              <a:xfrm>
                <a:off x="3777" y="4045"/>
                <a:ext cx="482" cy="822"/>
              </a:xfrm>
              <a:custGeom>
                <a:avLst/>
                <a:gdLst>
                  <a:gd name="T0" fmla="*/ 255 w 482"/>
                  <a:gd name="T1" fmla="*/ 822 h 822"/>
                  <a:gd name="T2" fmla="*/ 57 w 482"/>
                  <a:gd name="T3" fmla="*/ 652 h 822"/>
                  <a:gd name="T4" fmla="*/ 57 w 482"/>
                  <a:gd name="T5" fmla="*/ 623 h 822"/>
                  <a:gd name="T6" fmla="*/ 0 w 482"/>
                  <a:gd name="T7" fmla="*/ 538 h 822"/>
                  <a:gd name="T8" fmla="*/ 57 w 482"/>
                  <a:gd name="T9" fmla="*/ 538 h 822"/>
                  <a:gd name="T10" fmla="*/ 57 w 482"/>
                  <a:gd name="T11" fmla="*/ 510 h 822"/>
                  <a:gd name="T12" fmla="*/ 85 w 482"/>
                  <a:gd name="T13" fmla="*/ 510 h 822"/>
                  <a:gd name="T14" fmla="*/ 113 w 482"/>
                  <a:gd name="T15" fmla="*/ 538 h 822"/>
                  <a:gd name="T16" fmla="*/ 198 w 482"/>
                  <a:gd name="T17" fmla="*/ 482 h 822"/>
                  <a:gd name="T18" fmla="*/ 170 w 482"/>
                  <a:gd name="T19" fmla="*/ 482 h 822"/>
                  <a:gd name="T20" fmla="*/ 142 w 482"/>
                  <a:gd name="T21" fmla="*/ 425 h 822"/>
                  <a:gd name="T22" fmla="*/ 198 w 482"/>
                  <a:gd name="T23" fmla="*/ 425 h 822"/>
                  <a:gd name="T24" fmla="*/ 170 w 482"/>
                  <a:gd name="T25" fmla="*/ 311 h 822"/>
                  <a:gd name="T26" fmla="*/ 142 w 482"/>
                  <a:gd name="T27" fmla="*/ 283 h 822"/>
                  <a:gd name="T28" fmla="*/ 170 w 482"/>
                  <a:gd name="T29" fmla="*/ 255 h 822"/>
                  <a:gd name="T30" fmla="*/ 255 w 482"/>
                  <a:gd name="T31" fmla="*/ 226 h 822"/>
                  <a:gd name="T32" fmla="*/ 227 w 482"/>
                  <a:gd name="T33" fmla="*/ 198 h 822"/>
                  <a:gd name="T34" fmla="*/ 255 w 482"/>
                  <a:gd name="T35" fmla="*/ 141 h 822"/>
                  <a:gd name="T36" fmla="*/ 227 w 482"/>
                  <a:gd name="T37" fmla="*/ 113 h 822"/>
                  <a:gd name="T38" fmla="*/ 312 w 482"/>
                  <a:gd name="T39" fmla="*/ 85 h 822"/>
                  <a:gd name="T40" fmla="*/ 368 w 482"/>
                  <a:gd name="T41" fmla="*/ 85 h 822"/>
                  <a:gd name="T42" fmla="*/ 397 w 482"/>
                  <a:gd name="T43" fmla="*/ 56 h 822"/>
                  <a:gd name="T44" fmla="*/ 312 w 482"/>
                  <a:gd name="T45" fmla="*/ 28 h 822"/>
                  <a:gd name="T46" fmla="*/ 368 w 482"/>
                  <a:gd name="T47" fmla="*/ 0 h 822"/>
                  <a:gd name="T48" fmla="*/ 425 w 482"/>
                  <a:gd name="T49" fmla="*/ 56 h 822"/>
                  <a:gd name="T50" fmla="*/ 453 w 482"/>
                  <a:gd name="T51" fmla="*/ 56 h 822"/>
                  <a:gd name="T52" fmla="*/ 453 w 482"/>
                  <a:gd name="T53" fmla="*/ 85 h 822"/>
                  <a:gd name="T54" fmla="*/ 482 w 482"/>
                  <a:gd name="T55" fmla="*/ 113 h 822"/>
                  <a:gd name="T56" fmla="*/ 425 w 482"/>
                  <a:gd name="T57" fmla="*/ 170 h 822"/>
                  <a:gd name="T58" fmla="*/ 425 w 482"/>
                  <a:gd name="T59" fmla="*/ 198 h 822"/>
                  <a:gd name="T60" fmla="*/ 397 w 482"/>
                  <a:gd name="T61" fmla="*/ 226 h 822"/>
                  <a:gd name="T62" fmla="*/ 425 w 482"/>
                  <a:gd name="T63" fmla="*/ 283 h 822"/>
                  <a:gd name="T64" fmla="*/ 397 w 482"/>
                  <a:gd name="T65" fmla="*/ 283 h 822"/>
                  <a:gd name="T66" fmla="*/ 368 w 482"/>
                  <a:gd name="T67" fmla="*/ 368 h 822"/>
                  <a:gd name="T68" fmla="*/ 397 w 482"/>
                  <a:gd name="T69" fmla="*/ 368 h 822"/>
                  <a:gd name="T70" fmla="*/ 453 w 482"/>
                  <a:gd name="T71" fmla="*/ 482 h 822"/>
                  <a:gd name="T72" fmla="*/ 340 w 482"/>
                  <a:gd name="T73" fmla="*/ 595 h 822"/>
                  <a:gd name="T74" fmla="*/ 283 w 482"/>
                  <a:gd name="T75" fmla="*/ 708 h 822"/>
                  <a:gd name="T76" fmla="*/ 283 w 482"/>
                  <a:gd name="T77" fmla="*/ 765 h 822"/>
                  <a:gd name="T78" fmla="*/ 255 w 482"/>
                  <a:gd name="T79" fmla="*/ 822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82" h="822">
                    <a:moveTo>
                      <a:pt x="255" y="822"/>
                    </a:moveTo>
                    <a:lnTo>
                      <a:pt x="57" y="652"/>
                    </a:lnTo>
                    <a:lnTo>
                      <a:pt x="57" y="623"/>
                    </a:lnTo>
                    <a:lnTo>
                      <a:pt x="0" y="538"/>
                    </a:lnTo>
                    <a:lnTo>
                      <a:pt x="57" y="538"/>
                    </a:lnTo>
                    <a:lnTo>
                      <a:pt x="57" y="510"/>
                    </a:lnTo>
                    <a:lnTo>
                      <a:pt x="85" y="510"/>
                    </a:lnTo>
                    <a:lnTo>
                      <a:pt x="113" y="538"/>
                    </a:lnTo>
                    <a:lnTo>
                      <a:pt x="198" y="482"/>
                    </a:lnTo>
                    <a:lnTo>
                      <a:pt x="170" y="482"/>
                    </a:lnTo>
                    <a:lnTo>
                      <a:pt x="142" y="425"/>
                    </a:lnTo>
                    <a:lnTo>
                      <a:pt x="198" y="425"/>
                    </a:lnTo>
                    <a:lnTo>
                      <a:pt x="170" y="311"/>
                    </a:lnTo>
                    <a:lnTo>
                      <a:pt x="142" y="283"/>
                    </a:lnTo>
                    <a:lnTo>
                      <a:pt x="170" y="255"/>
                    </a:lnTo>
                    <a:lnTo>
                      <a:pt x="255" y="226"/>
                    </a:lnTo>
                    <a:lnTo>
                      <a:pt x="227" y="198"/>
                    </a:lnTo>
                    <a:lnTo>
                      <a:pt x="255" y="141"/>
                    </a:lnTo>
                    <a:lnTo>
                      <a:pt x="227" y="113"/>
                    </a:lnTo>
                    <a:lnTo>
                      <a:pt x="312" y="85"/>
                    </a:lnTo>
                    <a:lnTo>
                      <a:pt x="368" y="85"/>
                    </a:lnTo>
                    <a:lnTo>
                      <a:pt x="397" y="56"/>
                    </a:lnTo>
                    <a:lnTo>
                      <a:pt x="312" y="28"/>
                    </a:lnTo>
                    <a:lnTo>
                      <a:pt x="368" y="0"/>
                    </a:lnTo>
                    <a:lnTo>
                      <a:pt x="425" y="56"/>
                    </a:lnTo>
                    <a:lnTo>
                      <a:pt x="453" y="56"/>
                    </a:lnTo>
                    <a:lnTo>
                      <a:pt x="453" y="85"/>
                    </a:lnTo>
                    <a:lnTo>
                      <a:pt x="482" y="113"/>
                    </a:lnTo>
                    <a:lnTo>
                      <a:pt x="425" y="170"/>
                    </a:lnTo>
                    <a:lnTo>
                      <a:pt x="425" y="198"/>
                    </a:lnTo>
                    <a:lnTo>
                      <a:pt x="397" y="226"/>
                    </a:lnTo>
                    <a:lnTo>
                      <a:pt x="425" y="283"/>
                    </a:lnTo>
                    <a:lnTo>
                      <a:pt x="397" y="283"/>
                    </a:lnTo>
                    <a:lnTo>
                      <a:pt x="368" y="368"/>
                    </a:lnTo>
                    <a:lnTo>
                      <a:pt x="397" y="368"/>
                    </a:lnTo>
                    <a:lnTo>
                      <a:pt x="453" y="482"/>
                    </a:lnTo>
                    <a:lnTo>
                      <a:pt x="340" y="595"/>
                    </a:lnTo>
                    <a:lnTo>
                      <a:pt x="283" y="708"/>
                    </a:lnTo>
                    <a:lnTo>
                      <a:pt x="283" y="765"/>
                    </a:lnTo>
                    <a:lnTo>
                      <a:pt x="255" y="82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50" name="Freeform 14"/>
              <p:cNvSpPr>
                <a:spLocks/>
              </p:cNvSpPr>
              <p:nvPr/>
            </p:nvSpPr>
            <p:spPr bwMode="auto">
              <a:xfrm>
                <a:off x="3408" y="3534"/>
                <a:ext cx="766" cy="1049"/>
              </a:xfrm>
              <a:custGeom>
                <a:avLst/>
                <a:gdLst>
                  <a:gd name="T0" fmla="*/ 114 w 766"/>
                  <a:gd name="T1" fmla="*/ 29 h 1049"/>
                  <a:gd name="T2" fmla="*/ 142 w 766"/>
                  <a:gd name="T3" fmla="*/ 114 h 1049"/>
                  <a:gd name="T4" fmla="*/ 57 w 766"/>
                  <a:gd name="T5" fmla="*/ 227 h 1049"/>
                  <a:gd name="T6" fmla="*/ 29 w 766"/>
                  <a:gd name="T7" fmla="*/ 426 h 1049"/>
                  <a:gd name="T8" fmla="*/ 0 w 766"/>
                  <a:gd name="T9" fmla="*/ 511 h 1049"/>
                  <a:gd name="T10" fmla="*/ 57 w 766"/>
                  <a:gd name="T11" fmla="*/ 624 h 1049"/>
                  <a:gd name="T12" fmla="*/ 199 w 766"/>
                  <a:gd name="T13" fmla="*/ 737 h 1049"/>
                  <a:gd name="T14" fmla="*/ 227 w 766"/>
                  <a:gd name="T15" fmla="*/ 822 h 1049"/>
                  <a:gd name="T16" fmla="*/ 284 w 766"/>
                  <a:gd name="T17" fmla="*/ 907 h 1049"/>
                  <a:gd name="T18" fmla="*/ 341 w 766"/>
                  <a:gd name="T19" fmla="*/ 936 h 1049"/>
                  <a:gd name="T20" fmla="*/ 284 w 766"/>
                  <a:gd name="T21" fmla="*/ 993 h 1049"/>
                  <a:gd name="T22" fmla="*/ 369 w 766"/>
                  <a:gd name="T23" fmla="*/ 1049 h 1049"/>
                  <a:gd name="T24" fmla="*/ 426 w 766"/>
                  <a:gd name="T25" fmla="*/ 1021 h 1049"/>
                  <a:gd name="T26" fmla="*/ 482 w 766"/>
                  <a:gd name="T27" fmla="*/ 1049 h 1049"/>
                  <a:gd name="T28" fmla="*/ 539 w 766"/>
                  <a:gd name="T29" fmla="*/ 993 h 1049"/>
                  <a:gd name="T30" fmla="*/ 567 w 766"/>
                  <a:gd name="T31" fmla="*/ 936 h 1049"/>
                  <a:gd name="T32" fmla="*/ 511 w 766"/>
                  <a:gd name="T33" fmla="*/ 794 h 1049"/>
                  <a:gd name="T34" fmla="*/ 624 w 766"/>
                  <a:gd name="T35" fmla="*/ 737 h 1049"/>
                  <a:gd name="T36" fmla="*/ 624 w 766"/>
                  <a:gd name="T37" fmla="*/ 652 h 1049"/>
                  <a:gd name="T38" fmla="*/ 681 w 766"/>
                  <a:gd name="T39" fmla="*/ 596 h 1049"/>
                  <a:gd name="T40" fmla="*/ 766 w 766"/>
                  <a:gd name="T41" fmla="*/ 567 h 1049"/>
                  <a:gd name="T42" fmla="*/ 737 w 766"/>
                  <a:gd name="T43" fmla="*/ 511 h 1049"/>
                  <a:gd name="T44" fmla="*/ 681 w 766"/>
                  <a:gd name="T45" fmla="*/ 454 h 1049"/>
                  <a:gd name="T46" fmla="*/ 596 w 766"/>
                  <a:gd name="T47" fmla="*/ 369 h 1049"/>
                  <a:gd name="T48" fmla="*/ 567 w 766"/>
                  <a:gd name="T49" fmla="*/ 312 h 1049"/>
                  <a:gd name="T50" fmla="*/ 539 w 766"/>
                  <a:gd name="T51" fmla="*/ 255 h 1049"/>
                  <a:gd name="T52" fmla="*/ 482 w 766"/>
                  <a:gd name="T53" fmla="*/ 227 h 1049"/>
                  <a:gd name="T54" fmla="*/ 454 w 766"/>
                  <a:gd name="T55" fmla="*/ 142 h 1049"/>
                  <a:gd name="T56" fmla="*/ 369 w 766"/>
                  <a:gd name="T57" fmla="*/ 85 h 1049"/>
                  <a:gd name="T58" fmla="*/ 255 w 766"/>
                  <a:gd name="T59" fmla="*/ 85 h 1049"/>
                  <a:gd name="T60" fmla="*/ 255 w 766"/>
                  <a:gd name="T61" fmla="*/ 29 h 1049"/>
                  <a:gd name="T62" fmla="*/ 199 w 766"/>
                  <a:gd name="T63" fmla="*/ 57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66" h="1049">
                    <a:moveTo>
                      <a:pt x="142" y="0"/>
                    </a:moveTo>
                    <a:lnTo>
                      <a:pt x="114" y="29"/>
                    </a:lnTo>
                    <a:lnTo>
                      <a:pt x="142" y="85"/>
                    </a:lnTo>
                    <a:lnTo>
                      <a:pt x="142" y="114"/>
                    </a:lnTo>
                    <a:lnTo>
                      <a:pt x="114" y="199"/>
                    </a:lnTo>
                    <a:lnTo>
                      <a:pt x="57" y="227"/>
                    </a:lnTo>
                    <a:lnTo>
                      <a:pt x="29" y="284"/>
                    </a:lnTo>
                    <a:lnTo>
                      <a:pt x="29" y="426"/>
                    </a:lnTo>
                    <a:lnTo>
                      <a:pt x="0" y="482"/>
                    </a:lnTo>
                    <a:lnTo>
                      <a:pt x="0" y="511"/>
                    </a:lnTo>
                    <a:lnTo>
                      <a:pt x="57" y="539"/>
                    </a:lnTo>
                    <a:lnTo>
                      <a:pt x="57" y="624"/>
                    </a:lnTo>
                    <a:lnTo>
                      <a:pt x="114" y="652"/>
                    </a:lnTo>
                    <a:lnTo>
                      <a:pt x="199" y="737"/>
                    </a:lnTo>
                    <a:lnTo>
                      <a:pt x="199" y="794"/>
                    </a:lnTo>
                    <a:lnTo>
                      <a:pt x="227" y="822"/>
                    </a:lnTo>
                    <a:lnTo>
                      <a:pt x="255" y="879"/>
                    </a:lnTo>
                    <a:lnTo>
                      <a:pt x="284" y="907"/>
                    </a:lnTo>
                    <a:lnTo>
                      <a:pt x="255" y="936"/>
                    </a:lnTo>
                    <a:lnTo>
                      <a:pt x="341" y="936"/>
                    </a:lnTo>
                    <a:lnTo>
                      <a:pt x="341" y="993"/>
                    </a:lnTo>
                    <a:lnTo>
                      <a:pt x="284" y="993"/>
                    </a:lnTo>
                    <a:lnTo>
                      <a:pt x="284" y="1021"/>
                    </a:lnTo>
                    <a:lnTo>
                      <a:pt x="369" y="1049"/>
                    </a:lnTo>
                    <a:lnTo>
                      <a:pt x="426" y="1049"/>
                    </a:lnTo>
                    <a:lnTo>
                      <a:pt x="426" y="1021"/>
                    </a:lnTo>
                    <a:lnTo>
                      <a:pt x="454" y="1021"/>
                    </a:lnTo>
                    <a:lnTo>
                      <a:pt x="482" y="1049"/>
                    </a:lnTo>
                    <a:lnTo>
                      <a:pt x="567" y="993"/>
                    </a:lnTo>
                    <a:lnTo>
                      <a:pt x="539" y="993"/>
                    </a:lnTo>
                    <a:lnTo>
                      <a:pt x="511" y="936"/>
                    </a:lnTo>
                    <a:lnTo>
                      <a:pt x="567" y="936"/>
                    </a:lnTo>
                    <a:lnTo>
                      <a:pt x="539" y="822"/>
                    </a:lnTo>
                    <a:lnTo>
                      <a:pt x="511" y="794"/>
                    </a:lnTo>
                    <a:lnTo>
                      <a:pt x="539" y="766"/>
                    </a:lnTo>
                    <a:lnTo>
                      <a:pt x="624" y="737"/>
                    </a:lnTo>
                    <a:lnTo>
                      <a:pt x="596" y="709"/>
                    </a:lnTo>
                    <a:lnTo>
                      <a:pt x="624" y="652"/>
                    </a:lnTo>
                    <a:lnTo>
                      <a:pt x="596" y="624"/>
                    </a:lnTo>
                    <a:lnTo>
                      <a:pt x="681" y="596"/>
                    </a:lnTo>
                    <a:lnTo>
                      <a:pt x="737" y="596"/>
                    </a:lnTo>
                    <a:lnTo>
                      <a:pt x="766" y="567"/>
                    </a:lnTo>
                    <a:lnTo>
                      <a:pt x="681" y="539"/>
                    </a:lnTo>
                    <a:lnTo>
                      <a:pt x="737" y="511"/>
                    </a:lnTo>
                    <a:lnTo>
                      <a:pt x="681" y="482"/>
                    </a:lnTo>
                    <a:lnTo>
                      <a:pt x="681" y="454"/>
                    </a:lnTo>
                    <a:lnTo>
                      <a:pt x="624" y="426"/>
                    </a:lnTo>
                    <a:lnTo>
                      <a:pt x="596" y="369"/>
                    </a:lnTo>
                    <a:lnTo>
                      <a:pt x="567" y="340"/>
                    </a:lnTo>
                    <a:lnTo>
                      <a:pt x="567" y="312"/>
                    </a:lnTo>
                    <a:lnTo>
                      <a:pt x="567" y="284"/>
                    </a:lnTo>
                    <a:lnTo>
                      <a:pt x="539" y="255"/>
                    </a:lnTo>
                    <a:lnTo>
                      <a:pt x="511" y="255"/>
                    </a:lnTo>
                    <a:lnTo>
                      <a:pt x="482" y="227"/>
                    </a:lnTo>
                    <a:lnTo>
                      <a:pt x="482" y="199"/>
                    </a:lnTo>
                    <a:lnTo>
                      <a:pt x="454" y="142"/>
                    </a:lnTo>
                    <a:lnTo>
                      <a:pt x="426" y="142"/>
                    </a:lnTo>
                    <a:lnTo>
                      <a:pt x="369" y="85"/>
                    </a:lnTo>
                    <a:lnTo>
                      <a:pt x="312" y="57"/>
                    </a:lnTo>
                    <a:lnTo>
                      <a:pt x="255" y="85"/>
                    </a:lnTo>
                    <a:lnTo>
                      <a:pt x="284" y="29"/>
                    </a:lnTo>
                    <a:lnTo>
                      <a:pt x="255" y="29"/>
                    </a:lnTo>
                    <a:lnTo>
                      <a:pt x="227" y="57"/>
                    </a:lnTo>
                    <a:lnTo>
                      <a:pt x="199" y="57"/>
                    </a:lnTo>
                    <a:lnTo>
                      <a:pt x="142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51" name="Freeform 15"/>
              <p:cNvSpPr>
                <a:spLocks/>
              </p:cNvSpPr>
              <p:nvPr/>
            </p:nvSpPr>
            <p:spPr bwMode="auto">
              <a:xfrm>
                <a:off x="3323" y="4697"/>
                <a:ext cx="511" cy="964"/>
              </a:xfrm>
              <a:custGeom>
                <a:avLst/>
                <a:gdLst>
                  <a:gd name="T0" fmla="*/ 29 w 511"/>
                  <a:gd name="T1" fmla="*/ 28 h 964"/>
                  <a:gd name="T2" fmla="*/ 29 w 511"/>
                  <a:gd name="T3" fmla="*/ 170 h 964"/>
                  <a:gd name="T4" fmla="*/ 0 w 511"/>
                  <a:gd name="T5" fmla="*/ 170 h 964"/>
                  <a:gd name="T6" fmla="*/ 0 w 511"/>
                  <a:gd name="T7" fmla="*/ 255 h 964"/>
                  <a:gd name="T8" fmla="*/ 29 w 511"/>
                  <a:gd name="T9" fmla="*/ 283 h 964"/>
                  <a:gd name="T10" fmla="*/ 29 w 511"/>
                  <a:gd name="T11" fmla="*/ 368 h 964"/>
                  <a:gd name="T12" fmla="*/ 29 w 511"/>
                  <a:gd name="T13" fmla="*/ 425 h 964"/>
                  <a:gd name="T14" fmla="*/ 57 w 511"/>
                  <a:gd name="T15" fmla="*/ 453 h 964"/>
                  <a:gd name="T16" fmla="*/ 29 w 511"/>
                  <a:gd name="T17" fmla="*/ 482 h 964"/>
                  <a:gd name="T18" fmla="*/ 57 w 511"/>
                  <a:gd name="T19" fmla="*/ 538 h 964"/>
                  <a:gd name="T20" fmla="*/ 114 w 511"/>
                  <a:gd name="T21" fmla="*/ 567 h 964"/>
                  <a:gd name="T22" fmla="*/ 170 w 511"/>
                  <a:gd name="T23" fmla="*/ 623 h 964"/>
                  <a:gd name="T24" fmla="*/ 170 w 511"/>
                  <a:gd name="T25" fmla="*/ 652 h 964"/>
                  <a:gd name="T26" fmla="*/ 199 w 511"/>
                  <a:gd name="T27" fmla="*/ 680 h 964"/>
                  <a:gd name="T28" fmla="*/ 227 w 511"/>
                  <a:gd name="T29" fmla="*/ 737 h 964"/>
                  <a:gd name="T30" fmla="*/ 170 w 511"/>
                  <a:gd name="T31" fmla="*/ 765 h 964"/>
                  <a:gd name="T32" fmla="*/ 142 w 511"/>
                  <a:gd name="T33" fmla="*/ 822 h 964"/>
                  <a:gd name="T34" fmla="*/ 142 w 511"/>
                  <a:gd name="T35" fmla="*/ 878 h 964"/>
                  <a:gd name="T36" fmla="*/ 170 w 511"/>
                  <a:gd name="T37" fmla="*/ 907 h 964"/>
                  <a:gd name="T38" fmla="*/ 227 w 511"/>
                  <a:gd name="T39" fmla="*/ 907 h 964"/>
                  <a:gd name="T40" fmla="*/ 255 w 511"/>
                  <a:gd name="T41" fmla="*/ 964 h 964"/>
                  <a:gd name="T42" fmla="*/ 312 w 511"/>
                  <a:gd name="T43" fmla="*/ 935 h 964"/>
                  <a:gd name="T44" fmla="*/ 340 w 511"/>
                  <a:gd name="T45" fmla="*/ 907 h 964"/>
                  <a:gd name="T46" fmla="*/ 340 w 511"/>
                  <a:gd name="T47" fmla="*/ 878 h 964"/>
                  <a:gd name="T48" fmla="*/ 312 w 511"/>
                  <a:gd name="T49" fmla="*/ 878 h 964"/>
                  <a:gd name="T50" fmla="*/ 312 w 511"/>
                  <a:gd name="T51" fmla="*/ 907 h 964"/>
                  <a:gd name="T52" fmla="*/ 284 w 511"/>
                  <a:gd name="T53" fmla="*/ 907 h 964"/>
                  <a:gd name="T54" fmla="*/ 255 w 511"/>
                  <a:gd name="T55" fmla="*/ 822 h 964"/>
                  <a:gd name="T56" fmla="*/ 255 w 511"/>
                  <a:gd name="T57" fmla="*/ 737 h 964"/>
                  <a:gd name="T58" fmla="*/ 284 w 511"/>
                  <a:gd name="T59" fmla="*/ 652 h 964"/>
                  <a:gd name="T60" fmla="*/ 312 w 511"/>
                  <a:gd name="T61" fmla="*/ 595 h 964"/>
                  <a:gd name="T62" fmla="*/ 340 w 511"/>
                  <a:gd name="T63" fmla="*/ 510 h 964"/>
                  <a:gd name="T64" fmla="*/ 340 w 511"/>
                  <a:gd name="T65" fmla="*/ 453 h 964"/>
                  <a:gd name="T66" fmla="*/ 482 w 511"/>
                  <a:gd name="T67" fmla="*/ 311 h 964"/>
                  <a:gd name="T68" fmla="*/ 454 w 511"/>
                  <a:gd name="T69" fmla="*/ 283 h 964"/>
                  <a:gd name="T70" fmla="*/ 511 w 511"/>
                  <a:gd name="T71" fmla="*/ 226 h 964"/>
                  <a:gd name="T72" fmla="*/ 482 w 511"/>
                  <a:gd name="T73" fmla="*/ 198 h 964"/>
                  <a:gd name="T74" fmla="*/ 482 w 511"/>
                  <a:gd name="T75" fmla="*/ 141 h 964"/>
                  <a:gd name="T76" fmla="*/ 426 w 511"/>
                  <a:gd name="T77" fmla="*/ 85 h 964"/>
                  <a:gd name="T78" fmla="*/ 227 w 511"/>
                  <a:gd name="T79" fmla="*/ 0 h 964"/>
                  <a:gd name="T80" fmla="*/ 114 w 511"/>
                  <a:gd name="T81" fmla="*/ 0 h 964"/>
                  <a:gd name="T82" fmla="*/ 85 w 511"/>
                  <a:gd name="T83" fmla="*/ 28 h 964"/>
                  <a:gd name="T84" fmla="*/ 29 w 511"/>
                  <a:gd name="T85" fmla="*/ 28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11" h="964">
                    <a:moveTo>
                      <a:pt x="29" y="28"/>
                    </a:moveTo>
                    <a:lnTo>
                      <a:pt x="29" y="170"/>
                    </a:lnTo>
                    <a:lnTo>
                      <a:pt x="0" y="170"/>
                    </a:lnTo>
                    <a:lnTo>
                      <a:pt x="0" y="255"/>
                    </a:lnTo>
                    <a:lnTo>
                      <a:pt x="29" y="283"/>
                    </a:lnTo>
                    <a:lnTo>
                      <a:pt x="29" y="368"/>
                    </a:lnTo>
                    <a:lnTo>
                      <a:pt x="29" y="425"/>
                    </a:lnTo>
                    <a:lnTo>
                      <a:pt x="57" y="453"/>
                    </a:lnTo>
                    <a:lnTo>
                      <a:pt x="29" y="482"/>
                    </a:lnTo>
                    <a:lnTo>
                      <a:pt x="57" y="538"/>
                    </a:lnTo>
                    <a:lnTo>
                      <a:pt x="114" y="567"/>
                    </a:lnTo>
                    <a:lnTo>
                      <a:pt x="170" y="623"/>
                    </a:lnTo>
                    <a:lnTo>
                      <a:pt x="170" y="652"/>
                    </a:lnTo>
                    <a:lnTo>
                      <a:pt x="199" y="680"/>
                    </a:lnTo>
                    <a:lnTo>
                      <a:pt x="227" y="737"/>
                    </a:lnTo>
                    <a:lnTo>
                      <a:pt x="170" y="765"/>
                    </a:lnTo>
                    <a:lnTo>
                      <a:pt x="142" y="822"/>
                    </a:lnTo>
                    <a:lnTo>
                      <a:pt x="142" y="878"/>
                    </a:lnTo>
                    <a:lnTo>
                      <a:pt x="170" y="907"/>
                    </a:lnTo>
                    <a:lnTo>
                      <a:pt x="227" y="907"/>
                    </a:lnTo>
                    <a:lnTo>
                      <a:pt x="255" y="964"/>
                    </a:lnTo>
                    <a:lnTo>
                      <a:pt x="312" y="935"/>
                    </a:lnTo>
                    <a:lnTo>
                      <a:pt x="340" y="907"/>
                    </a:lnTo>
                    <a:lnTo>
                      <a:pt x="340" y="878"/>
                    </a:lnTo>
                    <a:lnTo>
                      <a:pt x="312" y="878"/>
                    </a:lnTo>
                    <a:lnTo>
                      <a:pt x="312" y="907"/>
                    </a:lnTo>
                    <a:lnTo>
                      <a:pt x="284" y="907"/>
                    </a:lnTo>
                    <a:lnTo>
                      <a:pt x="255" y="822"/>
                    </a:lnTo>
                    <a:lnTo>
                      <a:pt x="255" y="737"/>
                    </a:lnTo>
                    <a:lnTo>
                      <a:pt x="284" y="652"/>
                    </a:lnTo>
                    <a:lnTo>
                      <a:pt x="312" y="595"/>
                    </a:lnTo>
                    <a:lnTo>
                      <a:pt x="340" y="510"/>
                    </a:lnTo>
                    <a:lnTo>
                      <a:pt x="340" y="453"/>
                    </a:lnTo>
                    <a:lnTo>
                      <a:pt x="482" y="311"/>
                    </a:lnTo>
                    <a:lnTo>
                      <a:pt x="454" y="283"/>
                    </a:lnTo>
                    <a:lnTo>
                      <a:pt x="511" y="226"/>
                    </a:lnTo>
                    <a:lnTo>
                      <a:pt x="482" y="198"/>
                    </a:lnTo>
                    <a:lnTo>
                      <a:pt x="482" y="141"/>
                    </a:lnTo>
                    <a:lnTo>
                      <a:pt x="426" y="85"/>
                    </a:lnTo>
                    <a:lnTo>
                      <a:pt x="227" y="0"/>
                    </a:lnTo>
                    <a:lnTo>
                      <a:pt x="114" y="0"/>
                    </a:lnTo>
                    <a:lnTo>
                      <a:pt x="85" y="28"/>
                    </a:lnTo>
                    <a:lnTo>
                      <a:pt x="29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52" name="Freeform 16"/>
              <p:cNvSpPr>
                <a:spLocks/>
              </p:cNvSpPr>
              <p:nvPr/>
            </p:nvSpPr>
            <p:spPr bwMode="auto">
              <a:xfrm>
                <a:off x="3068" y="5207"/>
                <a:ext cx="709" cy="567"/>
              </a:xfrm>
              <a:custGeom>
                <a:avLst/>
                <a:gdLst>
                  <a:gd name="T0" fmla="*/ 312 w 709"/>
                  <a:gd name="T1" fmla="*/ 28 h 567"/>
                  <a:gd name="T2" fmla="*/ 255 w 709"/>
                  <a:gd name="T3" fmla="*/ 0 h 567"/>
                  <a:gd name="T4" fmla="*/ 199 w 709"/>
                  <a:gd name="T5" fmla="*/ 28 h 567"/>
                  <a:gd name="T6" fmla="*/ 199 w 709"/>
                  <a:gd name="T7" fmla="*/ 57 h 567"/>
                  <a:gd name="T8" fmla="*/ 170 w 709"/>
                  <a:gd name="T9" fmla="*/ 85 h 567"/>
                  <a:gd name="T10" fmla="*/ 142 w 709"/>
                  <a:gd name="T11" fmla="*/ 170 h 567"/>
                  <a:gd name="T12" fmla="*/ 114 w 709"/>
                  <a:gd name="T13" fmla="*/ 170 h 567"/>
                  <a:gd name="T14" fmla="*/ 114 w 709"/>
                  <a:gd name="T15" fmla="*/ 227 h 567"/>
                  <a:gd name="T16" fmla="*/ 28 w 709"/>
                  <a:gd name="T17" fmla="*/ 198 h 567"/>
                  <a:gd name="T18" fmla="*/ 0 w 709"/>
                  <a:gd name="T19" fmla="*/ 255 h 567"/>
                  <a:gd name="T20" fmla="*/ 0 w 709"/>
                  <a:gd name="T21" fmla="*/ 312 h 567"/>
                  <a:gd name="T22" fmla="*/ 425 w 709"/>
                  <a:gd name="T23" fmla="*/ 482 h 567"/>
                  <a:gd name="T24" fmla="*/ 510 w 709"/>
                  <a:gd name="T25" fmla="*/ 539 h 567"/>
                  <a:gd name="T26" fmla="*/ 567 w 709"/>
                  <a:gd name="T27" fmla="*/ 539 h 567"/>
                  <a:gd name="T28" fmla="*/ 681 w 709"/>
                  <a:gd name="T29" fmla="*/ 567 h 567"/>
                  <a:gd name="T30" fmla="*/ 709 w 709"/>
                  <a:gd name="T31" fmla="*/ 510 h 567"/>
                  <a:gd name="T32" fmla="*/ 652 w 709"/>
                  <a:gd name="T33" fmla="*/ 482 h 567"/>
                  <a:gd name="T34" fmla="*/ 652 w 709"/>
                  <a:gd name="T35" fmla="*/ 454 h 567"/>
                  <a:gd name="T36" fmla="*/ 624 w 709"/>
                  <a:gd name="T37" fmla="*/ 482 h 567"/>
                  <a:gd name="T38" fmla="*/ 624 w 709"/>
                  <a:gd name="T39" fmla="*/ 454 h 567"/>
                  <a:gd name="T40" fmla="*/ 595 w 709"/>
                  <a:gd name="T41" fmla="*/ 454 h 567"/>
                  <a:gd name="T42" fmla="*/ 595 w 709"/>
                  <a:gd name="T43" fmla="*/ 425 h 567"/>
                  <a:gd name="T44" fmla="*/ 624 w 709"/>
                  <a:gd name="T45" fmla="*/ 425 h 567"/>
                  <a:gd name="T46" fmla="*/ 624 w 709"/>
                  <a:gd name="T47" fmla="*/ 397 h 567"/>
                  <a:gd name="T48" fmla="*/ 595 w 709"/>
                  <a:gd name="T49" fmla="*/ 397 h 567"/>
                  <a:gd name="T50" fmla="*/ 567 w 709"/>
                  <a:gd name="T51" fmla="*/ 425 h 567"/>
                  <a:gd name="T52" fmla="*/ 510 w 709"/>
                  <a:gd name="T53" fmla="*/ 454 h 567"/>
                  <a:gd name="T54" fmla="*/ 482 w 709"/>
                  <a:gd name="T55" fmla="*/ 397 h 567"/>
                  <a:gd name="T56" fmla="*/ 425 w 709"/>
                  <a:gd name="T57" fmla="*/ 397 h 567"/>
                  <a:gd name="T58" fmla="*/ 397 w 709"/>
                  <a:gd name="T59" fmla="*/ 368 h 567"/>
                  <a:gd name="T60" fmla="*/ 397 w 709"/>
                  <a:gd name="T61" fmla="*/ 312 h 567"/>
                  <a:gd name="T62" fmla="*/ 425 w 709"/>
                  <a:gd name="T63" fmla="*/ 255 h 567"/>
                  <a:gd name="T64" fmla="*/ 482 w 709"/>
                  <a:gd name="T65" fmla="*/ 227 h 567"/>
                  <a:gd name="T66" fmla="*/ 454 w 709"/>
                  <a:gd name="T67" fmla="*/ 170 h 567"/>
                  <a:gd name="T68" fmla="*/ 425 w 709"/>
                  <a:gd name="T69" fmla="*/ 142 h 567"/>
                  <a:gd name="T70" fmla="*/ 425 w 709"/>
                  <a:gd name="T71" fmla="*/ 113 h 567"/>
                  <a:gd name="T72" fmla="*/ 369 w 709"/>
                  <a:gd name="T73" fmla="*/ 57 h 567"/>
                  <a:gd name="T74" fmla="*/ 312 w 709"/>
                  <a:gd name="T75" fmla="*/ 28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09" h="567">
                    <a:moveTo>
                      <a:pt x="312" y="28"/>
                    </a:moveTo>
                    <a:lnTo>
                      <a:pt x="255" y="0"/>
                    </a:lnTo>
                    <a:lnTo>
                      <a:pt x="199" y="28"/>
                    </a:lnTo>
                    <a:lnTo>
                      <a:pt x="199" y="57"/>
                    </a:lnTo>
                    <a:lnTo>
                      <a:pt x="170" y="85"/>
                    </a:lnTo>
                    <a:lnTo>
                      <a:pt x="142" y="170"/>
                    </a:lnTo>
                    <a:lnTo>
                      <a:pt x="114" y="170"/>
                    </a:lnTo>
                    <a:lnTo>
                      <a:pt x="114" y="227"/>
                    </a:lnTo>
                    <a:lnTo>
                      <a:pt x="28" y="198"/>
                    </a:lnTo>
                    <a:lnTo>
                      <a:pt x="0" y="255"/>
                    </a:lnTo>
                    <a:lnTo>
                      <a:pt x="0" y="312"/>
                    </a:lnTo>
                    <a:lnTo>
                      <a:pt x="425" y="482"/>
                    </a:lnTo>
                    <a:lnTo>
                      <a:pt x="510" y="539"/>
                    </a:lnTo>
                    <a:lnTo>
                      <a:pt x="567" y="539"/>
                    </a:lnTo>
                    <a:lnTo>
                      <a:pt x="681" y="567"/>
                    </a:lnTo>
                    <a:lnTo>
                      <a:pt x="709" y="510"/>
                    </a:lnTo>
                    <a:lnTo>
                      <a:pt x="652" y="482"/>
                    </a:lnTo>
                    <a:lnTo>
                      <a:pt x="652" y="454"/>
                    </a:lnTo>
                    <a:lnTo>
                      <a:pt x="624" y="482"/>
                    </a:lnTo>
                    <a:lnTo>
                      <a:pt x="624" y="454"/>
                    </a:lnTo>
                    <a:lnTo>
                      <a:pt x="595" y="454"/>
                    </a:lnTo>
                    <a:lnTo>
                      <a:pt x="595" y="425"/>
                    </a:lnTo>
                    <a:lnTo>
                      <a:pt x="624" y="425"/>
                    </a:lnTo>
                    <a:lnTo>
                      <a:pt x="624" y="397"/>
                    </a:lnTo>
                    <a:lnTo>
                      <a:pt x="595" y="397"/>
                    </a:lnTo>
                    <a:lnTo>
                      <a:pt x="567" y="425"/>
                    </a:lnTo>
                    <a:lnTo>
                      <a:pt x="510" y="454"/>
                    </a:lnTo>
                    <a:lnTo>
                      <a:pt x="482" y="397"/>
                    </a:lnTo>
                    <a:lnTo>
                      <a:pt x="425" y="397"/>
                    </a:lnTo>
                    <a:lnTo>
                      <a:pt x="397" y="368"/>
                    </a:lnTo>
                    <a:lnTo>
                      <a:pt x="397" y="312"/>
                    </a:lnTo>
                    <a:lnTo>
                      <a:pt x="425" y="255"/>
                    </a:lnTo>
                    <a:lnTo>
                      <a:pt x="482" y="227"/>
                    </a:lnTo>
                    <a:lnTo>
                      <a:pt x="454" y="170"/>
                    </a:lnTo>
                    <a:lnTo>
                      <a:pt x="425" y="142"/>
                    </a:lnTo>
                    <a:lnTo>
                      <a:pt x="425" y="113"/>
                    </a:lnTo>
                    <a:lnTo>
                      <a:pt x="369" y="57"/>
                    </a:lnTo>
                    <a:lnTo>
                      <a:pt x="312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53" name="Freeform 17"/>
              <p:cNvSpPr>
                <a:spLocks/>
              </p:cNvSpPr>
              <p:nvPr/>
            </p:nvSpPr>
            <p:spPr bwMode="auto">
              <a:xfrm>
                <a:off x="2926" y="4612"/>
                <a:ext cx="454" cy="822"/>
              </a:xfrm>
              <a:custGeom>
                <a:avLst/>
                <a:gdLst>
                  <a:gd name="T0" fmla="*/ 256 w 454"/>
                  <a:gd name="T1" fmla="*/ 0 h 822"/>
                  <a:gd name="T2" fmla="*/ 284 w 454"/>
                  <a:gd name="T3" fmla="*/ 0 h 822"/>
                  <a:gd name="T4" fmla="*/ 312 w 454"/>
                  <a:gd name="T5" fmla="*/ 85 h 822"/>
                  <a:gd name="T6" fmla="*/ 369 w 454"/>
                  <a:gd name="T7" fmla="*/ 85 h 822"/>
                  <a:gd name="T8" fmla="*/ 369 w 454"/>
                  <a:gd name="T9" fmla="*/ 28 h 822"/>
                  <a:gd name="T10" fmla="*/ 397 w 454"/>
                  <a:gd name="T11" fmla="*/ 56 h 822"/>
                  <a:gd name="T12" fmla="*/ 426 w 454"/>
                  <a:gd name="T13" fmla="*/ 113 h 822"/>
                  <a:gd name="T14" fmla="*/ 426 w 454"/>
                  <a:gd name="T15" fmla="*/ 255 h 822"/>
                  <a:gd name="T16" fmla="*/ 397 w 454"/>
                  <a:gd name="T17" fmla="*/ 255 h 822"/>
                  <a:gd name="T18" fmla="*/ 397 w 454"/>
                  <a:gd name="T19" fmla="*/ 340 h 822"/>
                  <a:gd name="T20" fmla="*/ 426 w 454"/>
                  <a:gd name="T21" fmla="*/ 368 h 822"/>
                  <a:gd name="T22" fmla="*/ 426 w 454"/>
                  <a:gd name="T23" fmla="*/ 510 h 822"/>
                  <a:gd name="T24" fmla="*/ 454 w 454"/>
                  <a:gd name="T25" fmla="*/ 538 h 822"/>
                  <a:gd name="T26" fmla="*/ 426 w 454"/>
                  <a:gd name="T27" fmla="*/ 567 h 822"/>
                  <a:gd name="T28" fmla="*/ 454 w 454"/>
                  <a:gd name="T29" fmla="*/ 623 h 822"/>
                  <a:gd name="T30" fmla="*/ 397 w 454"/>
                  <a:gd name="T31" fmla="*/ 595 h 822"/>
                  <a:gd name="T32" fmla="*/ 341 w 454"/>
                  <a:gd name="T33" fmla="*/ 623 h 822"/>
                  <a:gd name="T34" fmla="*/ 341 w 454"/>
                  <a:gd name="T35" fmla="*/ 652 h 822"/>
                  <a:gd name="T36" fmla="*/ 312 w 454"/>
                  <a:gd name="T37" fmla="*/ 680 h 822"/>
                  <a:gd name="T38" fmla="*/ 284 w 454"/>
                  <a:gd name="T39" fmla="*/ 765 h 822"/>
                  <a:gd name="T40" fmla="*/ 256 w 454"/>
                  <a:gd name="T41" fmla="*/ 765 h 822"/>
                  <a:gd name="T42" fmla="*/ 256 w 454"/>
                  <a:gd name="T43" fmla="*/ 822 h 822"/>
                  <a:gd name="T44" fmla="*/ 170 w 454"/>
                  <a:gd name="T45" fmla="*/ 793 h 822"/>
                  <a:gd name="T46" fmla="*/ 199 w 454"/>
                  <a:gd name="T47" fmla="*/ 765 h 822"/>
                  <a:gd name="T48" fmla="*/ 170 w 454"/>
                  <a:gd name="T49" fmla="*/ 708 h 822"/>
                  <a:gd name="T50" fmla="*/ 142 w 454"/>
                  <a:gd name="T51" fmla="*/ 708 h 822"/>
                  <a:gd name="T52" fmla="*/ 114 w 454"/>
                  <a:gd name="T53" fmla="*/ 737 h 822"/>
                  <a:gd name="T54" fmla="*/ 142 w 454"/>
                  <a:gd name="T55" fmla="*/ 680 h 822"/>
                  <a:gd name="T56" fmla="*/ 114 w 454"/>
                  <a:gd name="T57" fmla="*/ 623 h 822"/>
                  <a:gd name="T58" fmla="*/ 170 w 454"/>
                  <a:gd name="T59" fmla="*/ 595 h 822"/>
                  <a:gd name="T60" fmla="*/ 114 w 454"/>
                  <a:gd name="T61" fmla="*/ 567 h 822"/>
                  <a:gd name="T62" fmla="*/ 114 w 454"/>
                  <a:gd name="T63" fmla="*/ 510 h 822"/>
                  <a:gd name="T64" fmla="*/ 85 w 454"/>
                  <a:gd name="T65" fmla="*/ 510 h 822"/>
                  <a:gd name="T66" fmla="*/ 57 w 454"/>
                  <a:gd name="T67" fmla="*/ 453 h 822"/>
                  <a:gd name="T68" fmla="*/ 0 w 454"/>
                  <a:gd name="T69" fmla="*/ 396 h 822"/>
                  <a:gd name="T70" fmla="*/ 85 w 454"/>
                  <a:gd name="T71" fmla="*/ 368 h 822"/>
                  <a:gd name="T72" fmla="*/ 29 w 454"/>
                  <a:gd name="T73" fmla="*/ 255 h 822"/>
                  <a:gd name="T74" fmla="*/ 57 w 454"/>
                  <a:gd name="T75" fmla="*/ 226 h 822"/>
                  <a:gd name="T76" fmla="*/ 142 w 454"/>
                  <a:gd name="T77" fmla="*/ 170 h 822"/>
                  <a:gd name="T78" fmla="*/ 170 w 454"/>
                  <a:gd name="T79" fmla="*/ 113 h 822"/>
                  <a:gd name="T80" fmla="*/ 199 w 454"/>
                  <a:gd name="T81" fmla="*/ 113 h 822"/>
                  <a:gd name="T82" fmla="*/ 199 w 454"/>
                  <a:gd name="T83" fmla="*/ 85 h 822"/>
                  <a:gd name="T84" fmla="*/ 199 w 454"/>
                  <a:gd name="T85" fmla="*/ 56 h 822"/>
                  <a:gd name="T86" fmla="*/ 256 w 454"/>
                  <a:gd name="T87" fmla="*/ 56 h 822"/>
                  <a:gd name="T88" fmla="*/ 256 w 454"/>
                  <a:gd name="T89" fmla="*/ 0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54" h="822">
                    <a:moveTo>
                      <a:pt x="256" y="0"/>
                    </a:moveTo>
                    <a:lnTo>
                      <a:pt x="284" y="0"/>
                    </a:lnTo>
                    <a:lnTo>
                      <a:pt x="312" y="85"/>
                    </a:lnTo>
                    <a:lnTo>
                      <a:pt x="369" y="85"/>
                    </a:lnTo>
                    <a:lnTo>
                      <a:pt x="369" y="28"/>
                    </a:lnTo>
                    <a:lnTo>
                      <a:pt x="397" y="56"/>
                    </a:lnTo>
                    <a:lnTo>
                      <a:pt x="426" y="113"/>
                    </a:lnTo>
                    <a:lnTo>
                      <a:pt x="426" y="255"/>
                    </a:lnTo>
                    <a:lnTo>
                      <a:pt x="397" y="255"/>
                    </a:lnTo>
                    <a:lnTo>
                      <a:pt x="397" y="340"/>
                    </a:lnTo>
                    <a:lnTo>
                      <a:pt x="426" y="368"/>
                    </a:lnTo>
                    <a:lnTo>
                      <a:pt x="426" y="510"/>
                    </a:lnTo>
                    <a:lnTo>
                      <a:pt x="454" y="538"/>
                    </a:lnTo>
                    <a:lnTo>
                      <a:pt x="426" y="567"/>
                    </a:lnTo>
                    <a:lnTo>
                      <a:pt x="454" y="623"/>
                    </a:lnTo>
                    <a:lnTo>
                      <a:pt x="397" y="595"/>
                    </a:lnTo>
                    <a:lnTo>
                      <a:pt x="341" y="623"/>
                    </a:lnTo>
                    <a:lnTo>
                      <a:pt x="341" y="652"/>
                    </a:lnTo>
                    <a:lnTo>
                      <a:pt x="312" y="680"/>
                    </a:lnTo>
                    <a:lnTo>
                      <a:pt x="284" y="765"/>
                    </a:lnTo>
                    <a:lnTo>
                      <a:pt x="256" y="765"/>
                    </a:lnTo>
                    <a:lnTo>
                      <a:pt x="256" y="822"/>
                    </a:lnTo>
                    <a:lnTo>
                      <a:pt x="170" y="793"/>
                    </a:lnTo>
                    <a:lnTo>
                      <a:pt x="199" y="765"/>
                    </a:lnTo>
                    <a:lnTo>
                      <a:pt x="170" y="708"/>
                    </a:lnTo>
                    <a:lnTo>
                      <a:pt x="142" y="708"/>
                    </a:lnTo>
                    <a:lnTo>
                      <a:pt x="114" y="737"/>
                    </a:lnTo>
                    <a:lnTo>
                      <a:pt x="142" y="680"/>
                    </a:lnTo>
                    <a:lnTo>
                      <a:pt x="114" y="623"/>
                    </a:lnTo>
                    <a:lnTo>
                      <a:pt x="170" y="595"/>
                    </a:lnTo>
                    <a:lnTo>
                      <a:pt x="114" y="567"/>
                    </a:lnTo>
                    <a:lnTo>
                      <a:pt x="114" y="510"/>
                    </a:lnTo>
                    <a:lnTo>
                      <a:pt x="85" y="510"/>
                    </a:lnTo>
                    <a:lnTo>
                      <a:pt x="57" y="453"/>
                    </a:lnTo>
                    <a:lnTo>
                      <a:pt x="0" y="396"/>
                    </a:lnTo>
                    <a:lnTo>
                      <a:pt x="85" y="368"/>
                    </a:lnTo>
                    <a:lnTo>
                      <a:pt x="29" y="255"/>
                    </a:lnTo>
                    <a:lnTo>
                      <a:pt x="57" y="226"/>
                    </a:lnTo>
                    <a:lnTo>
                      <a:pt x="142" y="170"/>
                    </a:lnTo>
                    <a:lnTo>
                      <a:pt x="170" y="113"/>
                    </a:lnTo>
                    <a:lnTo>
                      <a:pt x="199" y="113"/>
                    </a:lnTo>
                    <a:lnTo>
                      <a:pt x="199" y="85"/>
                    </a:lnTo>
                    <a:lnTo>
                      <a:pt x="199" y="56"/>
                    </a:lnTo>
                    <a:lnTo>
                      <a:pt x="256" y="56"/>
                    </a:lnTo>
                    <a:lnTo>
                      <a:pt x="25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54" name="Freeform 18"/>
              <p:cNvSpPr>
                <a:spLocks/>
              </p:cNvSpPr>
              <p:nvPr/>
            </p:nvSpPr>
            <p:spPr bwMode="auto">
              <a:xfrm>
                <a:off x="2104" y="4555"/>
                <a:ext cx="681" cy="850"/>
              </a:xfrm>
              <a:custGeom>
                <a:avLst/>
                <a:gdLst>
                  <a:gd name="T0" fmla="*/ 511 w 681"/>
                  <a:gd name="T1" fmla="*/ 850 h 850"/>
                  <a:gd name="T2" fmla="*/ 312 w 681"/>
                  <a:gd name="T3" fmla="*/ 822 h 850"/>
                  <a:gd name="T4" fmla="*/ 255 w 681"/>
                  <a:gd name="T5" fmla="*/ 850 h 850"/>
                  <a:gd name="T6" fmla="*/ 199 w 681"/>
                  <a:gd name="T7" fmla="*/ 822 h 850"/>
                  <a:gd name="T8" fmla="*/ 255 w 681"/>
                  <a:gd name="T9" fmla="*/ 794 h 850"/>
                  <a:gd name="T10" fmla="*/ 255 w 681"/>
                  <a:gd name="T11" fmla="*/ 765 h 850"/>
                  <a:gd name="T12" fmla="*/ 255 w 681"/>
                  <a:gd name="T13" fmla="*/ 709 h 850"/>
                  <a:gd name="T14" fmla="*/ 199 w 681"/>
                  <a:gd name="T15" fmla="*/ 680 h 850"/>
                  <a:gd name="T16" fmla="*/ 227 w 681"/>
                  <a:gd name="T17" fmla="*/ 624 h 850"/>
                  <a:gd name="T18" fmla="*/ 199 w 681"/>
                  <a:gd name="T19" fmla="*/ 624 h 850"/>
                  <a:gd name="T20" fmla="*/ 227 w 681"/>
                  <a:gd name="T21" fmla="*/ 595 h 850"/>
                  <a:gd name="T22" fmla="*/ 199 w 681"/>
                  <a:gd name="T23" fmla="*/ 510 h 850"/>
                  <a:gd name="T24" fmla="*/ 227 w 681"/>
                  <a:gd name="T25" fmla="*/ 453 h 850"/>
                  <a:gd name="T26" fmla="*/ 199 w 681"/>
                  <a:gd name="T27" fmla="*/ 397 h 850"/>
                  <a:gd name="T28" fmla="*/ 142 w 681"/>
                  <a:gd name="T29" fmla="*/ 425 h 850"/>
                  <a:gd name="T30" fmla="*/ 142 w 681"/>
                  <a:gd name="T31" fmla="*/ 368 h 850"/>
                  <a:gd name="T32" fmla="*/ 142 w 681"/>
                  <a:gd name="T33" fmla="*/ 255 h 850"/>
                  <a:gd name="T34" fmla="*/ 85 w 681"/>
                  <a:gd name="T35" fmla="*/ 227 h 850"/>
                  <a:gd name="T36" fmla="*/ 85 w 681"/>
                  <a:gd name="T37" fmla="*/ 255 h 850"/>
                  <a:gd name="T38" fmla="*/ 29 w 681"/>
                  <a:gd name="T39" fmla="*/ 227 h 850"/>
                  <a:gd name="T40" fmla="*/ 0 w 681"/>
                  <a:gd name="T41" fmla="*/ 142 h 850"/>
                  <a:gd name="T42" fmla="*/ 0 w 681"/>
                  <a:gd name="T43" fmla="*/ 85 h 850"/>
                  <a:gd name="T44" fmla="*/ 85 w 681"/>
                  <a:gd name="T45" fmla="*/ 28 h 850"/>
                  <a:gd name="T46" fmla="*/ 114 w 681"/>
                  <a:gd name="T47" fmla="*/ 57 h 850"/>
                  <a:gd name="T48" fmla="*/ 170 w 681"/>
                  <a:gd name="T49" fmla="*/ 57 h 850"/>
                  <a:gd name="T50" fmla="*/ 170 w 681"/>
                  <a:gd name="T51" fmla="*/ 142 h 850"/>
                  <a:gd name="T52" fmla="*/ 142 w 681"/>
                  <a:gd name="T53" fmla="*/ 170 h 850"/>
                  <a:gd name="T54" fmla="*/ 170 w 681"/>
                  <a:gd name="T55" fmla="*/ 198 h 850"/>
                  <a:gd name="T56" fmla="*/ 227 w 681"/>
                  <a:gd name="T57" fmla="*/ 142 h 850"/>
                  <a:gd name="T58" fmla="*/ 255 w 681"/>
                  <a:gd name="T59" fmla="*/ 142 h 850"/>
                  <a:gd name="T60" fmla="*/ 312 w 681"/>
                  <a:gd name="T61" fmla="*/ 142 h 850"/>
                  <a:gd name="T62" fmla="*/ 369 w 681"/>
                  <a:gd name="T63" fmla="*/ 0 h 850"/>
                  <a:gd name="T64" fmla="*/ 397 w 681"/>
                  <a:gd name="T65" fmla="*/ 0 h 850"/>
                  <a:gd name="T66" fmla="*/ 397 w 681"/>
                  <a:gd name="T67" fmla="*/ 57 h 850"/>
                  <a:gd name="T68" fmla="*/ 397 w 681"/>
                  <a:gd name="T69" fmla="*/ 113 h 850"/>
                  <a:gd name="T70" fmla="*/ 369 w 681"/>
                  <a:gd name="T71" fmla="*/ 198 h 850"/>
                  <a:gd name="T72" fmla="*/ 482 w 681"/>
                  <a:gd name="T73" fmla="*/ 312 h 850"/>
                  <a:gd name="T74" fmla="*/ 454 w 681"/>
                  <a:gd name="T75" fmla="*/ 368 h 850"/>
                  <a:gd name="T76" fmla="*/ 511 w 681"/>
                  <a:gd name="T77" fmla="*/ 368 h 850"/>
                  <a:gd name="T78" fmla="*/ 539 w 681"/>
                  <a:gd name="T79" fmla="*/ 397 h 850"/>
                  <a:gd name="T80" fmla="*/ 596 w 681"/>
                  <a:gd name="T81" fmla="*/ 425 h 850"/>
                  <a:gd name="T82" fmla="*/ 596 w 681"/>
                  <a:gd name="T83" fmla="*/ 397 h 850"/>
                  <a:gd name="T84" fmla="*/ 652 w 681"/>
                  <a:gd name="T85" fmla="*/ 425 h 850"/>
                  <a:gd name="T86" fmla="*/ 681 w 681"/>
                  <a:gd name="T87" fmla="*/ 453 h 850"/>
                  <a:gd name="T88" fmla="*/ 539 w 681"/>
                  <a:gd name="T89" fmla="*/ 539 h 850"/>
                  <a:gd name="T90" fmla="*/ 539 w 681"/>
                  <a:gd name="T91" fmla="*/ 567 h 850"/>
                  <a:gd name="T92" fmla="*/ 567 w 681"/>
                  <a:gd name="T93" fmla="*/ 567 h 850"/>
                  <a:gd name="T94" fmla="*/ 539 w 681"/>
                  <a:gd name="T95" fmla="*/ 595 h 850"/>
                  <a:gd name="T96" fmla="*/ 567 w 681"/>
                  <a:gd name="T97" fmla="*/ 595 h 850"/>
                  <a:gd name="T98" fmla="*/ 482 w 681"/>
                  <a:gd name="T99" fmla="*/ 652 h 850"/>
                  <a:gd name="T100" fmla="*/ 482 w 681"/>
                  <a:gd name="T101" fmla="*/ 709 h 850"/>
                  <a:gd name="T102" fmla="*/ 425 w 681"/>
                  <a:gd name="T103" fmla="*/ 709 h 850"/>
                  <a:gd name="T104" fmla="*/ 425 w 681"/>
                  <a:gd name="T105" fmla="*/ 737 h 850"/>
                  <a:gd name="T106" fmla="*/ 482 w 681"/>
                  <a:gd name="T107" fmla="*/ 765 h 850"/>
                  <a:gd name="T108" fmla="*/ 511 w 681"/>
                  <a:gd name="T109" fmla="*/ 850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681" h="850">
                    <a:moveTo>
                      <a:pt x="511" y="850"/>
                    </a:moveTo>
                    <a:lnTo>
                      <a:pt x="312" y="822"/>
                    </a:lnTo>
                    <a:lnTo>
                      <a:pt x="255" y="850"/>
                    </a:lnTo>
                    <a:lnTo>
                      <a:pt x="199" y="822"/>
                    </a:lnTo>
                    <a:lnTo>
                      <a:pt x="255" y="794"/>
                    </a:lnTo>
                    <a:lnTo>
                      <a:pt x="255" y="765"/>
                    </a:lnTo>
                    <a:lnTo>
                      <a:pt x="255" y="709"/>
                    </a:lnTo>
                    <a:lnTo>
                      <a:pt x="199" y="680"/>
                    </a:lnTo>
                    <a:lnTo>
                      <a:pt x="227" y="624"/>
                    </a:lnTo>
                    <a:lnTo>
                      <a:pt x="199" y="624"/>
                    </a:lnTo>
                    <a:lnTo>
                      <a:pt x="227" y="595"/>
                    </a:lnTo>
                    <a:lnTo>
                      <a:pt x="199" y="510"/>
                    </a:lnTo>
                    <a:lnTo>
                      <a:pt x="227" y="453"/>
                    </a:lnTo>
                    <a:lnTo>
                      <a:pt x="199" y="397"/>
                    </a:lnTo>
                    <a:lnTo>
                      <a:pt x="142" y="425"/>
                    </a:lnTo>
                    <a:lnTo>
                      <a:pt x="142" y="368"/>
                    </a:lnTo>
                    <a:lnTo>
                      <a:pt x="142" y="255"/>
                    </a:lnTo>
                    <a:lnTo>
                      <a:pt x="85" y="227"/>
                    </a:lnTo>
                    <a:lnTo>
                      <a:pt x="85" y="255"/>
                    </a:lnTo>
                    <a:lnTo>
                      <a:pt x="29" y="227"/>
                    </a:lnTo>
                    <a:lnTo>
                      <a:pt x="0" y="142"/>
                    </a:lnTo>
                    <a:lnTo>
                      <a:pt x="0" y="85"/>
                    </a:lnTo>
                    <a:lnTo>
                      <a:pt x="85" y="28"/>
                    </a:lnTo>
                    <a:lnTo>
                      <a:pt x="114" y="57"/>
                    </a:lnTo>
                    <a:lnTo>
                      <a:pt x="170" y="57"/>
                    </a:lnTo>
                    <a:lnTo>
                      <a:pt x="170" y="142"/>
                    </a:lnTo>
                    <a:lnTo>
                      <a:pt x="142" y="170"/>
                    </a:lnTo>
                    <a:lnTo>
                      <a:pt x="170" y="198"/>
                    </a:lnTo>
                    <a:lnTo>
                      <a:pt x="227" y="142"/>
                    </a:lnTo>
                    <a:lnTo>
                      <a:pt x="255" y="142"/>
                    </a:lnTo>
                    <a:lnTo>
                      <a:pt x="312" y="142"/>
                    </a:lnTo>
                    <a:lnTo>
                      <a:pt x="369" y="0"/>
                    </a:lnTo>
                    <a:lnTo>
                      <a:pt x="397" y="0"/>
                    </a:lnTo>
                    <a:lnTo>
                      <a:pt x="397" y="57"/>
                    </a:lnTo>
                    <a:lnTo>
                      <a:pt x="397" y="113"/>
                    </a:lnTo>
                    <a:lnTo>
                      <a:pt x="369" y="198"/>
                    </a:lnTo>
                    <a:lnTo>
                      <a:pt x="482" y="312"/>
                    </a:lnTo>
                    <a:lnTo>
                      <a:pt x="454" y="368"/>
                    </a:lnTo>
                    <a:lnTo>
                      <a:pt x="511" y="368"/>
                    </a:lnTo>
                    <a:lnTo>
                      <a:pt x="539" y="397"/>
                    </a:lnTo>
                    <a:lnTo>
                      <a:pt x="596" y="425"/>
                    </a:lnTo>
                    <a:lnTo>
                      <a:pt x="596" y="397"/>
                    </a:lnTo>
                    <a:lnTo>
                      <a:pt x="652" y="425"/>
                    </a:lnTo>
                    <a:lnTo>
                      <a:pt x="681" y="453"/>
                    </a:lnTo>
                    <a:lnTo>
                      <a:pt x="539" y="539"/>
                    </a:lnTo>
                    <a:lnTo>
                      <a:pt x="539" y="567"/>
                    </a:lnTo>
                    <a:lnTo>
                      <a:pt x="567" y="567"/>
                    </a:lnTo>
                    <a:lnTo>
                      <a:pt x="539" y="595"/>
                    </a:lnTo>
                    <a:lnTo>
                      <a:pt x="567" y="595"/>
                    </a:lnTo>
                    <a:lnTo>
                      <a:pt x="482" y="652"/>
                    </a:lnTo>
                    <a:lnTo>
                      <a:pt x="482" y="709"/>
                    </a:lnTo>
                    <a:lnTo>
                      <a:pt x="425" y="709"/>
                    </a:lnTo>
                    <a:lnTo>
                      <a:pt x="425" y="737"/>
                    </a:lnTo>
                    <a:lnTo>
                      <a:pt x="482" y="765"/>
                    </a:lnTo>
                    <a:lnTo>
                      <a:pt x="511" y="85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55" name="Freeform 19"/>
              <p:cNvSpPr>
                <a:spLocks/>
              </p:cNvSpPr>
              <p:nvPr/>
            </p:nvSpPr>
            <p:spPr bwMode="auto">
              <a:xfrm>
                <a:off x="2189" y="3761"/>
                <a:ext cx="737" cy="992"/>
              </a:xfrm>
              <a:custGeom>
                <a:avLst/>
                <a:gdLst>
                  <a:gd name="T0" fmla="*/ 312 w 737"/>
                  <a:gd name="T1" fmla="*/ 794 h 992"/>
                  <a:gd name="T2" fmla="*/ 284 w 737"/>
                  <a:gd name="T3" fmla="*/ 794 h 992"/>
                  <a:gd name="T4" fmla="*/ 227 w 737"/>
                  <a:gd name="T5" fmla="*/ 936 h 992"/>
                  <a:gd name="T6" fmla="*/ 142 w 737"/>
                  <a:gd name="T7" fmla="*/ 936 h 992"/>
                  <a:gd name="T8" fmla="*/ 85 w 737"/>
                  <a:gd name="T9" fmla="*/ 992 h 992"/>
                  <a:gd name="T10" fmla="*/ 57 w 737"/>
                  <a:gd name="T11" fmla="*/ 964 h 992"/>
                  <a:gd name="T12" fmla="*/ 85 w 737"/>
                  <a:gd name="T13" fmla="*/ 936 h 992"/>
                  <a:gd name="T14" fmla="*/ 85 w 737"/>
                  <a:gd name="T15" fmla="*/ 851 h 992"/>
                  <a:gd name="T16" fmla="*/ 29 w 737"/>
                  <a:gd name="T17" fmla="*/ 851 h 992"/>
                  <a:gd name="T18" fmla="*/ 0 w 737"/>
                  <a:gd name="T19" fmla="*/ 822 h 992"/>
                  <a:gd name="T20" fmla="*/ 0 w 737"/>
                  <a:gd name="T21" fmla="*/ 766 h 992"/>
                  <a:gd name="T22" fmla="*/ 29 w 737"/>
                  <a:gd name="T23" fmla="*/ 737 h 992"/>
                  <a:gd name="T24" fmla="*/ 0 w 737"/>
                  <a:gd name="T25" fmla="*/ 709 h 992"/>
                  <a:gd name="T26" fmla="*/ 57 w 737"/>
                  <a:gd name="T27" fmla="*/ 680 h 992"/>
                  <a:gd name="T28" fmla="*/ 29 w 737"/>
                  <a:gd name="T29" fmla="*/ 652 h 992"/>
                  <a:gd name="T30" fmla="*/ 29 w 737"/>
                  <a:gd name="T31" fmla="*/ 624 h 992"/>
                  <a:gd name="T32" fmla="*/ 85 w 737"/>
                  <a:gd name="T33" fmla="*/ 595 h 992"/>
                  <a:gd name="T34" fmla="*/ 114 w 737"/>
                  <a:gd name="T35" fmla="*/ 510 h 992"/>
                  <a:gd name="T36" fmla="*/ 170 w 737"/>
                  <a:gd name="T37" fmla="*/ 482 h 992"/>
                  <a:gd name="T38" fmla="*/ 170 w 737"/>
                  <a:gd name="T39" fmla="*/ 454 h 992"/>
                  <a:gd name="T40" fmla="*/ 227 w 737"/>
                  <a:gd name="T41" fmla="*/ 425 h 992"/>
                  <a:gd name="T42" fmla="*/ 199 w 737"/>
                  <a:gd name="T43" fmla="*/ 397 h 992"/>
                  <a:gd name="T44" fmla="*/ 170 w 737"/>
                  <a:gd name="T45" fmla="*/ 369 h 992"/>
                  <a:gd name="T46" fmla="*/ 114 w 737"/>
                  <a:gd name="T47" fmla="*/ 284 h 992"/>
                  <a:gd name="T48" fmla="*/ 170 w 737"/>
                  <a:gd name="T49" fmla="*/ 255 h 992"/>
                  <a:gd name="T50" fmla="*/ 199 w 737"/>
                  <a:gd name="T51" fmla="*/ 255 h 992"/>
                  <a:gd name="T52" fmla="*/ 284 w 737"/>
                  <a:gd name="T53" fmla="*/ 142 h 992"/>
                  <a:gd name="T54" fmla="*/ 340 w 737"/>
                  <a:gd name="T55" fmla="*/ 142 h 992"/>
                  <a:gd name="T56" fmla="*/ 397 w 737"/>
                  <a:gd name="T57" fmla="*/ 142 h 992"/>
                  <a:gd name="T58" fmla="*/ 397 w 737"/>
                  <a:gd name="T59" fmla="*/ 113 h 992"/>
                  <a:gd name="T60" fmla="*/ 426 w 737"/>
                  <a:gd name="T61" fmla="*/ 85 h 992"/>
                  <a:gd name="T62" fmla="*/ 454 w 737"/>
                  <a:gd name="T63" fmla="*/ 85 h 992"/>
                  <a:gd name="T64" fmla="*/ 482 w 737"/>
                  <a:gd name="T65" fmla="*/ 85 h 992"/>
                  <a:gd name="T66" fmla="*/ 482 w 737"/>
                  <a:gd name="T67" fmla="*/ 57 h 992"/>
                  <a:gd name="T68" fmla="*/ 539 w 737"/>
                  <a:gd name="T69" fmla="*/ 28 h 992"/>
                  <a:gd name="T70" fmla="*/ 567 w 737"/>
                  <a:gd name="T71" fmla="*/ 57 h 992"/>
                  <a:gd name="T72" fmla="*/ 567 w 737"/>
                  <a:gd name="T73" fmla="*/ 0 h 992"/>
                  <a:gd name="T74" fmla="*/ 596 w 737"/>
                  <a:gd name="T75" fmla="*/ 0 h 992"/>
                  <a:gd name="T76" fmla="*/ 624 w 737"/>
                  <a:gd name="T77" fmla="*/ 142 h 992"/>
                  <a:gd name="T78" fmla="*/ 596 w 737"/>
                  <a:gd name="T79" fmla="*/ 199 h 992"/>
                  <a:gd name="T80" fmla="*/ 681 w 737"/>
                  <a:gd name="T81" fmla="*/ 199 h 992"/>
                  <a:gd name="T82" fmla="*/ 737 w 737"/>
                  <a:gd name="T83" fmla="*/ 255 h 992"/>
                  <a:gd name="T84" fmla="*/ 709 w 737"/>
                  <a:gd name="T85" fmla="*/ 312 h 992"/>
                  <a:gd name="T86" fmla="*/ 652 w 737"/>
                  <a:gd name="T87" fmla="*/ 340 h 992"/>
                  <a:gd name="T88" fmla="*/ 596 w 737"/>
                  <a:gd name="T89" fmla="*/ 312 h 992"/>
                  <a:gd name="T90" fmla="*/ 596 w 737"/>
                  <a:gd name="T91" fmla="*/ 369 h 992"/>
                  <a:gd name="T92" fmla="*/ 539 w 737"/>
                  <a:gd name="T93" fmla="*/ 425 h 992"/>
                  <a:gd name="T94" fmla="*/ 482 w 737"/>
                  <a:gd name="T95" fmla="*/ 510 h 992"/>
                  <a:gd name="T96" fmla="*/ 397 w 737"/>
                  <a:gd name="T97" fmla="*/ 595 h 992"/>
                  <a:gd name="T98" fmla="*/ 397 w 737"/>
                  <a:gd name="T99" fmla="*/ 624 h 992"/>
                  <a:gd name="T100" fmla="*/ 369 w 737"/>
                  <a:gd name="T101" fmla="*/ 652 h 992"/>
                  <a:gd name="T102" fmla="*/ 369 w 737"/>
                  <a:gd name="T103" fmla="*/ 709 h 992"/>
                  <a:gd name="T104" fmla="*/ 340 w 737"/>
                  <a:gd name="T105" fmla="*/ 709 h 992"/>
                  <a:gd name="T106" fmla="*/ 340 w 737"/>
                  <a:gd name="T107" fmla="*/ 766 h 992"/>
                  <a:gd name="T108" fmla="*/ 312 w 737"/>
                  <a:gd name="T109" fmla="*/ 794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37" h="992">
                    <a:moveTo>
                      <a:pt x="312" y="794"/>
                    </a:moveTo>
                    <a:lnTo>
                      <a:pt x="284" y="794"/>
                    </a:lnTo>
                    <a:lnTo>
                      <a:pt x="227" y="936"/>
                    </a:lnTo>
                    <a:lnTo>
                      <a:pt x="142" y="936"/>
                    </a:lnTo>
                    <a:lnTo>
                      <a:pt x="85" y="992"/>
                    </a:lnTo>
                    <a:lnTo>
                      <a:pt x="57" y="964"/>
                    </a:lnTo>
                    <a:lnTo>
                      <a:pt x="85" y="936"/>
                    </a:lnTo>
                    <a:lnTo>
                      <a:pt x="85" y="851"/>
                    </a:lnTo>
                    <a:lnTo>
                      <a:pt x="29" y="851"/>
                    </a:lnTo>
                    <a:lnTo>
                      <a:pt x="0" y="822"/>
                    </a:lnTo>
                    <a:lnTo>
                      <a:pt x="0" y="766"/>
                    </a:lnTo>
                    <a:lnTo>
                      <a:pt x="29" y="737"/>
                    </a:lnTo>
                    <a:lnTo>
                      <a:pt x="0" y="709"/>
                    </a:lnTo>
                    <a:lnTo>
                      <a:pt x="57" y="680"/>
                    </a:lnTo>
                    <a:lnTo>
                      <a:pt x="29" y="652"/>
                    </a:lnTo>
                    <a:lnTo>
                      <a:pt x="29" y="624"/>
                    </a:lnTo>
                    <a:lnTo>
                      <a:pt x="85" y="595"/>
                    </a:lnTo>
                    <a:lnTo>
                      <a:pt x="114" y="510"/>
                    </a:lnTo>
                    <a:lnTo>
                      <a:pt x="170" y="482"/>
                    </a:lnTo>
                    <a:lnTo>
                      <a:pt x="170" y="454"/>
                    </a:lnTo>
                    <a:lnTo>
                      <a:pt x="227" y="425"/>
                    </a:lnTo>
                    <a:lnTo>
                      <a:pt x="199" y="397"/>
                    </a:lnTo>
                    <a:lnTo>
                      <a:pt x="170" y="369"/>
                    </a:lnTo>
                    <a:lnTo>
                      <a:pt x="114" y="284"/>
                    </a:lnTo>
                    <a:lnTo>
                      <a:pt x="170" y="255"/>
                    </a:lnTo>
                    <a:lnTo>
                      <a:pt x="199" y="255"/>
                    </a:lnTo>
                    <a:lnTo>
                      <a:pt x="284" y="142"/>
                    </a:lnTo>
                    <a:lnTo>
                      <a:pt x="340" y="142"/>
                    </a:lnTo>
                    <a:lnTo>
                      <a:pt x="397" y="142"/>
                    </a:lnTo>
                    <a:lnTo>
                      <a:pt x="397" y="113"/>
                    </a:lnTo>
                    <a:lnTo>
                      <a:pt x="426" y="85"/>
                    </a:lnTo>
                    <a:lnTo>
                      <a:pt x="454" y="85"/>
                    </a:lnTo>
                    <a:lnTo>
                      <a:pt x="482" y="85"/>
                    </a:lnTo>
                    <a:lnTo>
                      <a:pt x="482" y="57"/>
                    </a:lnTo>
                    <a:lnTo>
                      <a:pt x="539" y="28"/>
                    </a:lnTo>
                    <a:lnTo>
                      <a:pt x="567" y="57"/>
                    </a:lnTo>
                    <a:lnTo>
                      <a:pt x="567" y="0"/>
                    </a:lnTo>
                    <a:lnTo>
                      <a:pt x="596" y="0"/>
                    </a:lnTo>
                    <a:lnTo>
                      <a:pt x="624" y="142"/>
                    </a:lnTo>
                    <a:lnTo>
                      <a:pt x="596" y="199"/>
                    </a:lnTo>
                    <a:lnTo>
                      <a:pt x="681" y="199"/>
                    </a:lnTo>
                    <a:lnTo>
                      <a:pt x="737" y="255"/>
                    </a:lnTo>
                    <a:lnTo>
                      <a:pt x="709" y="312"/>
                    </a:lnTo>
                    <a:lnTo>
                      <a:pt x="652" y="340"/>
                    </a:lnTo>
                    <a:lnTo>
                      <a:pt x="596" y="312"/>
                    </a:lnTo>
                    <a:lnTo>
                      <a:pt x="596" y="369"/>
                    </a:lnTo>
                    <a:lnTo>
                      <a:pt x="539" y="425"/>
                    </a:lnTo>
                    <a:lnTo>
                      <a:pt x="482" y="510"/>
                    </a:lnTo>
                    <a:lnTo>
                      <a:pt x="397" y="595"/>
                    </a:lnTo>
                    <a:lnTo>
                      <a:pt x="397" y="624"/>
                    </a:lnTo>
                    <a:lnTo>
                      <a:pt x="369" y="652"/>
                    </a:lnTo>
                    <a:lnTo>
                      <a:pt x="369" y="709"/>
                    </a:lnTo>
                    <a:lnTo>
                      <a:pt x="340" y="709"/>
                    </a:lnTo>
                    <a:lnTo>
                      <a:pt x="340" y="766"/>
                    </a:lnTo>
                    <a:lnTo>
                      <a:pt x="312" y="79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56" name="Freeform 20"/>
              <p:cNvSpPr>
                <a:spLocks/>
              </p:cNvSpPr>
              <p:nvPr/>
            </p:nvSpPr>
            <p:spPr bwMode="auto">
              <a:xfrm>
                <a:off x="2473" y="4073"/>
                <a:ext cx="709" cy="1446"/>
              </a:xfrm>
              <a:custGeom>
                <a:avLst/>
                <a:gdLst>
                  <a:gd name="T0" fmla="*/ 198 w 709"/>
                  <a:gd name="T1" fmla="*/ 1332 h 1446"/>
                  <a:gd name="T2" fmla="*/ 113 w 709"/>
                  <a:gd name="T3" fmla="*/ 1247 h 1446"/>
                  <a:gd name="T4" fmla="*/ 56 w 709"/>
                  <a:gd name="T5" fmla="*/ 1191 h 1446"/>
                  <a:gd name="T6" fmla="*/ 113 w 709"/>
                  <a:gd name="T7" fmla="*/ 1134 h 1446"/>
                  <a:gd name="T8" fmla="*/ 170 w 709"/>
                  <a:gd name="T9" fmla="*/ 1077 h 1446"/>
                  <a:gd name="T10" fmla="*/ 170 w 709"/>
                  <a:gd name="T11" fmla="*/ 1049 h 1446"/>
                  <a:gd name="T12" fmla="*/ 312 w 709"/>
                  <a:gd name="T13" fmla="*/ 935 h 1446"/>
                  <a:gd name="T14" fmla="*/ 227 w 709"/>
                  <a:gd name="T15" fmla="*/ 879 h 1446"/>
                  <a:gd name="T16" fmla="*/ 170 w 709"/>
                  <a:gd name="T17" fmla="*/ 879 h 1446"/>
                  <a:gd name="T18" fmla="*/ 85 w 709"/>
                  <a:gd name="T19" fmla="*/ 850 h 1446"/>
                  <a:gd name="T20" fmla="*/ 0 w 709"/>
                  <a:gd name="T21" fmla="*/ 680 h 1446"/>
                  <a:gd name="T22" fmla="*/ 28 w 709"/>
                  <a:gd name="T23" fmla="*/ 482 h 1446"/>
                  <a:gd name="T24" fmla="*/ 56 w 709"/>
                  <a:gd name="T25" fmla="*/ 397 h 1446"/>
                  <a:gd name="T26" fmla="*/ 85 w 709"/>
                  <a:gd name="T27" fmla="*/ 340 h 1446"/>
                  <a:gd name="T28" fmla="*/ 113 w 709"/>
                  <a:gd name="T29" fmla="*/ 283 h 1446"/>
                  <a:gd name="T30" fmla="*/ 255 w 709"/>
                  <a:gd name="T31" fmla="*/ 113 h 1446"/>
                  <a:gd name="T32" fmla="*/ 312 w 709"/>
                  <a:gd name="T33" fmla="*/ 0 h 1446"/>
                  <a:gd name="T34" fmla="*/ 425 w 709"/>
                  <a:gd name="T35" fmla="*/ 0 h 1446"/>
                  <a:gd name="T36" fmla="*/ 510 w 709"/>
                  <a:gd name="T37" fmla="*/ 113 h 1446"/>
                  <a:gd name="T38" fmla="*/ 453 w 709"/>
                  <a:gd name="T39" fmla="*/ 283 h 1446"/>
                  <a:gd name="T40" fmla="*/ 567 w 709"/>
                  <a:gd name="T41" fmla="*/ 368 h 1446"/>
                  <a:gd name="T42" fmla="*/ 709 w 709"/>
                  <a:gd name="T43" fmla="*/ 454 h 1446"/>
                  <a:gd name="T44" fmla="*/ 680 w 709"/>
                  <a:gd name="T45" fmla="*/ 595 h 1446"/>
                  <a:gd name="T46" fmla="*/ 652 w 709"/>
                  <a:gd name="T47" fmla="*/ 652 h 1446"/>
                  <a:gd name="T48" fmla="*/ 595 w 709"/>
                  <a:gd name="T49" fmla="*/ 709 h 1446"/>
                  <a:gd name="T50" fmla="*/ 482 w 709"/>
                  <a:gd name="T51" fmla="*/ 794 h 1446"/>
                  <a:gd name="T52" fmla="*/ 453 w 709"/>
                  <a:gd name="T53" fmla="*/ 935 h 1446"/>
                  <a:gd name="T54" fmla="*/ 538 w 709"/>
                  <a:gd name="T55" fmla="*/ 1049 h 1446"/>
                  <a:gd name="T56" fmla="*/ 567 w 709"/>
                  <a:gd name="T57" fmla="*/ 1106 h 1446"/>
                  <a:gd name="T58" fmla="*/ 567 w 709"/>
                  <a:gd name="T59" fmla="*/ 1162 h 1446"/>
                  <a:gd name="T60" fmla="*/ 567 w 709"/>
                  <a:gd name="T61" fmla="*/ 1276 h 1446"/>
                  <a:gd name="T62" fmla="*/ 623 w 709"/>
                  <a:gd name="T63" fmla="*/ 1247 h 1446"/>
                  <a:gd name="T64" fmla="*/ 623 w 709"/>
                  <a:gd name="T65" fmla="*/ 1332 h 1446"/>
                  <a:gd name="T66" fmla="*/ 595 w 709"/>
                  <a:gd name="T67" fmla="*/ 1446 h 1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09" h="1446">
                    <a:moveTo>
                      <a:pt x="595" y="1446"/>
                    </a:moveTo>
                    <a:lnTo>
                      <a:pt x="198" y="1332"/>
                    </a:lnTo>
                    <a:lnTo>
                      <a:pt x="142" y="1332"/>
                    </a:lnTo>
                    <a:lnTo>
                      <a:pt x="113" y="1247"/>
                    </a:lnTo>
                    <a:lnTo>
                      <a:pt x="56" y="1219"/>
                    </a:lnTo>
                    <a:lnTo>
                      <a:pt x="56" y="1191"/>
                    </a:lnTo>
                    <a:lnTo>
                      <a:pt x="113" y="1191"/>
                    </a:lnTo>
                    <a:lnTo>
                      <a:pt x="113" y="1134"/>
                    </a:lnTo>
                    <a:lnTo>
                      <a:pt x="198" y="1077"/>
                    </a:lnTo>
                    <a:lnTo>
                      <a:pt x="170" y="1077"/>
                    </a:lnTo>
                    <a:lnTo>
                      <a:pt x="198" y="1049"/>
                    </a:lnTo>
                    <a:lnTo>
                      <a:pt x="170" y="1049"/>
                    </a:lnTo>
                    <a:lnTo>
                      <a:pt x="170" y="1021"/>
                    </a:lnTo>
                    <a:lnTo>
                      <a:pt x="312" y="935"/>
                    </a:lnTo>
                    <a:lnTo>
                      <a:pt x="283" y="907"/>
                    </a:lnTo>
                    <a:lnTo>
                      <a:pt x="227" y="879"/>
                    </a:lnTo>
                    <a:lnTo>
                      <a:pt x="227" y="907"/>
                    </a:lnTo>
                    <a:lnTo>
                      <a:pt x="170" y="879"/>
                    </a:lnTo>
                    <a:lnTo>
                      <a:pt x="142" y="850"/>
                    </a:lnTo>
                    <a:lnTo>
                      <a:pt x="85" y="850"/>
                    </a:lnTo>
                    <a:lnTo>
                      <a:pt x="113" y="794"/>
                    </a:lnTo>
                    <a:lnTo>
                      <a:pt x="0" y="680"/>
                    </a:lnTo>
                    <a:lnTo>
                      <a:pt x="28" y="595"/>
                    </a:lnTo>
                    <a:lnTo>
                      <a:pt x="28" y="482"/>
                    </a:lnTo>
                    <a:lnTo>
                      <a:pt x="56" y="454"/>
                    </a:lnTo>
                    <a:lnTo>
                      <a:pt x="56" y="397"/>
                    </a:lnTo>
                    <a:lnTo>
                      <a:pt x="85" y="397"/>
                    </a:lnTo>
                    <a:lnTo>
                      <a:pt x="85" y="340"/>
                    </a:lnTo>
                    <a:lnTo>
                      <a:pt x="113" y="312"/>
                    </a:lnTo>
                    <a:lnTo>
                      <a:pt x="113" y="283"/>
                    </a:lnTo>
                    <a:lnTo>
                      <a:pt x="198" y="198"/>
                    </a:lnTo>
                    <a:lnTo>
                      <a:pt x="255" y="113"/>
                    </a:lnTo>
                    <a:lnTo>
                      <a:pt x="312" y="57"/>
                    </a:lnTo>
                    <a:lnTo>
                      <a:pt x="312" y="0"/>
                    </a:lnTo>
                    <a:lnTo>
                      <a:pt x="368" y="28"/>
                    </a:lnTo>
                    <a:lnTo>
                      <a:pt x="425" y="0"/>
                    </a:lnTo>
                    <a:lnTo>
                      <a:pt x="510" y="57"/>
                    </a:lnTo>
                    <a:lnTo>
                      <a:pt x="510" y="113"/>
                    </a:lnTo>
                    <a:lnTo>
                      <a:pt x="453" y="170"/>
                    </a:lnTo>
                    <a:lnTo>
                      <a:pt x="453" y="283"/>
                    </a:lnTo>
                    <a:lnTo>
                      <a:pt x="567" y="312"/>
                    </a:lnTo>
                    <a:lnTo>
                      <a:pt x="567" y="368"/>
                    </a:lnTo>
                    <a:lnTo>
                      <a:pt x="652" y="397"/>
                    </a:lnTo>
                    <a:lnTo>
                      <a:pt x="709" y="454"/>
                    </a:lnTo>
                    <a:lnTo>
                      <a:pt x="709" y="595"/>
                    </a:lnTo>
                    <a:lnTo>
                      <a:pt x="680" y="595"/>
                    </a:lnTo>
                    <a:lnTo>
                      <a:pt x="652" y="595"/>
                    </a:lnTo>
                    <a:lnTo>
                      <a:pt x="652" y="652"/>
                    </a:lnTo>
                    <a:lnTo>
                      <a:pt x="623" y="652"/>
                    </a:lnTo>
                    <a:lnTo>
                      <a:pt x="595" y="709"/>
                    </a:lnTo>
                    <a:lnTo>
                      <a:pt x="510" y="765"/>
                    </a:lnTo>
                    <a:lnTo>
                      <a:pt x="482" y="794"/>
                    </a:lnTo>
                    <a:lnTo>
                      <a:pt x="538" y="907"/>
                    </a:lnTo>
                    <a:lnTo>
                      <a:pt x="453" y="935"/>
                    </a:lnTo>
                    <a:lnTo>
                      <a:pt x="510" y="992"/>
                    </a:lnTo>
                    <a:lnTo>
                      <a:pt x="538" y="1049"/>
                    </a:lnTo>
                    <a:lnTo>
                      <a:pt x="567" y="1049"/>
                    </a:lnTo>
                    <a:lnTo>
                      <a:pt x="567" y="1106"/>
                    </a:lnTo>
                    <a:lnTo>
                      <a:pt x="623" y="1134"/>
                    </a:lnTo>
                    <a:lnTo>
                      <a:pt x="567" y="1162"/>
                    </a:lnTo>
                    <a:lnTo>
                      <a:pt x="595" y="1219"/>
                    </a:lnTo>
                    <a:lnTo>
                      <a:pt x="567" y="1276"/>
                    </a:lnTo>
                    <a:lnTo>
                      <a:pt x="595" y="1247"/>
                    </a:lnTo>
                    <a:lnTo>
                      <a:pt x="623" y="1247"/>
                    </a:lnTo>
                    <a:lnTo>
                      <a:pt x="652" y="1304"/>
                    </a:lnTo>
                    <a:lnTo>
                      <a:pt x="623" y="1332"/>
                    </a:lnTo>
                    <a:lnTo>
                      <a:pt x="595" y="1389"/>
                    </a:lnTo>
                    <a:lnTo>
                      <a:pt x="595" y="144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58" name="Freeform 22"/>
              <p:cNvSpPr>
                <a:spLocks/>
              </p:cNvSpPr>
              <p:nvPr/>
            </p:nvSpPr>
            <p:spPr bwMode="auto">
              <a:xfrm>
                <a:off x="1821" y="4215"/>
                <a:ext cx="538" cy="1275"/>
              </a:xfrm>
              <a:custGeom>
                <a:avLst/>
                <a:gdLst>
                  <a:gd name="T0" fmla="*/ 0 w 538"/>
                  <a:gd name="T1" fmla="*/ 1275 h 1275"/>
                  <a:gd name="T2" fmla="*/ 0 w 538"/>
                  <a:gd name="T3" fmla="*/ 1162 h 1275"/>
                  <a:gd name="T4" fmla="*/ 28 w 538"/>
                  <a:gd name="T5" fmla="*/ 1020 h 1275"/>
                  <a:gd name="T6" fmla="*/ 56 w 538"/>
                  <a:gd name="T7" fmla="*/ 992 h 1275"/>
                  <a:gd name="T8" fmla="*/ 56 w 538"/>
                  <a:gd name="T9" fmla="*/ 935 h 1275"/>
                  <a:gd name="T10" fmla="*/ 85 w 538"/>
                  <a:gd name="T11" fmla="*/ 850 h 1275"/>
                  <a:gd name="T12" fmla="*/ 85 w 538"/>
                  <a:gd name="T13" fmla="*/ 765 h 1275"/>
                  <a:gd name="T14" fmla="*/ 141 w 538"/>
                  <a:gd name="T15" fmla="*/ 708 h 1275"/>
                  <a:gd name="T16" fmla="*/ 141 w 538"/>
                  <a:gd name="T17" fmla="*/ 623 h 1275"/>
                  <a:gd name="T18" fmla="*/ 170 w 538"/>
                  <a:gd name="T19" fmla="*/ 567 h 1275"/>
                  <a:gd name="T20" fmla="*/ 141 w 538"/>
                  <a:gd name="T21" fmla="*/ 510 h 1275"/>
                  <a:gd name="T22" fmla="*/ 170 w 538"/>
                  <a:gd name="T23" fmla="*/ 368 h 1275"/>
                  <a:gd name="T24" fmla="*/ 170 w 538"/>
                  <a:gd name="T25" fmla="*/ 255 h 1275"/>
                  <a:gd name="T26" fmla="*/ 141 w 538"/>
                  <a:gd name="T27" fmla="*/ 198 h 1275"/>
                  <a:gd name="T28" fmla="*/ 170 w 538"/>
                  <a:gd name="T29" fmla="*/ 170 h 1275"/>
                  <a:gd name="T30" fmla="*/ 227 w 538"/>
                  <a:gd name="T31" fmla="*/ 141 h 1275"/>
                  <a:gd name="T32" fmla="*/ 255 w 538"/>
                  <a:gd name="T33" fmla="*/ 113 h 1275"/>
                  <a:gd name="T34" fmla="*/ 283 w 538"/>
                  <a:gd name="T35" fmla="*/ 113 h 1275"/>
                  <a:gd name="T36" fmla="*/ 283 w 538"/>
                  <a:gd name="T37" fmla="*/ 85 h 1275"/>
                  <a:gd name="T38" fmla="*/ 312 w 538"/>
                  <a:gd name="T39" fmla="*/ 56 h 1275"/>
                  <a:gd name="T40" fmla="*/ 453 w 538"/>
                  <a:gd name="T41" fmla="*/ 28 h 1275"/>
                  <a:gd name="T42" fmla="*/ 510 w 538"/>
                  <a:gd name="T43" fmla="*/ 0 h 1275"/>
                  <a:gd name="T44" fmla="*/ 538 w 538"/>
                  <a:gd name="T45" fmla="*/ 0 h 1275"/>
                  <a:gd name="T46" fmla="*/ 538 w 538"/>
                  <a:gd name="T47" fmla="*/ 28 h 1275"/>
                  <a:gd name="T48" fmla="*/ 482 w 538"/>
                  <a:gd name="T49" fmla="*/ 56 h 1275"/>
                  <a:gd name="T50" fmla="*/ 453 w 538"/>
                  <a:gd name="T51" fmla="*/ 141 h 1275"/>
                  <a:gd name="T52" fmla="*/ 397 w 538"/>
                  <a:gd name="T53" fmla="*/ 170 h 1275"/>
                  <a:gd name="T54" fmla="*/ 397 w 538"/>
                  <a:gd name="T55" fmla="*/ 198 h 1275"/>
                  <a:gd name="T56" fmla="*/ 425 w 538"/>
                  <a:gd name="T57" fmla="*/ 226 h 1275"/>
                  <a:gd name="T58" fmla="*/ 368 w 538"/>
                  <a:gd name="T59" fmla="*/ 255 h 1275"/>
                  <a:gd name="T60" fmla="*/ 397 w 538"/>
                  <a:gd name="T61" fmla="*/ 283 h 1275"/>
                  <a:gd name="T62" fmla="*/ 368 w 538"/>
                  <a:gd name="T63" fmla="*/ 312 h 1275"/>
                  <a:gd name="T64" fmla="*/ 368 w 538"/>
                  <a:gd name="T65" fmla="*/ 340 h 1275"/>
                  <a:gd name="T66" fmla="*/ 368 w 538"/>
                  <a:gd name="T67" fmla="*/ 368 h 1275"/>
                  <a:gd name="T68" fmla="*/ 283 w 538"/>
                  <a:gd name="T69" fmla="*/ 425 h 1275"/>
                  <a:gd name="T70" fmla="*/ 283 w 538"/>
                  <a:gd name="T71" fmla="*/ 482 h 1275"/>
                  <a:gd name="T72" fmla="*/ 312 w 538"/>
                  <a:gd name="T73" fmla="*/ 567 h 1275"/>
                  <a:gd name="T74" fmla="*/ 368 w 538"/>
                  <a:gd name="T75" fmla="*/ 595 h 1275"/>
                  <a:gd name="T76" fmla="*/ 368 w 538"/>
                  <a:gd name="T77" fmla="*/ 567 h 1275"/>
                  <a:gd name="T78" fmla="*/ 425 w 538"/>
                  <a:gd name="T79" fmla="*/ 595 h 1275"/>
                  <a:gd name="T80" fmla="*/ 425 w 538"/>
                  <a:gd name="T81" fmla="*/ 737 h 1275"/>
                  <a:gd name="T82" fmla="*/ 425 w 538"/>
                  <a:gd name="T83" fmla="*/ 765 h 1275"/>
                  <a:gd name="T84" fmla="*/ 482 w 538"/>
                  <a:gd name="T85" fmla="*/ 737 h 1275"/>
                  <a:gd name="T86" fmla="*/ 510 w 538"/>
                  <a:gd name="T87" fmla="*/ 793 h 1275"/>
                  <a:gd name="T88" fmla="*/ 482 w 538"/>
                  <a:gd name="T89" fmla="*/ 850 h 1275"/>
                  <a:gd name="T90" fmla="*/ 510 w 538"/>
                  <a:gd name="T91" fmla="*/ 935 h 1275"/>
                  <a:gd name="T92" fmla="*/ 482 w 538"/>
                  <a:gd name="T93" fmla="*/ 964 h 1275"/>
                  <a:gd name="T94" fmla="*/ 510 w 538"/>
                  <a:gd name="T95" fmla="*/ 964 h 1275"/>
                  <a:gd name="T96" fmla="*/ 482 w 538"/>
                  <a:gd name="T97" fmla="*/ 1020 h 1275"/>
                  <a:gd name="T98" fmla="*/ 538 w 538"/>
                  <a:gd name="T99" fmla="*/ 1049 h 1275"/>
                  <a:gd name="T100" fmla="*/ 538 w 538"/>
                  <a:gd name="T101" fmla="*/ 1134 h 1275"/>
                  <a:gd name="T102" fmla="*/ 482 w 538"/>
                  <a:gd name="T103" fmla="*/ 1162 h 1275"/>
                  <a:gd name="T104" fmla="*/ 453 w 538"/>
                  <a:gd name="T105" fmla="*/ 1190 h 1275"/>
                  <a:gd name="T106" fmla="*/ 283 w 538"/>
                  <a:gd name="T107" fmla="*/ 1219 h 1275"/>
                  <a:gd name="T108" fmla="*/ 85 w 538"/>
                  <a:gd name="T109" fmla="*/ 1275 h 1275"/>
                  <a:gd name="T110" fmla="*/ 0 w 538"/>
                  <a:gd name="T111" fmla="*/ 1275 h 1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538" h="1275">
                    <a:moveTo>
                      <a:pt x="0" y="1275"/>
                    </a:moveTo>
                    <a:lnTo>
                      <a:pt x="0" y="1162"/>
                    </a:lnTo>
                    <a:lnTo>
                      <a:pt x="28" y="1020"/>
                    </a:lnTo>
                    <a:lnTo>
                      <a:pt x="56" y="992"/>
                    </a:lnTo>
                    <a:lnTo>
                      <a:pt x="56" y="935"/>
                    </a:lnTo>
                    <a:lnTo>
                      <a:pt x="85" y="850"/>
                    </a:lnTo>
                    <a:lnTo>
                      <a:pt x="85" y="765"/>
                    </a:lnTo>
                    <a:lnTo>
                      <a:pt x="141" y="708"/>
                    </a:lnTo>
                    <a:lnTo>
                      <a:pt x="141" y="623"/>
                    </a:lnTo>
                    <a:lnTo>
                      <a:pt x="170" y="567"/>
                    </a:lnTo>
                    <a:lnTo>
                      <a:pt x="141" y="510"/>
                    </a:lnTo>
                    <a:lnTo>
                      <a:pt x="170" y="368"/>
                    </a:lnTo>
                    <a:lnTo>
                      <a:pt x="170" y="255"/>
                    </a:lnTo>
                    <a:lnTo>
                      <a:pt x="141" y="198"/>
                    </a:lnTo>
                    <a:lnTo>
                      <a:pt x="170" y="170"/>
                    </a:lnTo>
                    <a:lnTo>
                      <a:pt x="227" y="141"/>
                    </a:lnTo>
                    <a:lnTo>
                      <a:pt x="255" y="113"/>
                    </a:lnTo>
                    <a:lnTo>
                      <a:pt x="283" y="113"/>
                    </a:lnTo>
                    <a:lnTo>
                      <a:pt x="283" y="85"/>
                    </a:lnTo>
                    <a:lnTo>
                      <a:pt x="312" y="56"/>
                    </a:lnTo>
                    <a:lnTo>
                      <a:pt x="453" y="28"/>
                    </a:lnTo>
                    <a:lnTo>
                      <a:pt x="510" y="0"/>
                    </a:lnTo>
                    <a:lnTo>
                      <a:pt x="538" y="0"/>
                    </a:lnTo>
                    <a:lnTo>
                      <a:pt x="538" y="28"/>
                    </a:lnTo>
                    <a:lnTo>
                      <a:pt x="482" y="56"/>
                    </a:lnTo>
                    <a:lnTo>
                      <a:pt x="453" y="141"/>
                    </a:lnTo>
                    <a:lnTo>
                      <a:pt x="397" y="170"/>
                    </a:lnTo>
                    <a:lnTo>
                      <a:pt x="397" y="198"/>
                    </a:lnTo>
                    <a:lnTo>
                      <a:pt x="425" y="226"/>
                    </a:lnTo>
                    <a:lnTo>
                      <a:pt x="368" y="255"/>
                    </a:lnTo>
                    <a:lnTo>
                      <a:pt x="397" y="283"/>
                    </a:lnTo>
                    <a:lnTo>
                      <a:pt x="368" y="312"/>
                    </a:lnTo>
                    <a:lnTo>
                      <a:pt x="368" y="340"/>
                    </a:lnTo>
                    <a:lnTo>
                      <a:pt x="368" y="368"/>
                    </a:lnTo>
                    <a:lnTo>
                      <a:pt x="283" y="425"/>
                    </a:lnTo>
                    <a:lnTo>
                      <a:pt x="283" y="482"/>
                    </a:lnTo>
                    <a:lnTo>
                      <a:pt x="312" y="567"/>
                    </a:lnTo>
                    <a:lnTo>
                      <a:pt x="368" y="595"/>
                    </a:lnTo>
                    <a:lnTo>
                      <a:pt x="368" y="567"/>
                    </a:lnTo>
                    <a:lnTo>
                      <a:pt x="425" y="595"/>
                    </a:lnTo>
                    <a:lnTo>
                      <a:pt x="425" y="737"/>
                    </a:lnTo>
                    <a:lnTo>
                      <a:pt x="425" y="765"/>
                    </a:lnTo>
                    <a:lnTo>
                      <a:pt x="482" y="737"/>
                    </a:lnTo>
                    <a:lnTo>
                      <a:pt x="510" y="793"/>
                    </a:lnTo>
                    <a:lnTo>
                      <a:pt x="482" y="850"/>
                    </a:lnTo>
                    <a:lnTo>
                      <a:pt x="510" y="935"/>
                    </a:lnTo>
                    <a:lnTo>
                      <a:pt x="482" y="964"/>
                    </a:lnTo>
                    <a:lnTo>
                      <a:pt x="510" y="964"/>
                    </a:lnTo>
                    <a:lnTo>
                      <a:pt x="482" y="1020"/>
                    </a:lnTo>
                    <a:lnTo>
                      <a:pt x="538" y="1049"/>
                    </a:lnTo>
                    <a:lnTo>
                      <a:pt x="538" y="1134"/>
                    </a:lnTo>
                    <a:lnTo>
                      <a:pt x="482" y="1162"/>
                    </a:lnTo>
                    <a:lnTo>
                      <a:pt x="453" y="1190"/>
                    </a:lnTo>
                    <a:lnTo>
                      <a:pt x="283" y="1219"/>
                    </a:lnTo>
                    <a:lnTo>
                      <a:pt x="85" y="1275"/>
                    </a:lnTo>
                    <a:lnTo>
                      <a:pt x="0" y="127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62" name="Freeform 26"/>
              <p:cNvSpPr>
                <a:spLocks/>
              </p:cNvSpPr>
              <p:nvPr/>
            </p:nvSpPr>
            <p:spPr bwMode="auto">
              <a:xfrm>
                <a:off x="460" y="4753"/>
                <a:ext cx="510" cy="596"/>
              </a:xfrm>
              <a:custGeom>
                <a:avLst/>
                <a:gdLst>
                  <a:gd name="T0" fmla="*/ 85 w 510"/>
                  <a:gd name="T1" fmla="*/ 0 h 596"/>
                  <a:gd name="T2" fmla="*/ 142 w 510"/>
                  <a:gd name="T3" fmla="*/ 57 h 596"/>
                  <a:gd name="T4" fmla="*/ 227 w 510"/>
                  <a:gd name="T5" fmla="*/ 85 h 596"/>
                  <a:gd name="T6" fmla="*/ 312 w 510"/>
                  <a:gd name="T7" fmla="*/ 57 h 596"/>
                  <a:gd name="T8" fmla="*/ 340 w 510"/>
                  <a:gd name="T9" fmla="*/ 114 h 596"/>
                  <a:gd name="T10" fmla="*/ 227 w 510"/>
                  <a:gd name="T11" fmla="*/ 114 h 596"/>
                  <a:gd name="T12" fmla="*/ 170 w 510"/>
                  <a:gd name="T13" fmla="*/ 170 h 596"/>
                  <a:gd name="T14" fmla="*/ 283 w 510"/>
                  <a:gd name="T15" fmla="*/ 170 h 596"/>
                  <a:gd name="T16" fmla="*/ 255 w 510"/>
                  <a:gd name="T17" fmla="*/ 199 h 596"/>
                  <a:gd name="T18" fmla="*/ 283 w 510"/>
                  <a:gd name="T19" fmla="*/ 227 h 596"/>
                  <a:gd name="T20" fmla="*/ 312 w 510"/>
                  <a:gd name="T21" fmla="*/ 284 h 596"/>
                  <a:gd name="T22" fmla="*/ 227 w 510"/>
                  <a:gd name="T23" fmla="*/ 284 h 596"/>
                  <a:gd name="T24" fmla="*/ 255 w 510"/>
                  <a:gd name="T25" fmla="*/ 312 h 596"/>
                  <a:gd name="T26" fmla="*/ 312 w 510"/>
                  <a:gd name="T27" fmla="*/ 369 h 596"/>
                  <a:gd name="T28" fmla="*/ 312 w 510"/>
                  <a:gd name="T29" fmla="*/ 341 h 596"/>
                  <a:gd name="T30" fmla="*/ 368 w 510"/>
                  <a:gd name="T31" fmla="*/ 341 h 596"/>
                  <a:gd name="T32" fmla="*/ 368 w 510"/>
                  <a:gd name="T33" fmla="*/ 397 h 596"/>
                  <a:gd name="T34" fmla="*/ 397 w 510"/>
                  <a:gd name="T35" fmla="*/ 454 h 596"/>
                  <a:gd name="T36" fmla="*/ 454 w 510"/>
                  <a:gd name="T37" fmla="*/ 454 h 596"/>
                  <a:gd name="T38" fmla="*/ 454 w 510"/>
                  <a:gd name="T39" fmla="*/ 511 h 596"/>
                  <a:gd name="T40" fmla="*/ 510 w 510"/>
                  <a:gd name="T41" fmla="*/ 567 h 596"/>
                  <a:gd name="T42" fmla="*/ 397 w 510"/>
                  <a:gd name="T43" fmla="*/ 567 h 596"/>
                  <a:gd name="T44" fmla="*/ 57 w 510"/>
                  <a:gd name="T45" fmla="*/ 596 h 596"/>
                  <a:gd name="T46" fmla="*/ 57 w 510"/>
                  <a:gd name="T47" fmla="*/ 539 h 596"/>
                  <a:gd name="T48" fmla="*/ 85 w 510"/>
                  <a:gd name="T49" fmla="*/ 454 h 596"/>
                  <a:gd name="T50" fmla="*/ 28 w 510"/>
                  <a:gd name="T51" fmla="*/ 284 h 596"/>
                  <a:gd name="T52" fmla="*/ 28 w 510"/>
                  <a:gd name="T53" fmla="*/ 255 h 596"/>
                  <a:gd name="T54" fmla="*/ 0 w 510"/>
                  <a:gd name="T55" fmla="*/ 170 h 596"/>
                  <a:gd name="T56" fmla="*/ 28 w 510"/>
                  <a:gd name="T57" fmla="*/ 85 h 596"/>
                  <a:gd name="T58" fmla="*/ 0 w 510"/>
                  <a:gd name="T59" fmla="*/ 57 h 596"/>
                  <a:gd name="T60" fmla="*/ 28 w 510"/>
                  <a:gd name="T61" fmla="*/ 0 h 596"/>
                  <a:gd name="T62" fmla="*/ 85 w 510"/>
                  <a:gd name="T63" fmla="*/ 0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10" h="596">
                    <a:moveTo>
                      <a:pt x="85" y="0"/>
                    </a:moveTo>
                    <a:lnTo>
                      <a:pt x="142" y="57"/>
                    </a:lnTo>
                    <a:lnTo>
                      <a:pt x="227" y="85"/>
                    </a:lnTo>
                    <a:lnTo>
                      <a:pt x="312" y="57"/>
                    </a:lnTo>
                    <a:lnTo>
                      <a:pt x="340" y="114"/>
                    </a:lnTo>
                    <a:lnTo>
                      <a:pt x="227" y="114"/>
                    </a:lnTo>
                    <a:lnTo>
                      <a:pt x="170" y="170"/>
                    </a:lnTo>
                    <a:lnTo>
                      <a:pt x="283" y="170"/>
                    </a:lnTo>
                    <a:lnTo>
                      <a:pt x="255" y="199"/>
                    </a:lnTo>
                    <a:lnTo>
                      <a:pt x="283" y="227"/>
                    </a:lnTo>
                    <a:lnTo>
                      <a:pt x="312" y="284"/>
                    </a:lnTo>
                    <a:lnTo>
                      <a:pt x="227" y="284"/>
                    </a:lnTo>
                    <a:lnTo>
                      <a:pt x="255" y="312"/>
                    </a:lnTo>
                    <a:lnTo>
                      <a:pt x="312" y="369"/>
                    </a:lnTo>
                    <a:lnTo>
                      <a:pt x="312" y="341"/>
                    </a:lnTo>
                    <a:lnTo>
                      <a:pt x="368" y="341"/>
                    </a:lnTo>
                    <a:lnTo>
                      <a:pt x="368" y="397"/>
                    </a:lnTo>
                    <a:lnTo>
                      <a:pt x="397" y="454"/>
                    </a:lnTo>
                    <a:lnTo>
                      <a:pt x="454" y="454"/>
                    </a:lnTo>
                    <a:lnTo>
                      <a:pt x="454" y="511"/>
                    </a:lnTo>
                    <a:lnTo>
                      <a:pt x="510" y="567"/>
                    </a:lnTo>
                    <a:lnTo>
                      <a:pt x="397" y="567"/>
                    </a:lnTo>
                    <a:lnTo>
                      <a:pt x="57" y="596"/>
                    </a:lnTo>
                    <a:lnTo>
                      <a:pt x="57" y="539"/>
                    </a:lnTo>
                    <a:lnTo>
                      <a:pt x="85" y="454"/>
                    </a:lnTo>
                    <a:lnTo>
                      <a:pt x="28" y="284"/>
                    </a:lnTo>
                    <a:lnTo>
                      <a:pt x="28" y="255"/>
                    </a:lnTo>
                    <a:lnTo>
                      <a:pt x="0" y="170"/>
                    </a:lnTo>
                    <a:lnTo>
                      <a:pt x="28" y="85"/>
                    </a:lnTo>
                    <a:lnTo>
                      <a:pt x="0" y="57"/>
                    </a:lnTo>
                    <a:lnTo>
                      <a:pt x="28" y="0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68" name="Freeform 32"/>
              <p:cNvSpPr>
                <a:spLocks/>
              </p:cNvSpPr>
              <p:nvPr/>
            </p:nvSpPr>
            <p:spPr bwMode="auto">
              <a:xfrm>
                <a:off x="6272" y="2457"/>
                <a:ext cx="425" cy="567"/>
              </a:xfrm>
              <a:custGeom>
                <a:avLst/>
                <a:gdLst>
                  <a:gd name="T0" fmla="*/ 0 w 425"/>
                  <a:gd name="T1" fmla="*/ 0 h 567"/>
                  <a:gd name="T2" fmla="*/ 226 w 425"/>
                  <a:gd name="T3" fmla="*/ 142 h 567"/>
                  <a:gd name="T4" fmla="*/ 255 w 425"/>
                  <a:gd name="T5" fmla="*/ 227 h 567"/>
                  <a:gd name="T6" fmla="*/ 311 w 425"/>
                  <a:gd name="T7" fmla="*/ 255 h 567"/>
                  <a:gd name="T8" fmla="*/ 368 w 425"/>
                  <a:gd name="T9" fmla="*/ 340 h 567"/>
                  <a:gd name="T10" fmla="*/ 397 w 425"/>
                  <a:gd name="T11" fmla="*/ 369 h 567"/>
                  <a:gd name="T12" fmla="*/ 425 w 425"/>
                  <a:gd name="T13" fmla="*/ 482 h 567"/>
                  <a:gd name="T14" fmla="*/ 368 w 425"/>
                  <a:gd name="T15" fmla="*/ 567 h 567"/>
                  <a:gd name="T16" fmla="*/ 311 w 425"/>
                  <a:gd name="T17" fmla="*/ 539 h 567"/>
                  <a:gd name="T18" fmla="*/ 311 w 425"/>
                  <a:gd name="T19" fmla="*/ 425 h 567"/>
                  <a:gd name="T20" fmla="*/ 255 w 425"/>
                  <a:gd name="T21" fmla="*/ 425 h 567"/>
                  <a:gd name="T22" fmla="*/ 198 w 425"/>
                  <a:gd name="T23" fmla="*/ 369 h 567"/>
                  <a:gd name="T24" fmla="*/ 170 w 425"/>
                  <a:gd name="T25" fmla="*/ 255 h 567"/>
                  <a:gd name="T26" fmla="*/ 113 w 425"/>
                  <a:gd name="T27" fmla="*/ 227 h 567"/>
                  <a:gd name="T28" fmla="*/ 56 w 425"/>
                  <a:gd name="T29" fmla="*/ 113 h 567"/>
                  <a:gd name="T30" fmla="*/ 28 w 425"/>
                  <a:gd name="T31" fmla="*/ 85 h 567"/>
                  <a:gd name="T32" fmla="*/ 0 w 425"/>
                  <a:gd name="T33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25" h="567">
                    <a:moveTo>
                      <a:pt x="0" y="0"/>
                    </a:moveTo>
                    <a:lnTo>
                      <a:pt x="226" y="142"/>
                    </a:lnTo>
                    <a:lnTo>
                      <a:pt x="255" y="227"/>
                    </a:lnTo>
                    <a:lnTo>
                      <a:pt x="311" y="255"/>
                    </a:lnTo>
                    <a:lnTo>
                      <a:pt x="368" y="340"/>
                    </a:lnTo>
                    <a:lnTo>
                      <a:pt x="397" y="369"/>
                    </a:lnTo>
                    <a:lnTo>
                      <a:pt x="425" y="482"/>
                    </a:lnTo>
                    <a:lnTo>
                      <a:pt x="368" y="567"/>
                    </a:lnTo>
                    <a:lnTo>
                      <a:pt x="311" y="539"/>
                    </a:lnTo>
                    <a:lnTo>
                      <a:pt x="311" y="425"/>
                    </a:lnTo>
                    <a:lnTo>
                      <a:pt x="255" y="425"/>
                    </a:lnTo>
                    <a:lnTo>
                      <a:pt x="198" y="369"/>
                    </a:lnTo>
                    <a:lnTo>
                      <a:pt x="170" y="255"/>
                    </a:lnTo>
                    <a:lnTo>
                      <a:pt x="113" y="227"/>
                    </a:lnTo>
                    <a:lnTo>
                      <a:pt x="56" y="113"/>
                    </a:lnTo>
                    <a:lnTo>
                      <a:pt x="28" y="8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69" name="Freeform 33"/>
              <p:cNvSpPr>
                <a:spLocks/>
              </p:cNvSpPr>
              <p:nvPr/>
            </p:nvSpPr>
            <p:spPr bwMode="auto">
              <a:xfrm>
                <a:off x="5988" y="2457"/>
                <a:ext cx="766" cy="936"/>
              </a:xfrm>
              <a:custGeom>
                <a:avLst/>
                <a:gdLst>
                  <a:gd name="T0" fmla="*/ 284 w 766"/>
                  <a:gd name="T1" fmla="*/ 0 h 936"/>
                  <a:gd name="T2" fmla="*/ 255 w 766"/>
                  <a:gd name="T3" fmla="*/ 57 h 936"/>
                  <a:gd name="T4" fmla="*/ 85 w 766"/>
                  <a:gd name="T5" fmla="*/ 170 h 936"/>
                  <a:gd name="T6" fmla="*/ 57 w 766"/>
                  <a:gd name="T7" fmla="*/ 284 h 936"/>
                  <a:gd name="T8" fmla="*/ 85 w 766"/>
                  <a:gd name="T9" fmla="*/ 284 h 936"/>
                  <a:gd name="T10" fmla="*/ 114 w 766"/>
                  <a:gd name="T11" fmla="*/ 255 h 936"/>
                  <a:gd name="T12" fmla="*/ 142 w 766"/>
                  <a:gd name="T13" fmla="*/ 255 h 936"/>
                  <a:gd name="T14" fmla="*/ 85 w 766"/>
                  <a:gd name="T15" fmla="*/ 369 h 936"/>
                  <a:gd name="T16" fmla="*/ 85 w 766"/>
                  <a:gd name="T17" fmla="*/ 425 h 936"/>
                  <a:gd name="T18" fmla="*/ 28 w 766"/>
                  <a:gd name="T19" fmla="*/ 425 h 936"/>
                  <a:gd name="T20" fmla="*/ 0 w 766"/>
                  <a:gd name="T21" fmla="*/ 482 h 936"/>
                  <a:gd name="T22" fmla="*/ 284 w 766"/>
                  <a:gd name="T23" fmla="*/ 567 h 936"/>
                  <a:gd name="T24" fmla="*/ 425 w 766"/>
                  <a:gd name="T25" fmla="*/ 680 h 936"/>
                  <a:gd name="T26" fmla="*/ 482 w 766"/>
                  <a:gd name="T27" fmla="*/ 794 h 936"/>
                  <a:gd name="T28" fmla="*/ 510 w 766"/>
                  <a:gd name="T29" fmla="*/ 765 h 936"/>
                  <a:gd name="T30" fmla="*/ 567 w 766"/>
                  <a:gd name="T31" fmla="*/ 850 h 936"/>
                  <a:gd name="T32" fmla="*/ 567 w 766"/>
                  <a:gd name="T33" fmla="*/ 936 h 936"/>
                  <a:gd name="T34" fmla="*/ 595 w 766"/>
                  <a:gd name="T35" fmla="*/ 936 h 936"/>
                  <a:gd name="T36" fmla="*/ 624 w 766"/>
                  <a:gd name="T37" fmla="*/ 907 h 936"/>
                  <a:gd name="T38" fmla="*/ 681 w 766"/>
                  <a:gd name="T39" fmla="*/ 907 h 936"/>
                  <a:gd name="T40" fmla="*/ 681 w 766"/>
                  <a:gd name="T41" fmla="*/ 850 h 936"/>
                  <a:gd name="T42" fmla="*/ 766 w 766"/>
                  <a:gd name="T43" fmla="*/ 765 h 936"/>
                  <a:gd name="T44" fmla="*/ 681 w 766"/>
                  <a:gd name="T45" fmla="*/ 737 h 936"/>
                  <a:gd name="T46" fmla="*/ 652 w 766"/>
                  <a:gd name="T47" fmla="*/ 765 h 936"/>
                  <a:gd name="T48" fmla="*/ 595 w 766"/>
                  <a:gd name="T49" fmla="*/ 765 h 936"/>
                  <a:gd name="T50" fmla="*/ 595 w 766"/>
                  <a:gd name="T51" fmla="*/ 709 h 936"/>
                  <a:gd name="T52" fmla="*/ 567 w 766"/>
                  <a:gd name="T53" fmla="*/ 652 h 936"/>
                  <a:gd name="T54" fmla="*/ 595 w 766"/>
                  <a:gd name="T55" fmla="*/ 539 h 936"/>
                  <a:gd name="T56" fmla="*/ 595 w 766"/>
                  <a:gd name="T57" fmla="*/ 425 h 936"/>
                  <a:gd name="T58" fmla="*/ 539 w 766"/>
                  <a:gd name="T59" fmla="*/ 425 h 936"/>
                  <a:gd name="T60" fmla="*/ 482 w 766"/>
                  <a:gd name="T61" fmla="*/ 369 h 936"/>
                  <a:gd name="T62" fmla="*/ 454 w 766"/>
                  <a:gd name="T63" fmla="*/ 255 h 936"/>
                  <a:gd name="T64" fmla="*/ 397 w 766"/>
                  <a:gd name="T65" fmla="*/ 227 h 936"/>
                  <a:gd name="T66" fmla="*/ 340 w 766"/>
                  <a:gd name="T67" fmla="*/ 113 h 936"/>
                  <a:gd name="T68" fmla="*/ 312 w 766"/>
                  <a:gd name="T69" fmla="*/ 85 h 936"/>
                  <a:gd name="T70" fmla="*/ 284 w 766"/>
                  <a:gd name="T71" fmla="*/ 0 h 9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66" h="936">
                    <a:moveTo>
                      <a:pt x="284" y="0"/>
                    </a:moveTo>
                    <a:lnTo>
                      <a:pt x="255" y="57"/>
                    </a:lnTo>
                    <a:lnTo>
                      <a:pt x="85" y="170"/>
                    </a:lnTo>
                    <a:lnTo>
                      <a:pt x="57" y="284"/>
                    </a:lnTo>
                    <a:lnTo>
                      <a:pt x="85" y="284"/>
                    </a:lnTo>
                    <a:lnTo>
                      <a:pt x="114" y="255"/>
                    </a:lnTo>
                    <a:lnTo>
                      <a:pt x="142" y="255"/>
                    </a:lnTo>
                    <a:lnTo>
                      <a:pt x="85" y="369"/>
                    </a:lnTo>
                    <a:lnTo>
                      <a:pt x="85" y="425"/>
                    </a:lnTo>
                    <a:lnTo>
                      <a:pt x="28" y="425"/>
                    </a:lnTo>
                    <a:lnTo>
                      <a:pt x="0" y="482"/>
                    </a:lnTo>
                    <a:lnTo>
                      <a:pt x="284" y="567"/>
                    </a:lnTo>
                    <a:lnTo>
                      <a:pt x="425" y="680"/>
                    </a:lnTo>
                    <a:lnTo>
                      <a:pt x="482" y="794"/>
                    </a:lnTo>
                    <a:lnTo>
                      <a:pt x="510" y="765"/>
                    </a:lnTo>
                    <a:lnTo>
                      <a:pt x="567" y="850"/>
                    </a:lnTo>
                    <a:lnTo>
                      <a:pt x="567" y="936"/>
                    </a:lnTo>
                    <a:lnTo>
                      <a:pt x="595" y="936"/>
                    </a:lnTo>
                    <a:lnTo>
                      <a:pt x="624" y="907"/>
                    </a:lnTo>
                    <a:lnTo>
                      <a:pt x="681" y="907"/>
                    </a:lnTo>
                    <a:lnTo>
                      <a:pt x="681" y="850"/>
                    </a:lnTo>
                    <a:lnTo>
                      <a:pt x="766" y="765"/>
                    </a:lnTo>
                    <a:lnTo>
                      <a:pt x="681" y="737"/>
                    </a:lnTo>
                    <a:lnTo>
                      <a:pt x="652" y="765"/>
                    </a:lnTo>
                    <a:lnTo>
                      <a:pt x="595" y="765"/>
                    </a:lnTo>
                    <a:lnTo>
                      <a:pt x="595" y="709"/>
                    </a:lnTo>
                    <a:lnTo>
                      <a:pt x="567" y="652"/>
                    </a:lnTo>
                    <a:lnTo>
                      <a:pt x="595" y="539"/>
                    </a:lnTo>
                    <a:lnTo>
                      <a:pt x="595" y="425"/>
                    </a:lnTo>
                    <a:lnTo>
                      <a:pt x="539" y="425"/>
                    </a:lnTo>
                    <a:lnTo>
                      <a:pt x="482" y="369"/>
                    </a:lnTo>
                    <a:lnTo>
                      <a:pt x="454" y="255"/>
                    </a:lnTo>
                    <a:lnTo>
                      <a:pt x="397" y="227"/>
                    </a:lnTo>
                    <a:lnTo>
                      <a:pt x="340" y="113"/>
                    </a:lnTo>
                    <a:lnTo>
                      <a:pt x="312" y="85"/>
                    </a:lnTo>
                    <a:lnTo>
                      <a:pt x="284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70" name="Freeform 34"/>
              <p:cNvSpPr>
                <a:spLocks/>
              </p:cNvSpPr>
              <p:nvPr/>
            </p:nvSpPr>
            <p:spPr bwMode="auto">
              <a:xfrm>
                <a:off x="6555" y="2996"/>
                <a:ext cx="142" cy="226"/>
              </a:xfrm>
              <a:custGeom>
                <a:avLst/>
                <a:gdLst>
                  <a:gd name="T0" fmla="*/ 85 w 142"/>
                  <a:gd name="T1" fmla="*/ 28 h 226"/>
                  <a:gd name="T2" fmla="*/ 142 w 142"/>
                  <a:gd name="T3" fmla="*/ 85 h 226"/>
                  <a:gd name="T4" fmla="*/ 142 w 142"/>
                  <a:gd name="T5" fmla="*/ 141 h 226"/>
                  <a:gd name="T6" fmla="*/ 114 w 142"/>
                  <a:gd name="T7" fmla="*/ 198 h 226"/>
                  <a:gd name="T8" fmla="*/ 85 w 142"/>
                  <a:gd name="T9" fmla="*/ 226 h 226"/>
                  <a:gd name="T10" fmla="*/ 28 w 142"/>
                  <a:gd name="T11" fmla="*/ 226 h 226"/>
                  <a:gd name="T12" fmla="*/ 28 w 142"/>
                  <a:gd name="T13" fmla="*/ 170 h 226"/>
                  <a:gd name="T14" fmla="*/ 0 w 142"/>
                  <a:gd name="T15" fmla="*/ 113 h 226"/>
                  <a:gd name="T16" fmla="*/ 28 w 142"/>
                  <a:gd name="T17" fmla="*/ 0 h 226"/>
                  <a:gd name="T18" fmla="*/ 85 w 142"/>
                  <a:gd name="T19" fmla="*/ 28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2" h="226">
                    <a:moveTo>
                      <a:pt x="85" y="28"/>
                    </a:moveTo>
                    <a:lnTo>
                      <a:pt x="142" y="85"/>
                    </a:lnTo>
                    <a:lnTo>
                      <a:pt x="142" y="141"/>
                    </a:lnTo>
                    <a:lnTo>
                      <a:pt x="114" y="198"/>
                    </a:lnTo>
                    <a:lnTo>
                      <a:pt x="85" y="226"/>
                    </a:lnTo>
                    <a:lnTo>
                      <a:pt x="28" y="226"/>
                    </a:lnTo>
                    <a:lnTo>
                      <a:pt x="28" y="170"/>
                    </a:lnTo>
                    <a:lnTo>
                      <a:pt x="0" y="113"/>
                    </a:lnTo>
                    <a:lnTo>
                      <a:pt x="28" y="0"/>
                    </a:lnTo>
                    <a:lnTo>
                      <a:pt x="85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71" name="Freeform 35"/>
              <p:cNvSpPr>
                <a:spLocks/>
              </p:cNvSpPr>
              <p:nvPr/>
            </p:nvSpPr>
            <p:spPr bwMode="auto">
              <a:xfrm>
                <a:off x="6640" y="2627"/>
                <a:ext cx="510" cy="595"/>
              </a:xfrm>
              <a:custGeom>
                <a:avLst/>
                <a:gdLst>
                  <a:gd name="T0" fmla="*/ 425 w 510"/>
                  <a:gd name="T1" fmla="*/ 0 h 595"/>
                  <a:gd name="T2" fmla="*/ 340 w 510"/>
                  <a:gd name="T3" fmla="*/ 57 h 595"/>
                  <a:gd name="T4" fmla="*/ 284 w 510"/>
                  <a:gd name="T5" fmla="*/ 57 h 595"/>
                  <a:gd name="T6" fmla="*/ 199 w 510"/>
                  <a:gd name="T7" fmla="*/ 114 h 595"/>
                  <a:gd name="T8" fmla="*/ 142 w 510"/>
                  <a:gd name="T9" fmla="*/ 85 h 595"/>
                  <a:gd name="T10" fmla="*/ 85 w 510"/>
                  <a:gd name="T11" fmla="*/ 114 h 595"/>
                  <a:gd name="T12" fmla="*/ 29 w 510"/>
                  <a:gd name="T13" fmla="*/ 199 h 595"/>
                  <a:gd name="T14" fmla="*/ 57 w 510"/>
                  <a:gd name="T15" fmla="*/ 312 h 595"/>
                  <a:gd name="T16" fmla="*/ 0 w 510"/>
                  <a:gd name="T17" fmla="*/ 397 h 595"/>
                  <a:gd name="T18" fmla="*/ 57 w 510"/>
                  <a:gd name="T19" fmla="*/ 454 h 595"/>
                  <a:gd name="T20" fmla="*/ 57 w 510"/>
                  <a:gd name="T21" fmla="*/ 510 h 595"/>
                  <a:gd name="T22" fmla="*/ 29 w 510"/>
                  <a:gd name="T23" fmla="*/ 567 h 595"/>
                  <a:gd name="T24" fmla="*/ 114 w 510"/>
                  <a:gd name="T25" fmla="*/ 595 h 595"/>
                  <a:gd name="T26" fmla="*/ 142 w 510"/>
                  <a:gd name="T27" fmla="*/ 539 h 595"/>
                  <a:gd name="T28" fmla="*/ 199 w 510"/>
                  <a:gd name="T29" fmla="*/ 510 h 595"/>
                  <a:gd name="T30" fmla="*/ 227 w 510"/>
                  <a:gd name="T31" fmla="*/ 397 h 595"/>
                  <a:gd name="T32" fmla="*/ 312 w 510"/>
                  <a:gd name="T33" fmla="*/ 340 h 595"/>
                  <a:gd name="T34" fmla="*/ 312 w 510"/>
                  <a:gd name="T35" fmla="*/ 284 h 595"/>
                  <a:gd name="T36" fmla="*/ 425 w 510"/>
                  <a:gd name="T37" fmla="*/ 199 h 595"/>
                  <a:gd name="T38" fmla="*/ 454 w 510"/>
                  <a:gd name="T39" fmla="*/ 142 h 595"/>
                  <a:gd name="T40" fmla="*/ 510 w 510"/>
                  <a:gd name="T41" fmla="*/ 28 h 595"/>
                  <a:gd name="T42" fmla="*/ 454 w 510"/>
                  <a:gd name="T43" fmla="*/ 28 h 595"/>
                  <a:gd name="T44" fmla="*/ 425 w 510"/>
                  <a:gd name="T45" fmla="*/ 0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10" h="595">
                    <a:moveTo>
                      <a:pt x="425" y="0"/>
                    </a:moveTo>
                    <a:lnTo>
                      <a:pt x="340" y="57"/>
                    </a:lnTo>
                    <a:lnTo>
                      <a:pt x="284" y="57"/>
                    </a:lnTo>
                    <a:lnTo>
                      <a:pt x="199" y="114"/>
                    </a:lnTo>
                    <a:lnTo>
                      <a:pt x="142" y="85"/>
                    </a:lnTo>
                    <a:lnTo>
                      <a:pt x="85" y="114"/>
                    </a:lnTo>
                    <a:lnTo>
                      <a:pt x="29" y="199"/>
                    </a:lnTo>
                    <a:lnTo>
                      <a:pt x="57" y="312"/>
                    </a:lnTo>
                    <a:lnTo>
                      <a:pt x="0" y="397"/>
                    </a:lnTo>
                    <a:lnTo>
                      <a:pt x="57" y="454"/>
                    </a:lnTo>
                    <a:lnTo>
                      <a:pt x="57" y="510"/>
                    </a:lnTo>
                    <a:lnTo>
                      <a:pt x="29" y="567"/>
                    </a:lnTo>
                    <a:lnTo>
                      <a:pt x="114" y="595"/>
                    </a:lnTo>
                    <a:lnTo>
                      <a:pt x="142" y="539"/>
                    </a:lnTo>
                    <a:lnTo>
                      <a:pt x="199" y="510"/>
                    </a:lnTo>
                    <a:lnTo>
                      <a:pt x="227" y="397"/>
                    </a:lnTo>
                    <a:lnTo>
                      <a:pt x="312" y="340"/>
                    </a:lnTo>
                    <a:lnTo>
                      <a:pt x="312" y="284"/>
                    </a:lnTo>
                    <a:lnTo>
                      <a:pt x="425" y="199"/>
                    </a:lnTo>
                    <a:lnTo>
                      <a:pt x="454" y="142"/>
                    </a:lnTo>
                    <a:lnTo>
                      <a:pt x="510" y="28"/>
                    </a:lnTo>
                    <a:lnTo>
                      <a:pt x="454" y="28"/>
                    </a:lnTo>
                    <a:lnTo>
                      <a:pt x="42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72" name="Freeform 36"/>
              <p:cNvSpPr>
                <a:spLocks/>
              </p:cNvSpPr>
              <p:nvPr/>
            </p:nvSpPr>
            <p:spPr bwMode="auto">
              <a:xfrm>
                <a:off x="6669" y="2655"/>
                <a:ext cx="595" cy="652"/>
              </a:xfrm>
              <a:custGeom>
                <a:avLst/>
                <a:gdLst>
                  <a:gd name="T0" fmla="*/ 0 w 595"/>
                  <a:gd name="T1" fmla="*/ 652 h 652"/>
                  <a:gd name="T2" fmla="*/ 113 w 595"/>
                  <a:gd name="T3" fmla="*/ 652 h 652"/>
                  <a:gd name="T4" fmla="*/ 141 w 595"/>
                  <a:gd name="T5" fmla="*/ 596 h 652"/>
                  <a:gd name="T6" fmla="*/ 170 w 595"/>
                  <a:gd name="T7" fmla="*/ 624 h 652"/>
                  <a:gd name="T8" fmla="*/ 170 w 595"/>
                  <a:gd name="T9" fmla="*/ 596 h 652"/>
                  <a:gd name="T10" fmla="*/ 283 w 595"/>
                  <a:gd name="T11" fmla="*/ 539 h 652"/>
                  <a:gd name="T12" fmla="*/ 396 w 595"/>
                  <a:gd name="T13" fmla="*/ 539 h 652"/>
                  <a:gd name="T14" fmla="*/ 425 w 595"/>
                  <a:gd name="T15" fmla="*/ 567 h 652"/>
                  <a:gd name="T16" fmla="*/ 510 w 595"/>
                  <a:gd name="T17" fmla="*/ 567 h 652"/>
                  <a:gd name="T18" fmla="*/ 538 w 595"/>
                  <a:gd name="T19" fmla="*/ 539 h 652"/>
                  <a:gd name="T20" fmla="*/ 538 w 595"/>
                  <a:gd name="T21" fmla="*/ 482 h 652"/>
                  <a:gd name="T22" fmla="*/ 567 w 595"/>
                  <a:gd name="T23" fmla="*/ 454 h 652"/>
                  <a:gd name="T24" fmla="*/ 538 w 595"/>
                  <a:gd name="T25" fmla="*/ 341 h 652"/>
                  <a:gd name="T26" fmla="*/ 595 w 595"/>
                  <a:gd name="T27" fmla="*/ 312 h 652"/>
                  <a:gd name="T28" fmla="*/ 538 w 595"/>
                  <a:gd name="T29" fmla="*/ 256 h 652"/>
                  <a:gd name="T30" fmla="*/ 538 w 595"/>
                  <a:gd name="T31" fmla="*/ 199 h 652"/>
                  <a:gd name="T32" fmla="*/ 538 w 595"/>
                  <a:gd name="T33" fmla="*/ 142 h 652"/>
                  <a:gd name="T34" fmla="*/ 510 w 595"/>
                  <a:gd name="T35" fmla="*/ 114 h 652"/>
                  <a:gd name="T36" fmla="*/ 538 w 595"/>
                  <a:gd name="T37" fmla="*/ 86 h 652"/>
                  <a:gd name="T38" fmla="*/ 510 w 595"/>
                  <a:gd name="T39" fmla="*/ 0 h 652"/>
                  <a:gd name="T40" fmla="*/ 481 w 595"/>
                  <a:gd name="T41" fmla="*/ 0 h 652"/>
                  <a:gd name="T42" fmla="*/ 396 w 595"/>
                  <a:gd name="T43" fmla="*/ 171 h 652"/>
                  <a:gd name="T44" fmla="*/ 283 w 595"/>
                  <a:gd name="T45" fmla="*/ 256 h 652"/>
                  <a:gd name="T46" fmla="*/ 283 w 595"/>
                  <a:gd name="T47" fmla="*/ 312 h 652"/>
                  <a:gd name="T48" fmla="*/ 198 w 595"/>
                  <a:gd name="T49" fmla="*/ 369 h 652"/>
                  <a:gd name="T50" fmla="*/ 170 w 595"/>
                  <a:gd name="T51" fmla="*/ 482 h 652"/>
                  <a:gd name="T52" fmla="*/ 113 w 595"/>
                  <a:gd name="T53" fmla="*/ 511 h 652"/>
                  <a:gd name="T54" fmla="*/ 85 w 595"/>
                  <a:gd name="T55" fmla="*/ 567 h 652"/>
                  <a:gd name="T56" fmla="*/ 0 w 595"/>
                  <a:gd name="T57" fmla="*/ 65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95" h="652">
                    <a:moveTo>
                      <a:pt x="0" y="652"/>
                    </a:moveTo>
                    <a:lnTo>
                      <a:pt x="113" y="652"/>
                    </a:lnTo>
                    <a:lnTo>
                      <a:pt x="141" y="596"/>
                    </a:lnTo>
                    <a:lnTo>
                      <a:pt x="170" y="624"/>
                    </a:lnTo>
                    <a:lnTo>
                      <a:pt x="170" y="596"/>
                    </a:lnTo>
                    <a:lnTo>
                      <a:pt x="283" y="539"/>
                    </a:lnTo>
                    <a:lnTo>
                      <a:pt x="396" y="539"/>
                    </a:lnTo>
                    <a:lnTo>
                      <a:pt x="425" y="567"/>
                    </a:lnTo>
                    <a:lnTo>
                      <a:pt x="510" y="567"/>
                    </a:lnTo>
                    <a:lnTo>
                      <a:pt x="538" y="539"/>
                    </a:lnTo>
                    <a:lnTo>
                      <a:pt x="538" y="482"/>
                    </a:lnTo>
                    <a:lnTo>
                      <a:pt x="567" y="454"/>
                    </a:lnTo>
                    <a:lnTo>
                      <a:pt x="538" y="341"/>
                    </a:lnTo>
                    <a:lnTo>
                      <a:pt x="595" y="312"/>
                    </a:lnTo>
                    <a:lnTo>
                      <a:pt x="538" y="256"/>
                    </a:lnTo>
                    <a:lnTo>
                      <a:pt x="538" y="199"/>
                    </a:lnTo>
                    <a:lnTo>
                      <a:pt x="538" y="142"/>
                    </a:lnTo>
                    <a:lnTo>
                      <a:pt x="510" y="114"/>
                    </a:lnTo>
                    <a:lnTo>
                      <a:pt x="538" y="86"/>
                    </a:lnTo>
                    <a:lnTo>
                      <a:pt x="510" y="0"/>
                    </a:lnTo>
                    <a:lnTo>
                      <a:pt x="481" y="0"/>
                    </a:lnTo>
                    <a:lnTo>
                      <a:pt x="396" y="171"/>
                    </a:lnTo>
                    <a:lnTo>
                      <a:pt x="283" y="256"/>
                    </a:lnTo>
                    <a:lnTo>
                      <a:pt x="283" y="312"/>
                    </a:lnTo>
                    <a:lnTo>
                      <a:pt x="198" y="369"/>
                    </a:lnTo>
                    <a:lnTo>
                      <a:pt x="170" y="482"/>
                    </a:lnTo>
                    <a:lnTo>
                      <a:pt x="113" y="511"/>
                    </a:lnTo>
                    <a:lnTo>
                      <a:pt x="85" y="567"/>
                    </a:lnTo>
                    <a:lnTo>
                      <a:pt x="0" y="65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73" name="Freeform 37"/>
              <p:cNvSpPr>
                <a:spLocks/>
              </p:cNvSpPr>
              <p:nvPr/>
            </p:nvSpPr>
            <p:spPr bwMode="auto">
              <a:xfrm>
                <a:off x="6045" y="3364"/>
                <a:ext cx="652" cy="596"/>
              </a:xfrm>
              <a:custGeom>
                <a:avLst/>
                <a:gdLst>
                  <a:gd name="T0" fmla="*/ 624 w 652"/>
                  <a:gd name="T1" fmla="*/ 0 h 596"/>
                  <a:gd name="T2" fmla="*/ 652 w 652"/>
                  <a:gd name="T3" fmla="*/ 57 h 596"/>
                  <a:gd name="T4" fmla="*/ 624 w 652"/>
                  <a:gd name="T5" fmla="*/ 85 h 596"/>
                  <a:gd name="T6" fmla="*/ 652 w 652"/>
                  <a:gd name="T7" fmla="*/ 142 h 596"/>
                  <a:gd name="T8" fmla="*/ 624 w 652"/>
                  <a:gd name="T9" fmla="*/ 170 h 596"/>
                  <a:gd name="T10" fmla="*/ 624 w 652"/>
                  <a:gd name="T11" fmla="*/ 227 h 596"/>
                  <a:gd name="T12" fmla="*/ 595 w 652"/>
                  <a:gd name="T13" fmla="*/ 255 h 596"/>
                  <a:gd name="T14" fmla="*/ 538 w 652"/>
                  <a:gd name="T15" fmla="*/ 255 h 596"/>
                  <a:gd name="T16" fmla="*/ 510 w 652"/>
                  <a:gd name="T17" fmla="*/ 312 h 596"/>
                  <a:gd name="T18" fmla="*/ 340 w 652"/>
                  <a:gd name="T19" fmla="*/ 397 h 596"/>
                  <a:gd name="T20" fmla="*/ 340 w 652"/>
                  <a:gd name="T21" fmla="*/ 567 h 596"/>
                  <a:gd name="T22" fmla="*/ 283 w 652"/>
                  <a:gd name="T23" fmla="*/ 539 h 596"/>
                  <a:gd name="T24" fmla="*/ 227 w 652"/>
                  <a:gd name="T25" fmla="*/ 539 h 596"/>
                  <a:gd name="T26" fmla="*/ 198 w 652"/>
                  <a:gd name="T27" fmla="*/ 567 h 596"/>
                  <a:gd name="T28" fmla="*/ 142 w 652"/>
                  <a:gd name="T29" fmla="*/ 539 h 596"/>
                  <a:gd name="T30" fmla="*/ 113 w 652"/>
                  <a:gd name="T31" fmla="*/ 596 h 596"/>
                  <a:gd name="T32" fmla="*/ 57 w 652"/>
                  <a:gd name="T33" fmla="*/ 596 h 596"/>
                  <a:gd name="T34" fmla="*/ 0 w 652"/>
                  <a:gd name="T35" fmla="*/ 539 h 596"/>
                  <a:gd name="T36" fmla="*/ 0 w 652"/>
                  <a:gd name="T37" fmla="*/ 397 h 596"/>
                  <a:gd name="T38" fmla="*/ 57 w 652"/>
                  <a:gd name="T39" fmla="*/ 425 h 596"/>
                  <a:gd name="T40" fmla="*/ 28 w 652"/>
                  <a:gd name="T41" fmla="*/ 340 h 596"/>
                  <a:gd name="T42" fmla="*/ 57 w 652"/>
                  <a:gd name="T43" fmla="*/ 284 h 596"/>
                  <a:gd name="T44" fmla="*/ 85 w 652"/>
                  <a:gd name="T45" fmla="*/ 255 h 596"/>
                  <a:gd name="T46" fmla="*/ 57 w 652"/>
                  <a:gd name="T47" fmla="*/ 199 h 596"/>
                  <a:gd name="T48" fmla="*/ 85 w 652"/>
                  <a:gd name="T49" fmla="*/ 170 h 596"/>
                  <a:gd name="T50" fmla="*/ 85 w 652"/>
                  <a:gd name="T51" fmla="*/ 114 h 596"/>
                  <a:gd name="T52" fmla="*/ 113 w 652"/>
                  <a:gd name="T53" fmla="*/ 85 h 596"/>
                  <a:gd name="T54" fmla="*/ 113 w 652"/>
                  <a:gd name="T55" fmla="*/ 142 h 596"/>
                  <a:gd name="T56" fmla="*/ 227 w 652"/>
                  <a:gd name="T57" fmla="*/ 170 h 596"/>
                  <a:gd name="T58" fmla="*/ 227 w 652"/>
                  <a:gd name="T59" fmla="*/ 142 h 596"/>
                  <a:gd name="T60" fmla="*/ 283 w 652"/>
                  <a:gd name="T61" fmla="*/ 114 h 596"/>
                  <a:gd name="T62" fmla="*/ 312 w 652"/>
                  <a:gd name="T63" fmla="*/ 170 h 596"/>
                  <a:gd name="T64" fmla="*/ 368 w 652"/>
                  <a:gd name="T65" fmla="*/ 170 h 596"/>
                  <a:gd name="T66" fmla="*/ 482 w 652"/>
                  <a:gd name="T67" fmla="*/ 142 h 596"/>
                  <a:gd name="T68" fmla="*/ 538 w 652"/>
                  <a:gd name="T69" fmla="*/ 142 h 596"/>
                  <a:gd name="T70" fmla="*/ 538 w 652"/>
                  <a:gd name="T71" fmla="*/ 170 h 596"/>
                  <a:gd name="T72" fmla="*/ 567 w 652"/>
                  <a:gd name="T73" fmla="*/ 142 h 596"/>
                  <a:gd name="T74" fmla="*/ 567 w 652"/>
                  <a:gd name="T75" fmla="*/ 114 h 596"/>
                  <a:gd name="T76" fmla="*/ 595 w 652"/>
                  <a:gd name="T77" fmla="*/ 29 h 596"/>
                  <a:gd name="T78" fmla="*/ 624 w 652"/>
                  <a:gd name="T79" fmla="*/ 0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52" h="596">
                    <a:moveTo>
                      <a:pt x="624" y="0"/>
                    </a:moveTo>
                    <a:lnTo>
                      <a:pt x="652" y="57"/>
                    </a:lnTo>
                    <a:lnTo>
                      <a:pt x="624" y="85"/>
                    </a:lnTo>
                    <a:lnTo>
                      <a:pt x="652" y="142"/>
                    </a:lnTo>
                    <a:lnTo>
                      <a:pt x="624" y="170"/>
                    </a:lnTo>
                    <a:lnTo>
                      <a:pt x="624" y="227"/>
                    </a:lnTo>
                    <a:lnTo>
                      <a:pt x="595" y="255"/>
                    </a:lnTo>
                    <a:lnTo>
                      <a:pt x="538" y="255"/>
                    </a:lnTo>
                    <a:lnTo>
                      <a:pt x="510" y="312"/>
                    </a:lnTo>
                    <a:lnTo>
                      <a:pt x="340" y="397"/>
                    </a:lnTo>
                    <a:lnTo>
                      <a:pt x="340" y="567"/>
                    </a:lnTo>
                    <a:lnTo>
                      <a:pt x="283" y="539"/>
                    </a:lnTo>
                    <a:lnTo>
                      <a:pt x="227" y="539"/>
                    </a:lnTo>
                    <a:lnTo>
                      <a:pt x="198" y="567"/>
                    </a:lnTo>
                    <a:lnTo>
                      <a:pt x="142" y="539"/>
                    </a:lnTo>
                    <a:lnTo>
                      <a:pt x="113" y="596"/>
                    </a:lnTo>
                    <a:lnTo>
                      <a:pt x="57" y="596"/>
                    </a:lnTo>
                    <a:lnTo>
                      <a:pt x="0" y="539"/>
                    </a:lnTo>
                    <a:lnTo>
                      <a:pt x="0" y="397"/>
                    </a:lnTo>
                    <a:lnTo>
                      <a:pt x="57" y="425"/>
                    </a:lnTo>
                    <a:lnTo>
                      <a:pt x="28" y="340"/>
                    </a:lnTo>
                    <a:lnTo>
                      <a:pt x="57" y="284"/>
                    </a:lnTo>
                    <a:lnTo>
                      <a:pt x="85" y="255"/>
                    </a:lnTo>
                    <a:lnTo>
                      <a:pt x="57" y="199"/>
                    </a:lnTo>
                    <a:lnTo>
                      <a:pt x="85" y="170"/>
                    </a:lnTo>
                    <a:lnTo>
                      <a:pt x="85" y="114"/>
                    </a:lnTo>
                    <a:lnTo>
                      <a:pt x="113" y="85"/>
                    </a:lnTo>
                    <a:lnTo>
                      <a:pt x="113" y="142"/>
                    </a:lnTo>
                    <a:lnTo>
                      <a:pt x="227" y="170"/>
                    </a:lnTo>
                    <a:lnTo>
                      <a:pt x="227" y="142"/>
                    </a:lnTo>
                    <a:lnTo>
                      <a:pt x="283" y="114"/>
                    </a:lnTo>
                    <a:lnTo>
                      <a:pt x="312" y="170"/>
                    </a:lnTo>
                    <a:lnTo>
                      <a:pt x="368" y="170"/>
                    </a:lnTo>
                    <a:lnTo>
                      <a:pt x="482" y="142"/>
                    </a:lnTo>
                    <a:lnTo>
                      <a:pt x="538" y="142"/>
                    </a:lnTo>
                    <a:lnTo>
                      <a:pt x="538" y="170"/>
                    </a:lnTo>
                    <a:lnTo>
                      <a:pt x="567" y="142"/>
                    </a:lnTo>
                    <a:lnTo>
                      <a:pt x="567" y="114"/>
                    </a:lnTo>
                    <a:lnTo>
                      <a:pt x="595" y="29"/>
                    </a:lnTo>
                    <a:lnTo>
                      <a:pt x="624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74" name="Freeform 38"/>
              <p:cNvSpPr>
                <a:spLocks/>
              </p:cNvSpPr>
              <p:nvPr/>
            </p:nvSpPr>
            <p:spPr bwMode="auto">
              <a:xfrm>
                <a:off x="7179" y="2826"/>
                <a:ext cx="368" cy="680"/>
              </a:xfrm>
              <a:custGeom>
                <a:avLst/>
                <a:gdLst>
                  <a:gd name="T0" fmla="*/ 28 w 368"/>
                  <a:gd name="T1" fmla="*/ 0 h 680"/>
                  <a:gd name="T2" fmla="*/ 28 w 368"/>
                  <a:gd name="T3" fmla="*/ 85 h 680"/>
                  <a:gd name="T4" fmla="*/ 85 w 368"/>
                  <a:gd name="T5" fmla="*/ 141 h 680"/>
                  <a:gd name="T6" fmla="*/ 28 w 368"/>
                  <a:gd name="T7" fmla="*/ 170 h 680"/>
                  <a:gd name="T8" fmla="*/ 57 w 368"/>
                  <a:gd name="T9" fmla="*/ 283 h 680"/>
                  <a:gd name="T10" fmla="*/ 28 w 368"/>
                  <a:gd name="T11" fmla="*/ 311 h 680"/>
                  <a:gd name="T12" fmla="*/ 28 w 368"/>
                  <a:gd name="T13" fmla="*/ 368 h 680"/>
                  <a:gd name="T14" fmla="*/ 0 w 368"/>
                  <a:gd name="T15" fmla="*/ 396 h 680"/>
                  <a:gd name="T16" fmla="*/ 28 w 368"/>
                  <a:gd name="T17" fmla="*/ 425 h 680"/>
                  <a:gd name="T18" fmla="*/ 28 w 368"/>
                  <a:gd name="T19" fmla="*/ 453 h 680"/>
                  <a:gd name="T20" fmla="*/ 57 w 368"/>
                  <a:gd name="T21" fmla="*/ 481 h 680"/>
                  <a:gd name="T22" fmla="*/ 28 w 368"/>
                  <a:gd name="T23" fmla="*/ 510 h 680"/>
                  <a:gd name="T24" fmla="*/ 28 w 368"/>
                  <a:gd name="T25" fmla="*/ 567 h 680"/>
                  <a:gd name="T26" fmla="*/ 57 w 368"/>
                  <a:gd name="T27" fmla="*/ 595 h 680"/>
                  <a:gd name="T28" fmla="*/ 113 w 368"/>
                  <a:gd name="T29" fmla="*/ 652 h 680"/>
                  <a:gd name="T30" fmla="*/ 198 w 368"/>
                  <a:gd name="T31" fmla="*/ 680 h 680"/>
                  <a:gd name="T32" fmla="*/ 283 w 368"/>
                  <a:gd name="T33" fmla="*/ 595 h 680"/>
                  <a:gd name="T34" fmla="*/ 312 w 368"/>
                  <a:gd name="T35" fmla="*/ 652 h 680"/>
                  <a:gd name="T36" fmla="*/ 312 w 368"/>
                  <a:gd name="T37" fmla="*/ 567 h 680"/>
                  <a:gd name="T38" fmla="*/ 283 w 368"/>
                  <a:gd name="T39" fmla="*/ 538 h 680"/>
                  <a:gd name="T40" fmla="*/ 255 w 368"/>
                  <a:gd name="T41" fmla="*/ 567 h 680"/>
                  <a:gd name="T42" fmla="*/ 227 w 368"/>
                  <a:gd name="T43" fmla="*/ 538 h 680"/>
                  <a:gd name="T44" fmla="*/ 198 w 368"/>
                  <a:gd name="T45" fmla="*/ 567 h 680"/>
                  <a:gd name="T46" fmla="*/ 198 w 368"/>
                  <a:gd name="T47" fmla="*/ 510 h 680"/>
                  <a:gd name="T48" fmla="*/ 227 w 368"/>
                  <a:gd name="T49" fmla="*/ 425 h 680"/>
                  <a:gd name="T50" fmla="*/ 198 w 368"/>
                  <a:gd name="T51" fmla="*/ 396 h 680"/>
                  <a:gd name="T52" fmla="*/ 255 w 368"/>
                  <a:gd name="T53" fmla="*/ 368 h 680"/>
                  <a:gd name="T54" fmla="*/ 255 w 368"/>
                  <a:gd name="T55" fmla="*/ 311 h 680"/>
                  <a:gd name="T56" fmla="*/ 198 w 368"/>
                  <a:gd name="T57" fmla="*/ 311 h 680"/>
                  <a:gd name="T58" fmla="*/ 227 w 368"/>
                  <a:gd name="T59" fmla="*/ 283 h 680"/>
                  <a:gd name="T60" fmla="*/ 255 w 368"/>
                  <a:gd name="T61" fmla="*/ 198 h 680"/>
                  <a:gd name="T62" fmla="*/ 312 w 368"/>
                  <a:gd name="T63" fmla="*/ 198 h 680"/>
                  <a:gd name="T64" fmla="*/ 340 w 368"/>
                  <a:gd name="T65" fmla="*/ 141 h 680"/>
                  <a:gd name="T66" fmla="*/ 368 w 368"/>
                  <a:gd name="T67" fmla="*/ 113 h 680"/>
                  <a:gd name="T68" fmla="*/ 368 w 368"/>
                  <a:gd name="T69" fmla="*/ 56 h 680"/>
                  <a:gd name="T70" fmla="*/ 255 w 368"/>
                  <a:gd name="T71" fmla="*/ 56 h 680"/>
                  <a:gd name="T72" fmla="*/ 227 w 368"/>
                  <a:gd name="T73" fmla="*/ 28 h 680"/>
                  <a:gd name="T74" fmla="*/ 170 w 368"/>
                  <a:gd name="T75" fmla="*/ 56 h 680"/>
                  <a:gd name="T76" fmla="*/ 113 w 368"/>
                  <a:gd name="T77" fmla="*/ 0 h 680"/>
                  <a:gd name="T78" fmla="*/ 28 w 368"/>
                  <a:gd name="T79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68" h="680">
                    <a:moveTo>
                      <a:pt x="28" y="0"/>
                    </a:moveTo>
                    <a:lnTo>
                      <a:pt x="28" y="85"/>
                    </a:lnTo>
                    <a:lnTo>
                      <a:pt x="85" y="141"/>
                    </a:lnTo>
                    <a:lnTo>
                      <a:pt x="28" y="170"/>
                    </a:lnTo>
                    <a:lnTo>
                      <a:pt x="57" y="283"/>
                    </a:lnTo>
                    <a:lnTo>
                      <a:pt x="28" y="311"/>
                    </a:lnTo>
                    <a:lnTo>
                      <a:pt x="28" y="368"/>
                    </a:lnTo>
                    <a:lnTo>
                      <a:pt x="0" y="396"/>
                    </a:lnTo>
                    <a:lnTo>
                      <a:pt x="28" y="425"/>
                    </a:lnTo>
                    <a:lnTo>
                      <a:pt x="28" y="453"/>
                    </a:lnTo>
                    <a:lnTo>
                      <a:pt x="57" y="481"/>
                    </a:lnTo>
                    <a:lnTo>
                      <a:pt x="28" y="510"/>
                    </a:lnTo>
                    <a:lnTo>
                      <a:pt x="28" y="567"/>
                    </a:lnTo>
                    <a:lnTo>
                      <a:pt x="57" y="595"/>
                    </a:lnTo>
                    <a:lnTo>
                      <a:pt x="113" y="652"/>
                    </a:lnTo>
                    <a:lnTo>
                      <a:pt x="198" y="680"/>
                    </a:lnTo>
                    <a:lnTo>
                      <a:pt x="283" y="595"/>
                    </a:lnTo>
                    <a:lnTo>
                      <a:pt x="312" y="652"/>
                    </a:lnTo>
                    <a:lnTo>
                      <a:pt x="312" y="567"/>
                    </a:lnTo>
                    <a:lnTo>
                      <a:pt x="283" y="538"/>
                    </a:lnTo>
                    <a:lnTo>
                      <a:pt x="255" y="567"/>
                    </a:lnTo>
                    <a:lnTo>
                      <a:pt x="227" y="538"/>
                    </a:lnTo>
                    <a:lnTo>
                      <a:pt x="198" y="567"/>
                    </a:lnTo>
                    <a:lnTo>
                      <a:pt x="198" y="510"/>
                    </a:lnTo>
                    <a:lnTo>
                      <a:pt x="227" y="425"/>
                    </a:lnTo>
                    <a:lnTo>
                      <a:pt x="198" y="396"/>
                    </a:lnTo>
                    <a:lnTo>
                      <a:pt x="255" y="368"/>
                    </a:lnTo>
                    <a:lnTo>
                      <a:pt x="255" y="311"/>
                    </a:lnTo>
                    <a:lnTo>
                      <a:pt x="198" y="311"/>
                    </a:lnTo>
                    <a:lnTo>
                      <a:pt x="227" y="283"/>
                    </a:lnTo>
                    <a:lnTo>
                      <a:pt x="255" y="198"/>
                    </a:lnTo>
                    <a:lnTo>
                      <a:pt x="312" y="198"/>
                    </a:lnTo>
                    <a:lnTo>
                      <a:pt x="340" y="141"/>
                    </a:lnTo>
                    <a:lnTo>
                      <a:pt x="368" y="113"/>
                    </a:lnTo>
                    <a:lnTo>
                      <a:pt x="368" y="56"/>
                    </a:lnTo>
                    <a:lnTo>
                      <a:pt x="255" y="56"/>
                    </a:lnTo>
                    <a:lnTo>
                      <a:pt x="227" y="28"/>
                    </a:lnTo>
                    <a:lnTo>
                      <a:pt x="170" y="56"/>
                    </a:lnTo>
                    <a:lnTo>
                      <a:pt x="113" y="0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75" name="Freeform 39"/>
              <p:cNvSpPr>
                <a:spLocks/>
              </p:cNvSpPr>
              <p:nvPr/>
            </p:nvSpPr>
            <p:spPr bwMode="auto">
              <a:xfrm>
                <a:off x="7236" y="3421"/>
                <a:ext cx="481" cy="992"/>
              </a:xfrm>
              <a:custGeom>
                <a:avLst/>
                <a:gdLst>
                  <a:gd name="T0" fmla="*/ 255 w 481"/>
                  <a:gd name="T1" fmla="*/ 57 h 992"/>
                  <a:gd name="T2" fmla="*/ 226 w 481"/>
                  <a:gd name="T3" fmla="*/ 0 h 992"/>
                  <a:gd name="T4" fmla="*/ 141 w 481"/>
                  <a:gd name="T5" fmla="*/ 85 h 992"/>
                  <a:gd name="T6" fmla="*/ 56 w 481"/>
                  <a:gd name="T7" fmla="*/ 57 h 992"/>
                  <a:gd name="T8" fmla="*/ 0 w 481"/>
                  <a:gd name="T9" fmla="*/ 85 h 992"/>
                  <a:gd name="T10" fmla="*/ 28 w 481"/>
                  <a:gd name="T11" fmla="*/ 113 h 992"/>
                  <a:gd name="T12" fmla="*/ 56 w 481"/>
                  <a:gd name="T13" fmla="*/ 142 h 992"/>
                  <a:gd name="T14" fmla="*/ 0 w 481"/>
                  <a:gd name="T15" fmla="*/ 198 h 992"/>
                  <a:gd name="T16" fmla="*/ 0 w 481"/>
                  <a:gd name="T17" fmla="*/ 255 h 992"/>
                  <a:gd name="T18" fmla="*/ 56 w 481"/>
                  <a:gd name="T19" fmla="*/ 312 h 992"/>
                  <a:gd name="T20" fmla="*/ 113 w 481"/>
                  <a:gd name="T21" fmla="*/ 283 h 992"/>
                  <a:gd name="T22" fmla="*/ 141 w 481"/>
                  <a:gd name="T23" fmla="*/ 340 h 992"/>
                  <a:gd name="T24" fmla="*/ 56 w 481"/>
                  <a:gd name="T25" fmla="*/ 368 h 992"/>
                  <a:gd name="T26" fmla="*/ 85 w 481"/>
                  <a:gd name="T27" fmla="*/ 453 h 992"/>
                  <a:gd name="T28" fmla="*/ 28 w 481"/>
                  <a:gd name="T29" fmla="*/ 510 h 992"/>
                  <a:gd name="T30" fmla="*/ 28 w 481"/>
                  <a:gd name="T31" fmla="*/ 595 h 992"/>
                  <a:gd name="T32" fmla="*/ 56 w 481"/>
                  <a:gd name="T33" fmla="*/ 652 h 992"/>
                  <a:gd name="T34" fmla="*/ 85 w 481"/>
                  <a:gd name="T35" fmla="*/ 680 h 992"/>
                  <a:gd name="T36" fmla="*/ 56 w 481"/>
                  <a:gd name="T37" fmla="*/ 737 h 992"/>
                  <a:gd name="T38" fmla="*/ 28 w 481"/>
                  <a:gd name="T39" fmla="*/ 737 h 992"/>
                  <a:gd name="T40" fmla="*/ 0 w 481"/>
                  <a:gd name="T41" fmla="*/ 822 h 992"/>
                  <a:gd name="T42" fmla="*/ 28 w 481"/>
                  <a:gd name="T43" fmla="*/ 879 h 992"/>
                  <a:gd name="T44" fmla="*/ 56 w 481"/>
                  <a:gd name="T45" fmla="*/ 879 h 992"/>
                  <a:gd name="T46" fmla="*/ 85 w 481"/>
                  <a:gd name="T47" fmla="*/ 935 h 992"/>
                  <a:gd name="T48" fmla="*/ 141 w 481"/>
                  <a:gd name="T49" fmla="*/ 964 h 992"/>
                  <a:gd name="T50" fmla="*/ 170 w 481"/>
                  <a:gd name="T51" fmla="*/ 992 h 992"/>
                  <a:gd name="T52" fmla="*/ 198 w 481"/>
                  <a:gd name="T53" fmla="*/ 964 h 992"/>
                  <a:gd name="T54" fmla="*/ 255 w 481"/>
                  <a:gd name="T55" fmla="*/ 964 h 992"/>
                  <a:gd name="T56" fmla="*/ 283 w 481"/>
                  <a:gd name="T57" fmla="*/ 879 h 992"/>
                  <a:gd name="T58" fmla="*/ 340 w 481"/>
                  <a:gd name="T59" fmla="*/ 879 h 992"/>
                  <a:gd name="T60" fmla="*/ 396 w 481"/>
                  <a:gd name="T61" fmla="*/ 850 h 992"/>
                  <a:gd name="T62" fmla="*/ 396 w 481"/>
                  <a:gd name="T63" fmla="*/ 822 h 992"/>
                  <a:gd name="T64" fmla="*/ 425 w 481"/>
                  <a:gd name="T65" fmla="*/ 794 h 992"/>
                  <a:gd name="T66" fmla="*/ 425 w 481"/>
                  <a:gd name="T67" fmla="*/ 765 h 992"/>
                  <a:gd name="T68" fmla="*/ 396 w 481"/>
                  <a:gd name="T69" fmla="*/ 737 h 992"/>
                  <a:gd name="T70" fmla="*/ 396 w 481"/>
                  <a:gd name="T71" fmla="*/ 709 h 992"/>
                  <a:gd name="T72" fmla="*/ 453 w 481"/>
                  <a:gd name="T73" fmla="*/ 680 h 992"/>
                  <a:gd name="T74" fmla="*/ 453 w 481"/>
                  <a:gd name="T75" fmla="*/ 652 h 992"/>
                  <a:gd name="T76" fmla="*/ 481 w 481"/>
                  <a:gd name="T77" fmla="*/ 567 h 992"/>
                  <a:gd name="T78" fmla="*/ 453 w 481"/>
                  <a:gd name="T79" fmla="*/ 539 h 992"/>
                  <a:gd name="T80" fmla="*/ 453 w 481"/>
                  <a:gd name="T81" fmla="*/ 510 h 992"/>
                  <a:gd name="T82" fmla="*/ 481 w 481"/>
                  <a:gd name="T83" fmla="*/ 510 h 992"/>
                  <a:gd name="T84" fmla="*/ 453 w 481"/>
                  <a:gd name="T85" fmla="*/ 453 h 992"/>
                  <a:gd name="T86" fmla="*/ 396 w 481"/>
                  <a:gd name="T87" fmla="*/ 453 h 992"/>
                  <a:gd name="T88" fmla="*/ 396 w 481"/>
                  <a:gd name="T89" fmla="*/ 425 h 992"/>
                  <a:gd name="T90" fmla="*/ 396 w 481"/>
                  <a:gd name="T91" fmla="*/ 368 h 992"/>
                  <a:gd name="T92" fmla="*/ 311 w 481"/>
                  <a:gd name="T93" fmla="*/ 340 h 992"/>
                  <a:gd name="T94" fmla="*/ 283 w 481"/>
                  <a:gd name="T95" fmla="*/ 368 h 992"/>
                  <a:gd name="T96" fmla="*/ 255 w 481"/>
                  <a:gd name="T97" fmla="*/ 340 h 992"/>
                  <a:gd name="T98" fmla="*/ 226 w 481"/>
                  <a:gd name="T99" fmla="*/ 312 h 992"/>
                  <a:gd name="T100" fmla="*/ 255 w 481"/>
                  <a:gd name="T101" fmla="*/ 255 h 992"/>
                  <a:gd name="T102" fmla="*/ 170 w 481"/>
                  <a:gd name="T103" fmla="*/ 198 h 992"/>
                  <a:gd name="T104" fmla="*/ 198 w 481"/>
                  <a:gd name="T105" fmla="*/ 170 h 992"/>
                  <a:gd name="T106" fmla="*/ 255 w 481"/>
                  <a:gd name="T107" fmla="*/ 170 h 992"/>
                  <a:gd name="T108" fmla="*/ 283 w 481"/>
                  <a:gd name="T109" fmla="*/ 142 h 992"/>
                  <a:gd name="T110" fmla="*/ 255 w 481"/>
                  <a:gd name="T111" fmla="*/ 142 h 992"/>
                  <a:gd name="T112" fmla="*/ 255 w 481"/>
                  <a:gd name="T113" fmla="*/ 57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481" h="992">
                    <a:moveTo>
                      <a:pt x="255" y="57"/>
                    </a:moveTo>
                    <a:lnTo>
                      <a:pt x="226" y="0"/>
                    </a:lnTo>
                    <a:lnTo>
                      <a:pt x="141" y="85"/>
                    </a:lnTo>
                    <a:lnTo>
                      <a:pt x="56" y="57"/>
                    </a:lnTo>
                    <a:lnTo>
                      <a:pt x="0" y="85"/>
                    </a:lnTo>
                    <a:lnTo>
                      <a:pt x="28" y="113"/>
                    </a:lnTo>
                    <a:lnTo>
                      <a:pt x="56" y="142"/>
                    </a:lnTo>
                    <a:lnTo>
                      <a:pt x="0" y="198"/>
                    </a:lnTo>
                    <a:lnTo>
                      <a:pt x="0" y="255"/>
                    </a:lnTo>
                    <a:lnTo>
                      <a:pt x="56" y="312"/>
                    </a:lnTo>
                    <a:lnTo>
                      <a:pt x="113" y="283"/>
                    </a:lnTo>
                    <a:lnTo>
                      <a:pt x="141" y="340"/>
                    </a:lnTo>
                    <a:lnTo>
                      <a:pt x="56" y="368"/>
                    </a:lnTo>
                    <a:lnTo>
                      <a:pt x="85" y="453"/>
                    </a:lnTo>
                    <a:lnTo>
                      <a:pt x="28" y="510"/>
                    </a:lnTo>
                    <a:lnTo>
                      <a:pt x="28" y="595"/>
                    </a:lnTo>
                    <a:lnTo>
                      <a:pt x="56" y="652"/>
                    </a:lnTo>
                    <a:lnTo>
                      <a:pt x="85" y="680"/>
                    </a:lnTo>
                    <a:lnTo>
                      <a:pt x="56" y="737"/>
                    </a:lnTo>
                    <a:lnTo>
                      <a:pt x="28" y="737"/>
                    </a:lnTo>
                    <a:lnTo>
                      <a:pt x="0" y="822"/>
                    </a:lnTo>
                    <a:lnTo>
                      <a:pt x="28" y="879"/>
                    </a:lnTo>
                    <a:lnTo>
                      <a:pt x="56" y="879"/>
                    </a:lnTo>
                    <a:lnTo>
                      <a:pt x="85" y="935"/>
                    </a:lnTo>
                    <a:lnTo>
                      <a:pt x="141" y="964"/>
                    </a:lnTo>
                    <a:lnTo>
                      <a:pt x="170" y="992"/>
                    </a:lnTo>
                    <a:lnTo>
                      <a:pt x="198" y="964"/>
                    </a:lnTo>
                    <a:lnTo>
                      <a:pt x="255" y="964"/>
                    </a:lnTo>
                    <a:lnTo>
                      <a:pt x="283" y="879"/>
                    </a:lnTo>
                    <a:lnTo>
                      <a:pt x="340" y="879"/>
                    </a:lnTo>
                    <a:lnTo>
                      <a:pt x="396" y="850"/>
                    </a:lnTo>
                    <a:lnTo>
                      <a:pt x="396" y="822"/>
                    </a:lnTo>
                    <a:lnTo>
                      <a:pt x="425" y="794"/>
                    </a:lnTo>
                    <a:lnTo>
                      <a:pt x="425" y="765"/>
                    </a:lnTo>
                    <a:lnTo>
                      <a:pt x="396" y="737"/>
                    </a:lnTo>
                    <a:lnTo>
                      <a:pt x="396" y="709"/>
                    </a:lnTo>
                    <a:lnTo>
                      <a:pt x="453" y="680"/>
                    </a:lnTo>
                    <a:lnTo>
                      <a:pt x="453" y="652"/>
                    </a:lnTo>
                    <a:lnTo>
                      <a:pt x="481" y="567"/>
                    </a:lnTo>
                    <a:lnTo>
                      <a:pt x="453" y="539"/>
                    </a:lnTo>
                    <a:lnTo>
                      <a:pt x="453" y="510"/>
                    </a:lnTo>
                    <a:lnTo>
                      <a:pt x="481" y="510"/>
                    </a:lnTo>
                    <a:lnTo>
                      <a:pt x="453" y="453"/>
                    </a:lnTo>
                    <a:lnTo>
                      <a:pt x="396" y="453"/>
                    </a:lnTo>
                    <a:lnTo>
                      <a:pt x="396" y="425"/>
                    </a:lnTo>
                    <a:lnTo>
                      <a:pt x="396" y="368"/>
                    </a:lnTo>
                    <a:lnTo>
                      <a:pt x="311" y="340"/>
                    </a:lnTo>
                    <a:lnTo>
                      <a:pt x="283" y="368"/>
                    </a:lnTo>
                    <a:lnTo>
                      <a:pt x="255" y="340"/>
                    </a:lnTo>
                    <a:lnTo>
                      <a:pt x="226" y="312"/>
                    </a:lnTo>
                    <a:lnTo>
                      <a:pt x="255" y="255"/>
                    </a:lnTo>
                    <a:lnTo>
                      <a:pt x="170" y="198"/>
                    </a:lnTo>
                    <a:lnTo>
                      <a:pt x="198" y="170"/>
                    </a:lnTo>
                    <a:lnTo>
                      <a:pt x="255" y="170"/>
                    </a:lnTo>
                    <a:lnTo>
                      <a:pt x="283" y="142"/>
                    </a:lnTo>
                    <a:lnTo>
                      <a:pt x="255" y="142"/>
                    </a:lnTo>
                    <a:lnTo>
                      <a:pt x="255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76" name="Freeform 40"/>
              <p:cNvSpPr>
                <a:spLocks/>
              </p:cNvSpPr>
              <p:nvPr/>
            </p:nvSpPr>
            <p:spPr bwMode="auto">
              <a:xfrm>
                <a:off x="6669" y="3194"/>
                <a:ext cx="623" cy="482"/>
              </a:xfrm>
              <a:custGeom>
                <a:avLst/>
                <a:gdLst>
                  <a:gd name="T0" fmla="*/ 0 w 623"/>
                  <a:gd name="T1" fmla="*/ 397 h 482"/>
                  <a:gd name="T2" fmla="*/ 0 w 623"/>
                  <a:gd name="T3" fmla="*/ 340 h 482"/>
                  <a:gd name="T4" fmla="*/ 28 w 623"/>
                  <a:gd name="T5" fmla="*/ 312 h 482"/>
                  <a:gd name="T6" fmla="*/ 0 w 623"/>
                  <a:gd name="T7" fmla="*/ 255 h 482"/>
                  <a:gd name="T8" fmla="*/ 28 w 623"/>
                  <a:gd name="T9" fmla="*/ 227 h 482"/>
                  <a:gd name="T10" fmla="*/ 0 w 623"/>
                  <a:gd name="T11" fmla="*/ 170 h 482"/>
                  <a:gd name="T12" fmla="*/ 0 w 623"/>
                  <a:gd name="T13" fmla="*/ 113 h 482"/>
                  <a:gd name="T14" fmla="*/ 113 w 623"/>
                  <a:gd name="T15" fmla="*/ 113 h 482"/>
                  <a:gd name="T16" fmla="*/ 141 w 623"/>
                  <a:gd name="T17" fmla="*/ 57 h 482"/>
                  <a:gd name="T18" fmla="*/ 170 w 623"/>
                  <a:gd name="T19" fmla="*/ 85 h 482"/>
                  <a:gd name="T20" fmla="*/ 170 w 623"/>
                  <a:gd name="T21" fmla="*/ 57 h 482"/>
                  <a:gd name="T22" fmla="*/ 283 w 623"/>
                  <a:gd name="T23" fmla="*/ 0 h 482"/>
                  <a:gd name="T24" fmla="*/ 396 w 623"/>
                  <a:gd name="T25" fmla="*/ 0 h 482"/>
                  <a:gd name="T26" fmla="*/ 425 w 623"/>
                  <a:gd name="T27" fmla="*/ 28 h 482"/>
                  <a:gd name="T28" fmla="*/ 510 w 623"/>
                  <a:gd name="T29" fmla="*/ 28 h 482"/>
                  <a:gd name="T30" fmla="*/ 538 w 623"/>
                  <a:gd name="T31" fmla="*/ 57 h 482"/>
                  <a:gd name="T32" fmla="*/ 538 w 623"/>
                  <a:gd name="T33" fmla="*/ 85 h 482"/>
                  <a:gd name="T34" fmla="*/ 567 w 623"/>
                  <a:gd name="T35" fmla="*/ 113 h 482"/>
                  <a:gd name="T36" fmla="*/ 538 w 623"/>
                  <a:gd name="T37" fmla="*/ 142 h 482"/>
                  <a:gd name="T38" fmla="*/ 538 w 623"/>
                  <a:gd name="T39" fmla="*/ 199 h 482"/>
                  <a:gd name="T40" fmla="*/ 623 w 623"/>
                  <a:gd name="T41" fmla="*/ 284 h 482"/>
                  <a:gd name="T42" fmla="*/ 567 w 623"/>
                  <a:gd name="T43" fmla="*/ 312 h 482"/>
                  <a:gd name="T44" fmla="*/ 623 w 623"/>
                  <a:gd name="T45" fmla="*/ 369 h 482"/>
                  <a:gd name="T46" fmla="*/ 538 w 623"/>
                  <a:gd name="T47" fmla="*/ 340 h 482"/>
                  <a:gd name="T48" fmla="*/ 538 w 623"/>
                  <a:gd name="T49" fmla="*/ 369 h 482"/>
                  <a:gd name="T50" fmla="*/ 510 w 623"/>
                  <a:gd name="T51" fmla="*/ 425 h 482"/>
                  <a:gd name="T52" fmla="*/ 481 w 623"/>
                  <a:gd name="T53" fmla="*/ 425 h 482"/>
                  <a:gd name="T54" fmla="*/ 481 w 623"/>
                  <a:gd name="T55" fmla="*/ 397 h 482"/>
                  <a:gd name="T56" fmla="*/ 453 w 623"/>
                  <a:gd name="T57" fmla="*/ 369 h 482"/>
                  <a:gd name="T58" fmla="*/ 425 w 623"/>
                  <a:gd name="T59" fmla="*/ 397 h 482"/>
                  <a:gd name="T60" fmla="*/ 368 w 623"/>
                  <a:gd name="T61" fmla="*/ 369 h 482"/>
                  <a:gd name="T62" fmla="*/ 340 w 623"/>
                  <a:gd name="T63" fmla="*/ 397 h 482"/>
                  <a:gd name="T64" fmla="*/ 255 w 623"/>
                  <a:gd name="T65" fmla="*/ 425 h 482"/>
                  <a:gd name="T66" fmla="*/ 141 w 623"/>
                  <a:gd name="T67" fmla="*/ 482 h 482"/>
                  <a:gd name="T68" fmla="*/ 113 w 623"/>
                  <a:gd name="T69" fmla="*/ 454 h 482"/>
                  <a:gd name="T70" fmla="*/ 85 w 623"/>
                  <a:gd name="T71" fmla="*/ 454 h 482"/>
                  <a:gd name="T72" fmla="*/ 85 w 623"/>
                  <a:gd name="T73" fmla="*/ 425 h 482"/>
                  <a:gd name="T74" fmla="*/ 56 w 623"/>
                  <a:gd name="T75" fmla="*/ 454 h 482"/>
                  <a:gd name="T76" fmla="*/ 85 w 623"/>
                  <a:gd name="T77" fmla="*/ 482 h 482"/>
                  <a:gd name="T78" fmla="*/ 28 w 623"/>
                  <a:gd name="T79" fmla="*/ 482 h 482"/>
                  <a:gd name="T80" fmla="*/ 0 w 623"/>
                  <a:gd name="T81" fmla="*/ 454 h 482"/>
                  <a:gd name="T82" fmla="*/ 0 w 623"/>
                  <a:gd name="T83" fmla="*/ 425 h 482"/>
                  <a:gd name="T84" fmla="*/ 0 w 623"/>
                  <a:gd name="T85" fmla="*/ 397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23" h="482">
                    <a:moveTo>
                      <a:pt x="0" y="397"/>
                    </a:moveTo>
                    <a:lnTo>
                      <a:pt x="0" y="340"/>
                    </a:lnTo>
                    <a:lnTo>
                      <a:pt x="28" y="312"/>
                    </a:lnTo>
                    <a:lnTo>
                      <a:pt x="0" y="255"/>
                    </a:lnTo>
                    <a:lnTo>
                      <a:pt x="28" y="227"/>
                    </a:lnTo>
                    <a:lnTo>
                      <a:pt x="0" y="170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41" y="57"/>
                    </a:lnTo>
                    <a:lnTo>
                      <a:pt x="170" y="85"/>
                    </a:lnTo>
                    <a:lnTo>
                      <a:pt x="170" y="57"/>
                    </a:lnTo>
                    <a:lnTo>
                      <a:pt x="283" y="0"/>
                    </a:lnTo>
                    <a:lnTo>
                      <a:pt x="396" y="0"/>
                    </a:lnTo>
                    <a:lnTo>
                      <a:pt x="425" y="28"/>
                    </a:lnTo>
                    <a:lnTo>
                      <a:pt x="510" y="28"/>
                    </a:lnTo>
                    <a:lnTo>
                      <a:pt x="538" y="57"/>
                    </a:lnTo>
                    <a:lnTo>
                      <a:pt x="538" y="85"/>
                    </a:lnTo>
                    <a:lnTo>
                      <a:pt x="567" y="113"/>
                    </a:lnTo>
                    <a:lnTo>
                      <a:pt x="538" y="142"/>
                    </a:lnTo>
                    <a:lnTo>
                      <a:pt x="538" y="199"/>
                    </a:lnTo>
                    <a:lnTo>
                      <a:pt x="623" y="284"/>
                    </a:lnTo>
                    <a:lnTo>
                      <a:pt x="567" y="312"/>
                    </a:lnTo>
                    <a:lnTo>
                      <a:pt x="623" y="369"/>
                    </a:lnTo>
                    <a:lnTo>
                      <a:pt x="538" y="340"/>
                    </a:lnTo>
                    <a:lnTo>
                      <a:pt x="538" y="369"/>
                    </a:lnTo>
                    <a:lnTo>
                      <a:pt x="510" y="425"/>
                    </a:lnTo>
                    <a:lnTo>
                      <a:pt x="481" y="425"/>
                    </a:lnTo>
                    <a:lnTo>
                      <a:pt x="481" y="397"/>
                    </a:lnTo>
                    <a:lnTo>
                      <a:pt x="453" y="369"/>
                    </a:lnTo>
                    <a:lnTo>
                      <a:pt x="425" y="397"/>
                    </a:lnTo>
                    <a:lnTo>
                      <a:pt x="368" y="369"/>
                    </a:lnTo>
                    <a:lnTo>
                      <a:pt x="340" y="397"/>
                    </a:lnTo>
                    <a:lnTo>
                      <a:pt x="255" y="425"/>
                    </a:lnTo>
                    <a:lnTo>
                      <a:pt x="141" y="482"/>
                    </a:lnTo>
                    <a:lnTo>
                      <a:pt x="113" y="454"/>
                    </a:lnTo>
                    <a:lnTo>
                      <a:pt x="85" y="454"/>
                    </a:lnTo>
                    <a:lnTo>
                      <a:pt x="85" y="425"/>
                    </a:lnTo>
                    <a:lnTo>
                      <a:pt x="56" y="454"/>
                    </a:lnTo>
                    <a:lnTo>
                      <a:pt x="85" y="482"/>
                    </a:lnTo>
                    <a:lnTo>
                      <a:pt x="28" y="482"/>
                    </a:lnTo>
                    <a:lnTo>
                      <a:pt x="0" y="454"/>
                    </a:lnTo>
                    <a:lnTo>
                      <a:pt x="0" y="425"/>
                    </a:lnTo>
                    <a:lnTo>
                      <a:pt x="0" y="39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77" name="Freeform 41"/>
              <p:cNvSpPr>
                <a:spLocks/>
              </p:cNvSpPr>
              <p:nvPr/>
            </p:nvSpPr>
            <p:spPr bwMode="auto">
              <a:xfrm>
                <a:off x="5988" y="3534"/>
                <a:ext cx="1389" cy="1021"/>
              </a:xfrm>
              <a:custGeom>
                <a:avLst/>
                <a:gdLst>
                  <a:gd name="T0" fmla="*/ 142 w 1389"/>
                  <a:gd name="T1" fmla="*/ 426 h 1021"/>
                  <a:gd name="T2" fmla="*/ 199 w 1389"/>
                  <a:gd name="T3" fmla="*/ 369 h 1021"/>
                  <a:gd name="T4" fmla="*/ 284 w 1389"/>
                  <a:gd name="T5" fmla="*/ 369 h 1021"/>
                  <a:gd name="T6" fmla="*/ 397 w 1389"/>
                  <a:gd name="T7" fmla="*/ 397 h 1021"/>
                  <a:gd name="T8" fmla="*/ 567 w 1389"/>
                  <a:gd name="T9" fmla="*/ 142 h 1021"/>
                  <a:gd name="T10" fmla="*/ 624 w 1389"/>
                  <a:gd name="T11" fmla="*/ 85 h 1021"/>
                  <a:gd name="T12" fmla="*/ 681 w 1389"/>
                  <a:gd name="T13" fmla="*/ 57 h 1021"/>
                  <a:gd name="T14" fmla="*/ 709 w 1389"/>
                  <a:gd name="T15" fmla="*/ 142 h 1021"/>
                  <a:gd name="T16" fmla="*/ 737 w 1389"/>
                  <a:gd name="T17" fmla="*/ 114 h 1021"/>
                  <a:gd name="T18" fmla="*/ 766 w 1389"/>
                  <a:gd name="T19" fmla="*/ 114 h 1021"/>
                  <a:gd name="T20" fmla="*/ 822 w 1389"/>
                  <a:gd name="T21" fmla="*/ 142 h 1021"/>
                  <a:gd name="T22" fmla="*/ 1021 w 1389"/>
                  <a:gd name="T23" fmla="*/ 57 h 1021"/>
                  <a:gd name="T24" fmla="*/ 1106 w 1389"/>
                  <a:gd name="T25" fmla="*/ 57 h 1021"/>
                  <a:gd name="T26" fmla="*/ 1162 w 1389"/>
                  <a:gd name="T27" fmla="*/ 57 h 1021"/>
                  <a:gd name="T28" fmla="*/ 1191 w 1389"/>
                  <a:gd name="T29" fmla="*/ 85 h 1021"/>
                  <a:gd name="T30" fmla="*/ 1219 w 1389"/>
                  <a:gd name="T31" fmla="*/ 0 h 1021"/>
                  <a:gd name="T32" fmla="*/ 1248 w 1389"/>
                  <a:gd name="T33" fmla="*/ 85 h 1021"/>
                  <a:gd name="T34" fmla="*/ 1304 w 1389"/>
                  <a:gd name="T35" fmla="*/ 199 h 1021"/>
                  <a:gd name="T36" fmla="*/ 1389 w 1389"/>
                  <a:gd name="T37" fmla="*/ 227 h 1021"/>
                  <a:gd name="T38" fmla="*/ 1333 w 1389"/>
                  <a:gd name="T39" fmla="*/ 340 h 1021"/>
                  <a:gd name="T40" fmla="*/ 1276 w 1389"/>
                  <a:gd name="T41" fmla="*/ 482 h 1021"/>
                  <a:gd name="T42" fmla="*/ 1333 w 1389"/>
                  <a:gd name="T43" fmla="*/ 567 h 1021"/>
                  <a:gd name="T44" fmla="*/ 1276 w 1389"/>
                  <a:gd name="T45" fmla="*/ 624 h 1021"/>
                  <a:gd name="T46" fmla="*/ 1219 w 1389"/>
                  <a:gd name="T47" fmla="*/ 709 h 1021"/>
                  <a:gd name="T48" fmla="*/ 1191 w 1389"/>
                  <a:gd name="T49" fmla="*/ 766 h 1021"/>
                  <a:gd name="T50" fmla="*/ 1077 w 1389"/>
                  <a:gd name="T51" fmla="*/ 822 h 1021"/>
                  <a:gd name="T52" fmla="*/ 992 w 1389"/>
                  <a:gd name="T53" fmla="*/ 851 h 1021"/>
                  <a:gd name="T54" fmla="*/ 907 w 1389"/>
                  <a:gd name="T55" fmla="*/ 879 h 1021"/>
                  <a:gd name="T56" fmla="*/ 851 w 1389"/>
                  <a:gd name="T57" fmla="*/ 993 h 1021"/>
                  <a:gd name="T58" fmla="*/ 766 w 1389"/>
                  <a:gd name="T59" fmla="*/ 993 h 1021"/>
                  <a:gd name="T60" fmla="*/ 709 w 1389"/>
                  <a:gd name="T61" fmla="*/ 1021 h 1021"/>
                  <a:gd name="T62" fmla="*/ 624 w 1389"/>
                  <a:gd name="T63" fmla="*/ 964 h 1021"/>
                  <a:gd name="T64" fmla="*/ 595 w 1389"/>
                  <a:gd name="T65" fmla="*/ 907 h 1021"/>
                  <a:gd name="T66" fmla="*/ 510 w 1389"/>
                  <a:gd name="T67" fmla="*/ 851 h 1021"/>
                  <a:gd name="T68" fmla="*/ 397 w 1389"/>
                  <a:gd name="T69" fmla="*/ 822 h 1021"/>
                  <a:gd name="T70" fmla="*/ 369 w 1389"/>
                  <a:gd name="T71" fmla="*/ 709 h 1021"/>
                  <a:gd name="T72" fmla="*/ 284 w 1389"/>
                  <a:gd name="T73" fmla="*/ 766 h 1021"/>
                  <a:gd name="T74" fmla="*/ 142 w 1389"/>
                  <a:gd name="T75" fmla="*/ 766 h 1021"/>
                  <a:gd name="T76" fmla="*/ 114 w 1389"/>
                  <a:gd name="T77" fmla="*/ 851 h 1021"/>
                  <a:gd name="T78" fmla="*/ 0 w 1389"/>
                  <a:gd name="T79" fmla="*/ 794 h 1021"/>
                  <a:gd name="T80" fmla="*/ 28 w 1389"/>
                  <a:gd name="T81" fmla="*/ 709 h 1021"/>
                  <a:gd name="T82" fmla="*/ 114 w 1389"/>
                  <a:gd name="T83" fmla="*/ 624 h 1021"/>
                  <a:gd name="T84" fmla="*/ 170 w 1389"/>
                  <a:gd name="T85" fmla="*/ 596 h 1021"/>
                  <a:gd name="T86" fmla="*/ 114 w 1389"/>
                  <a:gd name="T87" fmla="*/ 482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389" h="1021">
                    <a:moveTo>
                      <a:pt x="114" y="426"/>
                    </a:moveTo>
                    <a:lnTo>
                      <a:pt x="142" y="426"/>
                    </a:lnTo>
                    <a:lnTo>
                      <a:pt x="170" y="426"/>
                    </a:lnTo>
                    <a:lnTo>
                      <a:pt x="199" y="369"/>
                    </a:lnTo>
                    <a:lnTo>
                      <a:pt x="255" y="397"/>
                    </a:lnTo>
                    <a:lnTo>
                      <a:pt x="284" y="369"/>
                    </a:lnTo>
                    <a:lnTo>
                      <a:pt x="340" y="369"/>
                    </a:lnTo>
                    <a:lnTo>
                      <a:pt x="397" y="397"/>
                    </a:lnTo>
                    <a:lnTo>
                      <a:pt x="397" y="227"/>
                    </a:lnTo>
                    <a:lnTo>
                      <a:pt x="567" y="142"/>
                    </a:lnTo>
                    <a:lnTo>
                      <a:pt x="595" y="85"/>
                    </a:lnTo>
                    <a:lnTo>
                      <a:pt x="624" y="85"/>
                    </a:lnTo>
                    <a:lnTo>
                      <a:pt x="652" y="85"/>
                    </a:lnTo>
                    <a:lnTo>
                      <a:pt x="681" y="57"/>
                    </a:lnTo>
                    <a:lnTo>
                      <a:pt x="681" y="114"/>
                    </a:lnTo>
                    <a:lnTo>
                      <a:pt x="709" y="142"/>
                    </a:lnTo>
                    <a:lnTo>
                      <a:pt x="766" y="142"/>
                    </a:lnTo>
                    <a:lnTo>
                      <a:pt x="737" y="114"/>
                    </a:lnTo>
                    <a:lnTo>
                      <a:pt x="766" y="85"/>
                    </a:lnTo>
                    <a:lnTo>
                      <a:pt x="766" y="114"/>
                    </a:lnTo>
                    <a:lnTo>
                      <a:pt x="794" y="114"/>
                    </a:lnTo>
                    <a:lnTo>
                      <a:pt x="822" y="142"/>
                    </a:lnTo>
                    <a:lnTo>
                      <a:pt x="936" y="85"/>
                    </a:lnTo>
                    <a:lnTo>
                      <a:pt x="1021" y="57"/>
                    </a:lnTo>
                    <a:lnTo>
                      <a:pt x="1049" y="29"/>
                    </a:lnTo>
                    <a:lnTo>
                      <a:pt x="1106" y="57"/>
                    </a:lnTo>
                    <a:lnTo>
                      <a:pt x="1134" y="29"/>
                    </a:lnTo>
                    <a:lnTo>
                      <a:pt x="1162" y="57"/>
                    </a:lnTo>
                    <a:lnTo>
                      <a:pt x="1162" y="85"/>
                    </a:lnTo>
                    <a:lnTo>
                      <a:pt x="1191" y="85"/>
                    </a:lnTo>
                    <a:lnTo>
                      <a:pt x="1219" y="29"/>
                    </a:lnTo>
                    <a:lnTo>
                      <a:pt x="1219" y="0"/>
                    </a:lnTo>
                    <a:lnTo>
                      <a:pt x="1304" y="29"/>
                    </a:lnTo>
                    <a:lnTo>
                      <a:pt x="1248" y="85"/>
                    </a:lnTo>
                    <a:lnTo>
                      <a:pt x="1248" y="142"/>
                    </a:lnTo>
                    <a:lnTo>
                      <a:pt x="1304" y="199"/>
                    </a:lnTo>
                    <a:lnTo>
                      <a:pt x="1361" y="170"/>
                    </a:lnTo>
                    <a:lnTo>
                      <a:pt x="1389" y="227"/>
                    </a:lnTo>
                    <a:lnTo>
                      <a:pt x="1304" y="255"/>
                    </a:lnTo>
                    <a:lnTo>
                      <a:pt x="1333" y="340"/>
                    </a:lnTo>
                    <a:lnTo>
                      <a:pt x="1276" y="397"/>
                    </a:lnTo>
                    <a:lnTo>
                      <a:pt x="1276" y="482"/>
                    </a:lnTo>
                    <a:lnTo>
                      <a:pt x="1304" y="539"/>
                    </a:lnTo>
                    <a:lnTo>
                      <a:pt x="1333" y="567"/>
                    </a:lnTo>
                    <a:lnTo>
                      <a:pt x="1304" y="624"/>
                    </a:lnTo>
                    <a:lnTo>
                      <a:pt x="1276" y="624"/>
                    </a:lnTo>
                    <a:lnTo>
                      <a:pt x="1248" y="709"/>
                    </a:lnTo>
                    <a:lnTo>
                      <a:pt x="1219" y="709"/>
                    </a:lnTo>
                    <a:lnTo>
                      <a:pt x="1248" y="766"/>
                    </a:lnTo>
                    <a:lnTo>
                      <a:pt x="1191" y="766"/>
                    </a:lnTo>
                    <a:lnTo>
                      <a:pt x="1162" y="822"/>
                    </a:lnTo>
                    <a:lnTo>
                      <a:pt x="1077" y="822"/>
                    </a:lnTo>
                    <a:lnTo>
                      <a:pt x="1021" y="851"/>
                    </a:lnTo>
                    <a:lnTo>
                      <a:pt x="992" y="851"/>
                    </a:lnTo>
                    <a:lnTo>
                      <a:pt x="964" y="879"/>
                    </a:lnTo>
                    <a:lnTo>
                      <a:pt x="907" y="879"/>
                    </a:lnTo>
                    <a:lnTo>
                      <a:pt x="936" y="936"/>
                    </a:lnTo>
                    <a:lnTo>
                      <a:pt x="851" y="993"/>
                    </a:lnTo>
                    <a:lnTo>
                      <a:pt x="822" y="964"/>
                    </a:lnTo>
                    <a:lnTo>
                      <a:pt x="766" y="993"/>
                    </a:lnTo>
                    <a:lnTo>
                      <a:pt x="766" y="1021"/>
                    </a:lnTo>
                    <a:lnTo>
                      <a:pt x="709" y="1021"/>
                    </a:lnTo>
                    <a:lnTo>
                      <a:pt x="681" y="964"/>
                    </a:lnTo>
                    <a:lnTo>
                      <a:pt x="624" y="964"/>
                    </a:lnTo>
                    <a:lnTo>
                      <a:pt x="624" y="936"/>
                    </a:lnTo>
                    <a:lnTo>
                      <a:pt x="595" y="907"/>
                    </a:lnTo>
                    <a:lnTo>
                      <a:pt x="510" y="907"/>
                    </a:lnTo>
                    <a:lnTo>
                      <a:pt x="510" y="851"/>
                    </a:lnTo>
                    <a:lnTo>
                      <a:pt x="482" y="851"/>
                    </a:lnTo>
                    <a:lnTo>
                      <a:pt x="397" y="822"/>
                    </a:lnTo>
                    <a:lnTo>
                      <a:pt x="369" y="766"/>
                    </a:lnTo>
                    <a:lnTo>
                      <a:pt x="369" y="709"/>
                    </a:lnTo>
                    <a:lnTo>
                      <a:pt x="312" y="709"/>
                    </a:lnTo>
                    <a:lnTo>
                      <a:pt x="284" y="766"/>
                    </a:lnTo>
                    <a:lnTo>
                      <a:pt x="199" y="766"/>
                    </a:lnTo>
                    <a:lnTo>
                      <a:pt x="142" y="766"/>
                    </a:lnTo>
                    <a:lnTo>
                      <a:pt x="114" y="794"/>
                    </a:lnTo>
                    <a:lnTo>
                      <a:pt x="114" y="851"/>
                    </a:lnTo>
                    <a:lnTo>
                      <a:pt x="28" y="822"/>
                    </a:lnTo>
                    <a:lnTo>
                      <a:pt x="0" y="794"/>
                    </a:lnTo>
                    <a:lnTo>
                      <a:pt x="28" y="794"/>
                    </a:lnTo>
                    <a:lnTo>
                      <a:pt x="28" y="709"/>
                    </a:lnTo>
                    <a:lnTo>
                      <a:pt x="85" y="624"/>
                    </a:lnTo>
                    <a:lnTo>
                      <a:pt x="114" y="624"/>
                    </a:lnTo>
                    <a:lnTo>
                      <a:pt x="142" y="596"/>
                    </a:lnTo>
                    <a:lnTo>
                      <a:pt x="170" y="596"/>
                    </a:lnTo>
                    <a:lnTo>
                      <a:pt x="170" y="539"/>
                    </a:lnTo>
                    <a:lnTo>
                      <a:pt x="114" y="482"/>
                    </a:lnTo>
                    <a:lnTo>
                      <a:pt x="114" y="42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78" name="Freeform 42"/>
              <p:cNvSpPr>
                <a:spLocks/>
              </p:cNvSpPr>
              <p:nvPr/>
            </p:nvSpPr>
            <p:spPr bwMode="auto">
              <a:xfrm>
                <a:off x="6895" y="4243"/>
                <a:ext cx="511" cy="624"/>
              </a:xfrm>
              <a:custGeom>
                <a:avLst/>
                <a:gdLst>
                  <a:gd name="T0" fmla="*/ 29 w 511"/>
                  <a:gd name="T1" fmla="*/ 227 h 624"/>
                  <a:gd name="T2" fmla="*/ 0 w 511"/>
                  <a:gd name="T3" fmla="*/ 170 h 624"/>
                  <a:gd name="T4" fmla="*/ 57 w 511"/>
                  <a:gd name="T5" fmla="*/ 170 h 624"/>
                  <a:gd name="T6" fmla="*/ 85 w 511"/>
                  <a:gd name="T7" fmla="*/ 142 h 624"/>
                  <a:gd name="T8" fmla="*/ 114 w 511"/>
                  <a:gd name="T9" fmla="*/ 142 h 624"/>
                  <a:gd name="T10" fmla="*/ 170 w 511"/>
                  <a:gd name="T11" fmla="*/ 113 h 624"/>
                  <a:gd name="T12" fmla="*/ 255 w 511"/>
                  <a:gd name="T13" fmla="*/ 113 h 624"/>
                  <a:gd name="T14" fmla="*/ 284 w 511"/>
                  <a:gd name="T15" fmla="*/ 57 h 624"/>
                  <a:gd name="T16" fmla="*/ 341 w 511"/>
                  <a:gd name="T17" fmla="*/ 57 h 624"/>
                  <a:gd name="T18" fmla="*/ 312 w 511"/>
                  <a:gd name="T19" fmla="*/ 0 h 624"/>
                  <a:gd name="T20" fmla="*/ 341 w 511"/>
                  <a:gd name="T21" fmla="*/ 0 h 624"/>
                  <a:gd name="T22" fmla="*/ 369 w 511"/>
                  <a:gd name="T23" fmla="*/ 57 h 624"/>
                  <a:gd name="T24" fmla="*/ 397 w 511"/>
                  <a:gd name="T25" fmla="*/ 57 h 624"/>
                  <a:gd name="T26" fmla="*/ 426 w 511"/>
                  <a:gd name="T27" fmla="*/ 113 h 624"/>
                  <a:gd name="T28" fmla="*/ 482 w 511"/>
                  <a:gd name="T29" fmla="*/ 142 h 624"/>
                  <a:gd name="T30" fmla="*/ 511 w 511"/>
                  <a:gd name="T31" fmla="*/ 170 h 624"/>
                  <a:gd name="T32" fmla="*/ 511 w 511"/>
                  <a:gd name="T33" fmla="*/ 340 h 624"/>
                  <a:gd name="T34" fmla="*/ 482 w 511"/>
                  <a:gd name="T35" fmla="*/ 369 h 624"/>
                  <a:gd name="T36" fmla="*/ 454 w 511"/>
                  <a:gd name="T37" fmla="*/ 425 h 624"/>
                  <a:gd name="T38" fmla="*/ 454 w 511"/>
                  <a:gd name="T39" fmla="*/ 482 h 624"/>
                  <a:gd name="T40" fmla="*/ 426 w 511"/>
                  <a:gd name="T41" fmla="*/ 539 h 624"/>
                  <a:gd name="T42" fmla="*/ 341 w 511"/>
                  <a:gd name="T43" fmla="*/ 567 h 624"/>
                  <a:gd name="T44" fmla="*/ 397 w 511"/>
                  <a:gd name="T45" fmla="*/ 595 h 624"/>
                  <a:gd name="T46" fmla="*/ 397 w 511"/>
                  <a:gd name="T47" fmla="*/ 624 h 624"/>
                  <a:gd name="T48" fmla="*/ 284 w 511"/>
                  <a:gd name="T49" fmla="*/ 624 h 624"/>
                  <a:gd name="T50" fmla="*/ 227 w 511"/>
                  <a:gd name="T51" fmla="*/ 567 h 624"/>
                  <a:gd name="T52" fmla="*/ 227 w 511"/>
                  <a:gd name="T53" fmla="*/ 510 h 624"/>
                  <a:gd name="T54" fmla="*/ 199 w 511"/>
                  <a:gd name="T55" fmla="*/ 454 h 624"/>
                  <a:gd name="T56" fmla="*/ 142 w 511"/>
                  <a:gd name="T57" fmla="*/ 397 h 624"/>
                  <a:gd name="T58" fmla="*/ 57 w 511"/>
                  <a:gd name="T59" fmla="*/ 284 h 624"/>
                  <a:gd name="T60" fmla="*/ 57 w 511"/>
                  <a:gd name="T61" fmla="*/ 255 h 624"/>
                  <a:gd name="T62" fmla="*/ 29 w 511"/>
                  <a:gd name="T63" fmla="*/ 227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11" h="624">
                    <a:moveTo>
                      <a:pt x="29" y="227"/>
                    </a:moveTo>
                    <a:lnTo>
                      <a:pt x="0" y="170"/>
                    </a:lnTo>
                    <a:lnTo>
                      <a:pt x="57" y="170"/>
                    </a:lnTo>
                    <a:lnTo>
                      <a:pt x="85" y="142"/>
                    </a:lnTo>
                    <a:lnTo>
                      <a:pt x="114" y="142"/>
                    </a:lnTo>
                    <a:lnTo>
                      <a:pt x="170" y="113"/>
                    </a:lnTo>
                    <a:lnTo>
                      <a:pt x="255" y="113"/>
                    </a:lnTo>
                    <a:lnTo>
                      <a:pt x="284" y="57"/>
                    </a:lnTo>
                    <a:lnTo>
                      <a:pt x="341" y="57"/>
                    </a:lnTo>
                    <a:lnTo>
                      <a:pt x="312" y="0"/>
                    </a:lnTo>
                    <a:lnTo>
                      <a:pt x="341" y="0"/>
                    </a:lnTo>
                    <a:lnTo>
                      <a:pt x="369" y="57"/>
                    </a:lnTo>
                    <a:lnTo>
                      <a:pt x="397" y="57"/>
                    </a:lnTo>
                    <a:lnTo>
                      <a:pt x="426" y="113"/>
                    </a:lnTo>
                    <a:lnTo>
                      <a:pt x="482" y="142"/>
                    </a:lnTo>
                    <a:lnTo>
                      <a:pt x="511" y="170"/>
                    </a:lnTo>
                    <a:lnTo>
                      <a:pt x="511" y="340"/>
                    </a:lnTo>
                    <a:lnTo>
                      <a:pt x="482" y="369"/>
                    </a:lnTo>
                    <a:lnTo>
                      <a:pt x="454" y="425"/>
                    </a:lnTo>
                    <a:lnTo>
                      <a:pt x="454" y="482"/>
                    </a:lnTo>
                    <a:lnTo>
                      <a:pt x="426" y="539"/>
                    </a:lnTo>
                    <a:lnTo>
                      <a:pt x="341" y="567"/>
                    </a:lnTo>
                    <a:lnTo>
                      <a:pt x="397" y="595"/>
                    </a:lnTo>
                    <a:lnTo>
                      <a:pt x="397" y="624"/>
                    </a:lnTo>
                    <a:lnTo>
                      <a:pt x="284" y="624"/>
                    </a:lnTo>
                    <a:lnTo>
                      <a:pt x="227" y="567"/>
                    </a:lnTo>
                    <a:lnTo>
                      <a:pt x="227" y="510"/>
                    </a:lnTo>
                    <a:lnTo>
                      <a:pt x="199" y="454"/>
                    </a:lnTo>
                    <a:lnTo>
                      <a:pt x="142" y="397"/>
                    </a:lnTo>
                    <a:lnTo>
                      <a:pt x="57" y="284"/>
                    </a:lnTo>
                    <a:lnTo>
                      <a:pt x="57" y="255"/>
                    </a:lnTo>
                    <a:lnTo>
                      <a:pt x="29" y="22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79" name="Freeform 43"/>
              <p:cNvSpPr>
                <a:spLocks/>
              </p:cNvSpPr>
              <p:nvPr/>
            </p:nvSpPr>
            <p:spPr bwMode="auto">
              <a:xfrm>
                <a:off x="5988" y="4243"/>
                <a:ext cx="624" cy="624"/>
              </a:xfrm>
              <a:custGeom>
                <a:avLst/>
                <a:gdLst>
                  <a:gd name="T0" fmla="*/ 114 w 624"/>
                  <a:gd name="T1" fmla="*/ 142 h 624"/>
                  <a:gd name="T2" fmla="*/ 114 w 624"/>
                  <a:gd name="T3" fmla="*/ 85 h 624"/>
                  <a:gd name="T4" fmla="*/ 142 w 624"/>
                  <a:gd name="T5" fmla="*/ 57 h 624"/>
                  <a:gd name="T6" fmla="*/ 284 w 624"/>
                  <a:gd name="T7" fmla="*/ 57 h 624"/>
                  <a:gd name="T8" fmla="*/ 312 w 624"/>
                  <a:gd name="T9" fmla="*/ 0 h 624"/>
                  <a:gd name="T10" fmla="*/ 369 w 624"/>
                  <a:gd name="T11" fmla="*/ 0 h 624"/>
                  <a:gd name="T12" fmla="*/ 369 w 624"/>
                  <a:gd name="T13" fmla="*/ 57 h 624"/>
                  <a:gd name="T14" fmla="*/ 397 w 624"/>
                  <a:gd name="T15" fmla="*/ 113 h 624"/>
                  <a:gd name="T16" fmla="*/ 482 w 624"/>
                  <a:gd name="T17" fmla="*/ 142 h 624"/>
                  <a:gd name="T18" fmla="*/ 510 w 624"/>
                  <a:gd name="T19" fmla="*/ 142 h 624"/>
                  <a:gd name="T20" fmla="*/ 510 w 624"/>
                  <a:gd name="T21" fmla="*/ 198 h 624"/>
                  <a:gd name="T22" fmla="*/ 595 w 624"/>
                  <a:gd name="T23" fmla="*/ 198 h 624"/>
                  <a:gd name="T24" fmla="*/ 624 w 624"/>
                  <a:gd name="T25" fmla="*/ 227 h 624"/>
                  <a:gd name="T26" fmla="*/ 624 w 624"/>
                  <a:gd name="T27" fmla="*/ 255 h 624"/>
                  <a:gd name="T28" fmla="*/ 567 w 624"/>
                  <a:gd name="T29" fmla="*/ 312 h 624"/>
                  <a:gd name="T30" fmla="*/ 567 w 624"/>
                  <a:gd name="T31" fmla="*/ 340 h 624"/>
                  <a:gd name="T32" fmla="*/ 567 w 624"/>
                  <a:gd name="T33" fmla="*/ 397 h 624"/>
                  <a:gd name="T34" fmla="*/ 567 w 624"/>
                  <a:gd name="T35" fmla="*/ 425 h 624"/>
                  <a:gd name="T36" fmla="*/ 539 w 624"/>
                  <a:gd name="T37" fmla="*/ 510 h 624"/>
                  <a:gd name="T38" fmla="*/ 482 w 624"/>
                  <a:gd name="T39" fmla="*/ 510 h 624"/>
                  <a:gd name="T40" fmla="*/ 425 w 624"/>
                  <a:gd name="T41" fmla="*/ 539 h 624"/>
                  <a:gd name="T42" fmla="*/ 454 w 624"/>
                  <a:gd name="T43" fmla="*/ 482 h 624"/>
                  <a:gd name="T44" fmla="*/ 425 w 624"/>
                  <a:gd name="T45" fmla="*/ 425 h 624"/>
                  <a:gd name="T46" fmla="*/ 369 w 624"/>
                  <a:gd name="T47" fmla="*/ 425 h 624"/>
                  <a:gd name="T48" fmla="*/ 397 w 624"/>
                  <a:gd name="T49" fmla="*/ 510 h 624"/>
                  <a:gd name="T50" fmla="*/ 369 w 624"/>
                  <a:gd name="T51" fmla="*/ 482 h 624"/>
                  <a:gd name="T52" fmla="*/ 170 w 624"/>
                  <a:gd name="T53" fmla="*/ 624 h 624"/>
                  <a:gd name="T54" fmla="*/ 114 w 624"/>
                  <a:gd name="T55" fmla="*/ 624 h 624"/>
                  <a:gd name="T56" fmla="*/ 85 w 624"/>
                  <a:gd name="T57" fmla="*/ 595 h 624"/>
                  <a:gd name="T58" fmla="*/ 28 w 624"/>
                  <a:gd name="T59" fmla="*/ 595 h 624"/>
                  <a:gd name="T60" fmla="*/ 85 w 624"/>
                  <a:gd name="T61" fmla="*/ 567 h 624"/>
                  <a:gd name="T62" fmla="*/ 0 w 624"/>
                  <a:gd name="T63" fmla="*/ 425 h 624"/>
                  <a:gd name="T64" fmla="*/ 57 w 624"/>
                  <a:gd name="T65" fmla="*/ 425 h 624"/>
                  <a:gd name="T66" fmla="*/ 57 w 624"/>
                  <a:gd name="T67" fmla="*/ 369 h 624"/>
                  <a:gd name="T68" fmla="*/ 28 w 624"/>
                  <a:gd name="T69" fmla="*/ 369 h 624"/>
                  <a:gd name="T70" fmla="*/ 0 w 624"/>
                  <a:gd name="T71" fmla="*/ 312 h 624"/>
                  <a:gd name="T72" fmla="*/ 28 w 624"/>
                  <a:gd name="T73" fmla="*/ 284 h 624"/>
                  <a:gd name="T74" fmla="*/ 85 w 624"/>
                  <a:gd name="T75" fmla="*/ 312 h 624"/>
                  <a:gd name="T76" fmla="*/ 85 w 624"/>
                  <a:gd name="T77" fmla="*/ 284 h 624"/>
                  <a:gd name="T78" fmla="*/ 57 w 624"/>
                  <a:gd name="T79" fmla="*/ 255 h 624"/>
                  <a:gd name="T80" fmla="*/ 28 w 624"/>
                  <a:gd name="T81" fmla="*/ 227 h 624"/>
                  <a:gd name="T82" fmla="*/ 114 w 624"/>
                  <a:gd name="T83" fmla="*/ 170 h 624"/>
                  <a:gd name="T84" fmla="*/ 114 w 624"/>
                  <a:gd name="T85" fmla="*/ 142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24" h="624">
                    <a:moveTo>
                      <a:pt x="114" y="142"/>
                    </a:moveTo>
                    <a:lnTo>
                      <a:pt x="114" y="85"/>
                    </a:lnTo>
                    <a:lnTo>
                      <a:pt x="142" y="57"/>
                    </a:lnTo>
                    <a:lnTo>
                      <a:pt x="284" y="57"/>
                    </a:lnTo>
                    <a:lnTo>
                      <a:pt x="312" y="0"/>
                    </a:lnTo>
                    <a:lnTo>
                      <a:pt x="369" y="0"/>
                    </a:lnTo>
                    <a:lnTo>
                      <a:pt x="369" y="57"/>
                    </a:lnTo>
                    <a:lnTo>
                      <a:pt x="397" y="113"/>
                    </a:lnTo>
                    <a:lnTo>
                      <a:pt x="482" y="142"/>
                    </a:lnTo>
                    <a:lnTo>
                      <a:pt x="510" y="142"/>
                    </a:lnTo>
                    <a:lnTo>
                      <a:pt x="510" y="198"/>
                    </a:lnTo>
                    <a:lnTo>
                      <a:pt x="595" y="198"/>
                    </a:lnTo>
                    <a:lnTo>
                      <a:pt x="624" y="227"/>
                    </a:lnTo>
                    <a:lnTo>
                      <a:pt x="624" y="255"/>
                    </a:lnTo>
                    <a:lnTo>
                      <a:pt x="567" y="312"/>
                    </a:lnTo>
                    <a:lnTo>
                      <a:pt x="567" y="340"/>
                    </a:lnTo>
                    <a:lnTo>
                      <a:pt x="567" y="397"/>
                    </a:lnTo>
                    <a:lnTo>
                      <a:pt x="567" y="425"/>
                    </a:lnTo>
                    <a:lnTo>
                      <a:pt x="539" y="510"/>
                    </a:lnTo>
                    <a:lnTo>
                      <a:pt x="482" y="510"/>
                    </a:lnTo>
                    <a:lnTo>
                      <a:pt x="425" y="539"/>
                    </a:lnTo>
                    <a:lnTo>
                      <a:pt x="454" y="482"/>
                    </a:lnTo>
                    <a:lnTo>
                      <a:pt x="425" y="425"/>
                    </a:lnTo>
                    <a:lnTo>
                      <a:pt x="369" y="425"/>
                    </a:lnTo>
                    <a:lnTo>
                      <a:pt x="397" y="510"/>
                    </a:lnTo>
                    <a:lnTo>
                      <a:pt x="369" y="482"/>
                    </a:lnTo>
                    <a:lnTo>
                      <a:pt x="170" y="624"/>
                    </a:lnTo>
                    <a:lnTo>
                      <a:pt x="114" y="624"/>
                    </a:lnTo>
                    <a:lnTo>
                      <a:pt x="85" y="595"/>
                    </a:lnTo>
                    <a:lnTo>
                      <a:pt x="28" y="595"/>
                    </a:lnTo>
                    <a:lnTo>
                      <a:pt x="85" y="567"/>
                    </a:lnTo>
                    <a:lnTo>
                      <a:pt x="0" y="425"/>
                    </a:lnTo>
                    <a:lnTo>
                      <a:pt x="57" y="425"/>
                    </a:lnTo>
                    <a:lnTo>
                      <a:pt x="57" y="369"/>
                    </a:lnTo>
                    <a:lnTo>
                      <a:pt x="28" y="369"/>
                    </a:lnTo>
                    <a:lnTo>
                      <a:pt x="0" y="312"/>
                    </a:lnTo>
                    <a:lnTo>
                      <a:pt x="28" y="284"/>
                    </a:lnTo>
                    <a:lnTo>
                      <a:pt x="85" y="312"/>
                    </a:lnTo>
                    <a:lnTo>
                      <a:pt x="85" y="284"/>
                    </a:lnTo>
                    <a:lnTo>
                      <a:pt x="57" y="255"/>
                    </a:lnTo>
                    <a:lnTo>
                      <a:pt x="28" y="227"/>
                    </a:lnTo>
                    <a:lnTo>
                      <a:pt x="114" y="170"/>
                    </a:lnTo>
                    <a:lnTo>
                      <a:pt x="114" y="14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80" name="Freeform 44"/>
              <p:cNvSpPr>
                <a:spLocks/>
              </p:cNvSpPr>
              <p:nvPr/>
            </p:nvSpPr>
            <p:spPr bwMode="auto">
              <a:xfrm>
                <a:off x="5931" y="4668"/>
                <a:ext cx="709" cy="539"/>
              </a:xfrm>
              <a:custGeom>
                <a:avLst/>
                <a:gdLst>
                  <a:gd name="T0" fmla="*/ 596 w 709"/>
                  <a:gd name="T1" fmla="*/ 85 h 539"/>
                  <a:gd name="T2" fmla="*/ 539 w 709"/>
                  <a:gd name="T3" fmla="*/ 85 h 539"/>
                  <a:gd name="T4" fmla="*/ 482 w 709"/>
                  <a:gd name="T5" fmla="*/ 114 h 539"/>
                  <a:gd name="T6" fmla="*/ 511 w 709"/>
                  <a:gd name="T7" fmla="*/ 57 h 539"/>
                  <a:gd name="T8" fmla="*/ 482 w 709"/>
                  <a:gd name="T9" fmla="*/ 0 h 539"/>
                  <a:gd name="T10" fmla="*/ 426 w 709"/>
                  <a:gd name="T11" fmla="*/ 0 h 539"/>
                  <a:gd name="T12" fmla="*/ 454 w 709"/>
                  <a:gd name="T13" fmla="*/ 85 h 539"/>
                  <a:gd name="T14" fmla="*/ 426 w 709"/>
                  <a:gd name="T15" fmla="*/ 57 h 539"/>
                  <a:gd name="T16" fmla="*/ 227 w 709"/>
                  <a:gd name="T17" fmla="*/ 199 h 539"/>
                  <a:gd name="T18" fmla="*/ 171 w 709"/>
                  <a:gd name="T19" fmla="*/ 199 h 539"/>
                  <a:gd name="T20" fmla="*/ 171 w 709"/>
                  <a:gd name="T21" fmla="*/ 255 h 539"/>
                  <a:gd name="T22" fmla="*/ 85 w 709"/>
                  <a:gd name="T23" fmla="*/ 284 h 539"/>
                  <a:gd name="T24" fmla="*/ 114 w 709"/>
                  <a:gd name="T25" fmla="*/ 340 h 539"/>
                  <a:gd name="T26" fmla="*/ 85 w 709"/>
                  <a:gd name="T27" fmla="*/ 340 h 539"/>
                  <a:gd name="T28" fmla="*/ 85 w 709"/>
                  <a:gd name="T29" fmla="*/ 369 h 539"/>
                  <a:gd name="T30" fmla="*/ 57 w 709"/>
                  <a:gd name="T31" fmla="*/ 340 h 539"/>
                  <a:gd name="T32" fmla="*/ 0 w 709"/>
                  <a:gd name="T33" fmla="*/ 397 h 539"/>
                  <a:gd name="T34" fmla="*/ 29 w 709"/>
                  <a:gd name="T35" fmla="*/ 539 h 539"/>
                  <a:gd name="T36" fmla="*/ 57 w 709"/>
                  <a:gd name="T37" fmla="*/ 511 h 539"/>
                  <a:gd name="T38" fmla="*/ 85 w 709"/>
                  <a:gd name="T39" fmla="*/ 511 h 539"/>
                  <a:gd name="T40" fmla="*/ 171 w 709"/>
                  <a:gd name="T41" fmla="*/ 454 h 539"/>
                  <a:gd name="T42" fmla="*/ 256 w 709"/>
                  <a:gd name="T43" fmla="*/ 482 h 539"/>
                  <a:gd name="T44" fmla="*/ 256 w 709"/>
                  <a:gd name="T45" fmla="*/ 511 h 539"/>
                  <a:gd name="T46" fmla="*/ 341 w 709"/>
                  <a:gd name="T47" fmla="*/ 539 h 539"/>
                  <a:gd name="T48" fmla="*/ 341 w 709"/>
                  <a:gd name="T49" fmla="*/ 511 h 539"/>
                  <a:gd name="T50" fmla="*/ 511 w 709"/>
                  <a:gd name="T51" fmla="*/ 511 h 539"/>
                  <a:gd name="T52" fmla="*/ 511 w 709"/>
                  <a:gd name="T53" fmla="*/ 482 h 539"/>
                  <a:gd name="T54" fmla="*/ 482 w 709"/>
                  <a:gd name="T55" fmla="*/ 454 h 539"/>
                  <a:gd name="T56" fmla="*/ 539 w 709"/>
                  <a:gd name="T57" fmla="*/ 340 h 539"/>
                  <a:gd name="T58" fmla="*/ 596 w 709"/>
                  <a:gd name="T59" fmla="*/ 312 h 539"/>
                  <a:gd name="T60" fmla="*/ 596 w 709"/>
                  <a:gd name="T61" fmla="*/ 340 h 539"/>
                  <a:gd name="T62" fmla="*/ 652 w 709"/>
                  <a:gd name="T63" fmla="*/ 284 h 539"/>
                  <a:gd name="T64" fmla="*/ 681 w 709"/>
                  <a:gd name="T65" fmla="*/ 227 h 539"/>
                  <a:gd name="T66" fmla="*/ 681 w 709"/>
                  <a:gd name="T67" fmla="*/ 170 h 539"/>
                  <a:gd name="T68" fmla="*/ 709 w 709"/>
                  <a:gd name="T69" fmla="*/ 142 h 539"/>
                  <a:gd name="T70" fmla="*/ 652 w 709"/>
                  <a:gd name="T71" fmla="*/ 114 h 539"/>
                  <a:gd name="T72" fmla="*/ 624 w 709"/>
                  <a:gd name="T73" fmla="*/ 142 h 539"/>
                  <a:gd name="T74" fmla="*/ 596 w 709"/>
                  <a:gd name="T75" fmla="*/ 85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09" h="539">
                    <a:moveTo>
                      <a:pt x="596" y="85"/>
                    </a:moveTo>
                    <a:lnTo>
                      <a:pt x="539" y="85"/>
                    </a:lnTo>
                    <a:lnTo>
                      <a:pt x="482" y="114"/>
                    </a:lnTo>
                    <a:lnTo>
                      <a:pt x="511" y="57"/>
                    </a:lnTo>
                    <a:lnTo>
                      <a:pt x="482" y="0"/>
                    </a:lnTo>
                    <a:lnTo>
                      <a:pt x="426" y="0"/>
                    </a:lnTo>
                    <a:lnTo>
                      <a:pt x="454" y="85"/>
                    </a:lnTo>
                    <a:lnTo>
                      <a:pt x="426" y="57"/>
                    </a:lnTo>
                    <a:lnTo>
                      <a:pt x="227" y="199"/>
                    </a:lnTo>
                    <a:lnTo>
                      <a:pt x="171" y="199"/>
                    </a:lnTo>
                    <a:lnTo>
                      <a:pt x="171" y="255"/>
                    </a:lnTo>
                    <a:lnTo>
                      <a:pt x="85" y="284"/>
                    </a:lnTo>
                    <a:lnTo>
                      <a:pt x="114" y="340"/>
                    </a:lnTo>
                    <a:lnTo>
                      <a:pt x="85" y="340"/>
                    </a:lnTo>
                    <a:lnTo>
                      <a:pt x="85" y="369"/>
                    </a:lnTo>
                    <a:lnTo>
                      <a:pt x="57" y="340"/>
                    </a:lnTo>
                    <a:lnTo>
                      <a:pt x="0" y="397"/>
                    </a:lnTo>
                    <a:lnTo>
                      <a:pt x="29" y="539"/>
                    </a:lnTo>
                    <a:lnTo>
                      <a:pt x="57" y="511"/>
                    </a:lnTo>
                    <a:lnTo>
                      <a:pt x="85" y="511"/>
                    </a:lnTo>
                    <a:lnTo>
                      <a:pt x="171" y="454"/>
                    </a:lnTo>
                    <a:lnTo>
                      <a:pt x="256" y="482"/>
                    </a:lnTo>
                    <a:lnTo>
                      <a:pt x="256" y="511"/>
                    </a:lnTo>
                    <a:lnTo>
                      <a:pt x="341" y="539"/>
                    </a:lnTo>
                    <a:lnTo>
                      <a:pt x="341" y="511"/>
                    </a:lnTo>
                    <a:lnTo>
                      <a:pt x="511" y="511"/>
                    </a:lnTo>
                    <a:lnTo>
                      <a:pt x="511" y="482"/>
                    </a:lnTo>
                    <a:lnTo>
                      <a:pt x="482" y="454"/>
                    </a:lnTo>
                    <a:lnTo>
                      <a:pt x="539" y="340"/>
                    </a:lnTo>
                    <a:lnTo>
                      <a:pt x="596" y="312"/>
                    </a:lnTo>
                    <a:lnTo>
                      <a:pt x="596" y="340"/>
                    </a:lnTo>
                    <a:lnTo>
                      <a:pt x="652" y="284"/>
                    </a:lnTo>
                    <a:lnTo>
                      <a:pt x="681" y="227"/>
                    </a:lnTo>
                    <a:lnTo>
                      <a:pt x="681" y="170"/>
                    </a:lnTo>
                    <a:lnTo>
                      <a:pt x="709" y="142"/>
                    </a:lnTo>
                    <a:lnTo>
                      <a:pt x="652" y="114"/>
                    </a:lnTo>
                    <a:lnTo>
                      <a:pt x="624" y="142"/>
                    </a:lnTo>
                    <a:lnTo>
                      <a:pt x="596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81" name="Freeform 45"/>
              <p:cNvSpPr>
                <a:spLocks/>
              </p:cNvSpPr>
              <p:nvPr/>
            </p:nvSpPr>
            <p:spPr bwMode="auto">
              <a:xfrm>
                <a:off x="5960" y="5122"/>
                <a:ext cx="709" cy="624"/>
              </a:xfrm>
              <a:custGeom>
                <a:avLst/>
                <a:gdLst>
                  <a:gd name="T0" fmla="*/ 0 w 709"/>
                  <a:gd name="T1" fmla="*/ 85 h 624"/>
                  <a:gd name="T2" fmla="*/ 28 w 709"/>
                  <a:gd name="T3" fmla="*/ 57 h 624"/>
                  <a:gd name="T4" fmla="*/ 56 w 709"/>
                  <a:gd name="T5" fmla="*/ 57 h 624"/>
                  <a:gd name="T6" fmla="*/ 142 w 709"/>
                  <a:gd name="T7" fmla="*/ 0 h 624"/>
                  <a:gd name="T8" fmla="*/ 227 w 709"/>
                  <a:gd name="T9" fmla="*/ 28 h 624"/>
                  <a:gd name="T10" fmla="*/ 227 w 709"/>
                  <a:gd name="T11" fmla="*/ 57 h 624"/>
                  <a:gd name="T12" fmla="*/ 312 w 709"/>
                  <a:gd name="T13" fmla="*/ 85 h 624"/>
                  <a:gd name="T14" fmla="*/ 312 w 709"/>
                  <a:gd name="T15" fmla="*/ 57 h 624"/>
                  <a:gd name="T16" fmla="*/ 482 w 709"/>
                  <a:gd name="T17" fmla="*/ 57 h 624"/>
                  <a:gd name="T18" fmla="*/ 623 w 709"/>
                  <a:gd name="T19" fmla="*/ 85 h 624"/>
                  <a:gd name="T20" fmla="*/ 680 w 709"/>
                  <a:gd name="T21" fmla="*/ 142 h 624"/>
                  <a:gd name="T22" fmla="*/ 595 w 709"/>
                  <a:gd name="T23" fmla="*/ 170 h 624"/>
                  <a:gd name="T24" fmla="*/ 623 w 709"/>
                  <a:gd name="T25" fmla="*/ 227 h 624"/>
                  <a:gd name="T26" fmla="*/ 680 w 709"/>
                  <a:gd name="T27" fmla="*/ 227 h 624"/>
                  <a:gd name="T28" fmla="*/ 709 w 709"/>
                  <a:gd name="T29" fmla="*/ 255 h 624"/>
                  <a:gd name="T30" fmla="*/ 680 w 709"/>
                  <a:gd name="T31" fmla="*/ 283 h 624"/>
                  <a:gd name="T32" fmla="*/ 623 w 709"/>
                  <a:gd name="T33" fmla="*/ 340 h 624"/>
                  <a:gd name="T34" fmla="*/ 652 w 709"/>
                  <a:gd name="T35" fmla="*/ 397 h 624"/>
                  <a:gd name="T36" fmla="*/ 680 w 709"/>
                  <a:gd name="T37" fmla="*/ 397 h 624"/>
                  <a:gd name="T38" fmla="*/ 709 w 709"/>
                  <a:gd name="T39" fmla="*/ 453 h 624"/>
                  <a:gd name="T40" fmla="*/ 623 w 709"/>
                  <a:gd name="T41" fmla="*/ 425 h 624"/>
                  <a:gd name="T42" fmla="*/ 623 w 709"/>
                  <a:gd name="T43" fmla="*/ 482 h 624"/>
                  <a:gd name="T44" fmla="*/ 567 w 709"/>
                  <a:gd name="T45" fmla="*/ 482 h 624"/>
                  <a:gd name="T46" fmla="*/ 567 w 709"/>
                  <a:gd name="T47" fmla="*/ 510 h 624"/>
                  <a:gd name="T48" fmla="*/ 538 w 709"/>
                  <a:gd name="T49" fmla="*/ 510 h 624"/>
                  <a:gd name="T50" fmla="*/ 510 w 709"/>
                  <a:gd name="T51" fmla="*/ 539 h 624"/>
                  <a:gd name="T52" fmla="*/ 453 w 709"/>
                  <a:gd name="T53" fmla="*/ 539 h 624"/>
                  <a:gd name="T54" fmla="*/ 453 w 709"/>
                  <a:gd name="T55" fmla="*/ 567 h 624"/>
                  <a:gd name="T56" fmla="*/ 425 w 709"/>
                  <a:gd name="T57" fmla="*/ 624 h 624"/>
                  <a:gd name="T58" fmla="*/ 340 w 709"/>
                  <a:gd name="T59" fmla="*/ 595 h 624"/>
                  <a:gd name="T60" fmla="*/ 340 w 709"/>
                  <a:gd name="T61" fmla="*/ 539 h 624"/>
                  <a:gd name="T62" fmla="*/ 312 w 709"/>
                  <a:gd name="T63" fmla="*/ 539 h 624"/>
                  <a:gd name="T64" fmla="*/ 312 w 709"/>
                  <a:gd name="T65" fmla="*/ 510 h 624"/>
                  <a:gd name="T66" fmla="*/ 255 w 709"/>
                  <a:gd name="T67" fmla="*/ 482 h 624"/>
                  <a:gd name="T68" fmla="*/ 227 w 709"/>
                  <a:gd name="T69" fmla="*/ 510 h 624"/>
                  <a:gd name="T70" fmla="*/ 198 w 709"/>
                  <a:gd name="T71" fmla="*/ 482 h 624"/>
                  <a:gd name="T72" fmla="*/ 227 w 709"/>
                  <a:gd name="T73" fmla="*/ 425 h 624"/>
                  <a:gd name="T74" fmla="*/ 198 w 709"/>
                  <a:gd name="T75" fmla="*/ 397 h 624"/>
                  <a:gd name="T76" fmla="*/ 170 w 709"/>
                  <a:gd name="T77" fmla="*/ 425 h 624"/>
                  <a:gd name="T78" fmla="*/ 142 w 709"/>
                  <a:gd name="T79" fmla="*/ 368 h 624"/>
                  <a:gd name="T80" fmla="*/ 142 w 709"/>
                  <a:gd name="T81" fmla="*/ 312 h 624"/>
                  <a:gd name="T82" fmla="*/ 170 w 709"/>
                  <a:gd name="T83" fmla="*/ 283 h 624"/>
                  <a:gd name="T84" fmla="*/ 198 w 709"/>
                  <a:gd name="T85" fmla="*/ 312 h 624"/>
                  <a:gd name="T86" fmla="*/ 227 w 709"/>
                  <a:gd name="T87" fmla="*/ 255 h 624"/>
                  <a:gd name="T88" fmla="*/ 142 w 709"/>
                  <a:gd name="T89" fmla="*/ 255 h 624"/>
                  <a:gd name="T90" fmla="*/ 142 w 709"/>
                  <a:gd name="T91" fmla="*/ 227 h 624"/>
                  <a:gd name="T92" fmla="*/ 56 w 709"/>
                  <a:gd name="T93" fmla="*/ 142 h 624"/>
                  <a:gd name="T94" fmla="*/ 0 w 709"/>
                  <a:gd name="T95" fmla="*/ 142 h 624"/>
                  <a:gd name="T96" fmla="*/ 0 w 709"/>
                  <a:gd name="T97" fmla="*/ 113 h 624"/>
                  <a:gd name="T98" fmla="*/ 0 w 709"/>
                  <a:gd name="T99" fmla="*/ 85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09" h="624">
                    <a:moveTo>
                      <a:pt x="0" y="85"/>
                    </a:moveTo>
                    <a:lnTo>
                      <a:pt x="28" y="57"/>
                    </a:lnTo>
                    <a:lnTo>
                      <a:pt x="56" y="57"/>
                    </a:lnTo>
                    <a:lnTo>
                      <a:pt x="142" y="0"/>
                    </a:lnTo>
                    <a:lnTo>
                      <a:pt x="227" y="28"/>
                    </a:lnTo>
                    <a:lnTo>
                      <a:pt x="227" y="57"/>
                    </a:lnTo>
                    <a:lnTo>
                      <a:pt x="312" y="85"/>
                    </a:lnTo>
                    <a:lnTo>
                      <a:pt x="312" y="57"/>
                    </a:lnTo>
                    <a:lnTo>
                      <a:pt x="482" y="57"/>
                    </a:lnTo>
                    <a:lnTo>
                      <a:pt x="623" y="85"/>
                    </a:lnTo>
                    <a:lnTo>
                      <a:pt x="680" y="142"/>
                    </a:lnTo>
                    <a:lnTo>
                      <a:pt x="595" y="170"/>
                    </a:lnTo>
                    <a:lnTo>
                      <a:pt x="623" y="227"/>
                    </a:lnTo>
                    <a:lnTo>
                      <a:pt x="680" y="227"/>
                    </a:lnTo>
                    <a:lnTo>
                      <a:pt x="709" y="255"/>
                    </a:lnTo>
                    <a:lnTo>
                      <a:pt x="680" y="283"/>
                    </a:lnTo>
                    <a:lnTo>
                      <a:pt x="623" y="340"/>
                    </a:lnTo>
                    <a:lnTo>
                      <a:pt x="652" y="397"/>
                    </a:lnTo>
                    <a:lnTo>
                      <a:pt x="680" y="397"/>
                    </a:lnTo>
                    <a:lnTo>
                      <a:pt x="709" y="453"/>
                    </a:lnTo>
                    <a:lnTo>
                      <a:pt x="623" y="425"/>
                    </a:lnTo>
                    <a:lnTo>
                      <a:pt x="623" y="482"/>
                    </a:lnTo>
                    <a:lnTo>
                      <a:pt x="567" y="482"/>
                    </a:lnTo>
                    <a:lnTo>
                      <a:pt x="567" y="510"/>
                    </a:lnTo>
                    <a:lnTo>
                      <a:pt x="538" y="510"/>
                    </a:lnTo>
                    <a:lnTo>
                      <a:pt x="510" y="539"/>
                    </a:lnTo>
                    <a:lnTo>
                      <a:pt x="453" y="539"/>
                    </a:lnTo>
                    <a:lnTo>
                      <a:pt x="453" y="567"/>
                    </a:lnTo>
                    <a:lnTo>
                      <a:pt x="425" y="624"/>
                    </a:lnTo>
                    <a:lnTo>
                      <a:pt x="340" y="595"/>
                    </a:lnTo>
                    <a:lnTo>
                      <a:pt x="340" y="539"/>
                    </a:lnTo>
                    <a:lnTo>
                      <a:pt x="312" y="539"/>
                    </a:lnTo>
                    <a:lnTo>
                      <a:pt x="312" y="510"/>
                    </a:lnTo>
                    <a:lnTo>
                      <a:pt x="255" y="482"/>
                    </a:lnTo>
                    <a:lnTo>
                      <a:pt x="227" y="510"/>
                    </a:lnTo>
                    <a:lnTo>
                      <a:pt x="198" y="482"/>
                    </a:lnTo>
                    <a:lnTo>
                      <a:pt x="227" y="425"/>
                    </a:lnTo>
                    <a:lnTo>
                      <a:pt x="198" y="397"/>
                    </a:lnTo>
                    <a:lnTo>
                      <a:pt x="170" y="425"/>
                    </a:lnTo>
                    <a:lnTo>
                      <a:pt x="142" y="368"/>
                    </a:lnTo>
                    <a:lnTo>
                      <a:pt x="142" y="312"/>
                    </a:lnTo>
                    <a:lnTo>
                      <a:pt x="170" y="283"/>
                    </a:lnTo>
                    <a:lnTo>
                      <a:pt x="198" y="312"/>
                    </a:lnTo>
                    <a:lnTo>
                      <a:pt x="227" y="255"/>
                    </a:lnTo>
                    <a:lnTo>
                      <a:pt x="142" y="255"/>
                    </a:lnTo>
                    <a:lnTo>
                      <a:pt x="142" y="227"/>
                    </a:lnTo>
                    <a:lnTo>
                      <a:pt x="56" y="142"/>
                    </a:lnTo>
                    <a:lnTo>
                      <a:pt x="0" y="142"/>
                    </a:lnTo>
                    <a:lnTo>
                      <a:pt x="0" y="113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82" name="Freeform 46"/>
              <p:cNvSpPr>
                <a:spLocks/>
              </p:cNvSpPr>
              <p:nvPr/>
            </p:nvSpPr>
            <p:spPr bwMode="auto">
              <a:xfrm>
                <a:off x="6413" y="4810"/>
                <a:ext cx="624" cy="765"/>
              </a:xfrm>
              <a:custGeom>
                <a:avLst/>
                <a:gdLst>
                  <a:gd name="T0" fmla="*/ 256 w 624"/>
                  <a:gd name="T1" fmla="*/ 765 h 765"/>
                  <a:gd name="T2" fmla="*/ 227 w 624"/>
                  <a:gd name="T3" fmla="*/ 709 h 765"/>
                  <a:gd name="T4" fmla="*/ 199 w 624"/>
                  <a:gd name="T5" fmla="*/ 709 h 765"/>
                  <a:gd name="T6" fmla="*/ 170 w 624"/>
                  <a:gd name="T7" fmla="*/ 652 h 765"/>
                  <a:gd name="T8" fmla="*/ 256 w 624"/>
                  <a:gd name="T9" fmla="*/ 567 h 765"/>
                  <a:gd name="T10" fmla="*/ 227 w 624"/>
                  <a:gd name="T11" fmla="*/ 539 h 765"/>
                  <a:gd name="T12" fmla="*/ 170 w 624"/>
                  <a:gd name="T13" fmla="*/ 539 h 765"/>
                  <a:gd name="T14" fmla="*/ 142 w 624"/>
                  <a:gd name="T15" fmla="*/ 482 h 765"/>
                  <a:gd name="T16" fmla="*/ 227 w 624"/>
                  <a:gd name="T17" fmla="*/ 454 h 765"/>
                  <a:gd name="T18" fmla="*/ 170 w 624"/>
                  <a:gd name="T19" fmla="*/ 397 h 765"/>
                  <a:gd name="T20" fmla="*/ 29 w 624"/>
                  <a:gd name="T21" fmla="*/ 369 h 765"/>
                  <a:gd name="T22" fmla="*/ 29 w 624"/>
                  <a:gd name="T23" fmla="*/ 340 h 765"/>
                  <a:gd name="T24" fmla="*/ 0 w 624"/>
                  <a:gd name="T25" fmla="*/ 312 h 765"/>
                  <a:gd name="T26" fmla="*/ 57 w 624"/>
                  <a:gd name="T27" fmla="*/ 198 h 765"/>
                  <a:gd name="T28" fmla="*/ 114 w 624"/>
                  <a:gd name="T29" fmla="*/ 170 h 765"/>
                  <a:gd name="T30" fmla="*/ 114 w 624"/>
                  <a:gd name="T31" fmla="*/ 198 h 765"/>
                  <a:gd name="T32" fmla="*/ 170 w 624"/>
                  <a:gd name="T33" fmla="*/ 142 h 765"/>
                  <a:gd name="T34" fmla="*/ 199 w 624"/>
                  <a:gd name="T35" fmla="*/ 85 h 765"/>
                  <a:gd name="T36" fmla="*/ 199 w 624"/>
                  <a:gd name="T37" fmla="*/ 28 h 765"/>
                  <a:gd name="T38" fmla="*/ 227 w 624"/>
                  <a:gd name="T39" fmla="*/ 0 h 765"/>
                  <a:gd name="T40" fmla="*/ 341 w 624"/>
                  <a:gd name="T41" fmla="*/ 57 h 765"/>
                  <a:gd name="T42" fmla="*/ 397 w 624"/>
                  <a:gd name="T43" fmla="*/ 57 h 765"/>
                  <a:gd name="T44" fmla="*/ 426 w 624"/>
                  <a:gd name="T45" fmla="*/ 57 h 765"/>
                  <a:gd name="T46" fmla="*/ 426 w 624"/>
                  <a:gd name="T47" fmla="*/ 85 h 765"/>
                  <a:gd name="T48" fmla="*/ 397 w 624"/>
                  <a:gd name="T49" fmla="*/ 113 h 765"/>
                  <a:gd name="T50" fmla="*/ 426 w 624"/>
                  <a:gd name="T51" fmla="*/ 142 h 765"/>
                  <a:gd name="T52" fmla="*/ 482 w 624"/>
                  <a:gd name="T53" fmla="*/ 170 h 765"/>
                  <a:gd name="T54" fmla="*/ 511 w 624"/>
                  <a:gd name="T55" fmla="*/ 227 h 765"/>
                  <a:gd name="T56" fmla="*/ 482 w 624"/>
                  <a:gd name="T57" fmla="*/ 255 h 765"/>
                  <a:gd name="T58" fmla="*/ 539 w 624"/>
                  <a:gd name="T59" fmla="*/ 312 h 765"/>
                  <a:gd name="T60" fmla="*/ 539 w 624"/>
                  <a:gd name="T61" fmla="*/ 284 h 765"/>
                  <a:gd name="T62" fmla="*/ 596 w 624"/>
                  <a:gd name="T63" fmla="*/ 312 h 765"/>
                  <a:gd name="T64" fmla="*/ 596 w 624"/>
                  <a:gd name="T65" fmla="*/ 340 h 765"/>
                  <a:gd name="T66" fmla="*/ 567 w 624"/>
                  <a:gd name="T67" fmla="*/ 340 h 765"/>
                  <a:gd name="T68" fmla="*/ 539 w 624"/>
                  <a:gd name="T69" fmla="*/ 454 h 765"/>
                  <a:gd name="T70" fmla="*/ 567 w 624"/>
                  <a:gd name="T71" fmla="*/ 482 h 765"/>
                  <a:gd name="T72" fmla="*/ 539 w 624"/>
                  <a:gd name="T73" fmla="*/ 539 h 765"/>
                  <a:gd name="T74" fmla="*/ 567 w 624"/>
                  <a:gd name="T75" fmla="*/ 567 h 765"/>
                  <a:gd name="T76" fmla="*/ 596 w 624"/>
                  <a:gd name="T77" fmla="*/ 567 h 765"/>
                  <a:gd name="T78" fmla="*/ 624 w 624"/>
                  <a:gd name="T79" fmla="*/ 595 h 765"/>
                  <a:gd name="T80" fmla="*/ 596 w 624"/>
                  <a:gd name="T81" fmla="*/ 624 h 765"/>
                  <a:gd name="T82" fmla="*/ 567 w 624"/>
                  <a:gd name="T83" fmla="*/ 624 h 765"/>
                  <a:gd name="T84" fmla="*/ 567 w 624"/>
                  <a:gd name="T85" fmla="*/ 652 h 765"/>
                  <a:gd name="T86" fmla="*/ 511 w 624"/>
                  <a:gd name="T87" fmla="*/ 624 h 765"/>
                  <a:gd name="T88" fmla="*/ 511 w 624"/>
                  <a:gd name="T89" fmla="*/ 652 h 765"/>
                  <a:gd name="T90" fmla="*/ 454 w 624"/>
                  <a:gd name="T91" fmla="*/ 624 h 765"/>
                  <a:gd name="T92" fmla="*/ 482 w 624"/>
                  <a:gd name="T93" fmla="*/ 595 h 765"/>
                  <a:gd name="T94" fmla="*/ 482 w 624"/>
                  <a:gd name="T95" fmla="*/ 567 h 765"/>
                  <a:gd name="T96" fmla="*/ 511 w 624"/>
                  <a:gd name="T97" fmla="*/ 567 h 765"/>
                  <a:gd name="T98" fmla="*/ 511 w 624"/>
                  <a:gd name="T99" fmla="*/ 539 h 765"/>
                  <a:gd name="T100" fmla="*/ 454 w 624"/>
                  <a:gd name="T101" fmla="*/ 510 h 765"/>
                  <a:gd name="T102" fmla="*/ 426 w 624"/>
                  <a:gd name="T103" fmla="*/ 595 h 765"/>
                  <a:gd name="T104" fmla="*/ 397 w 624"/>
                  <a:gd name="T105" fmla="*/ 567 h 765"/>
                  <a:gd name="T106" fmla="*/ 397 w 624"/>
                  <a:gd name="T107" fmla="*/ 595 h 765"/>
                  <a:gd name="T108" fmla="*/ 341 w 624"/>
                  <a:gd name="T109" fmla="*/ 624 h 765"/>
                  <a:gd name="T110" fmla="*/ 312 w 624"/>
                  <a:gd name="T111" fmla="*/ 652 h 765"/>
                  <a:gd name="T112" fmla="*/ 284 w 624"/>
                  <a:gd name="T113" fmla="*/ 652 h 765"/>
                  <a:gd name="T114" fmla="*/ 284 w 624"/>
                  <a:gd name="T115" fmla="*/ 709 h 765"/>
                  <a:gd name="T116" fmla="*/ 256 w 624"/>
                  <a:gd name="T117" fmla="*/ 765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24" h="765">
                    <a:moveTo>
                      <a:pt x="256" y="765"/>
                    </a:moveTo>
                    <a:lnTo>
                      <a:pt x="227" y="709"/>
                    </a:lnTo>
                    <a:lnTo>
                      <a:pt x="199" y="709"/>
                    </a:lnTo>
                    <a:lnTo>
                      <a:pt x="170" y="652"/>
                    </a:lnTo>
                    <a:lnTo>
                      <a:pt x="256" y="567"/>
                    </a:lnTo>
                    <a:lnTo>
                      <a:pt x="227" y="539"/>
                    </a:lnTo>
                    <a:lnTo>
                      <a:pt x="170" y="539"/>
                    </a:lnTo>
                    <a:lnTo>
                      <a:pt x="142" y="482"/>
                    </a:lnTo>
                    <a:lnTo>
                      <a:pt x="227" y="454"/>
                    </a:lnTo>
                    <a:lnTo>
                      <a:pt x="170" y="397"/>
                    </a:lnTo>
                    <a:lnTo>
                      <a:pt x="29" y="369"/>
                    </a:lnTo>
                    <a:lnTo>
                      <a:pt x="29" y="340"/>
                    </a:lnTo>
                    <a:lnTo>
                      <a:pt x="0" y="312"/>
                    </a:lnTo>
                    <a:lnTo>
                      <a:pt x="57" y="198"/>
                    </a:lnTo>
                    <a:lnTo>
                      <a:pt x="114" y="170"/>
                    </a:lnTo>
                    <a:lnTo>
                      <a:pt x="114" y="198"/>
                    </a:lnTo>
                    <a:lnTo>
                      <a:pt x="170" y="142"/>
                    </a:lnTo>
                    <a:lnTo>
                      <a:pt x="199" y="85"/>
                    </a:lnTo>
                    <a:lnTo>
                      <a:pt x="199" y="28"/>
                    </a:lnTo>
                    <a:lnTo>
                      <a:pt x="227" y="0"/>
                    </a:lnTo>
                    <a:lnTo>
                      <a:pt x="341" y="57"/>
                    </a:lnTo>
                    <a:lnTo>
                      <a:pt x="397" y="57"/>
                    </a:lnTo>
                    <a:lnTo>
                      <a:pt x="426" y="57"/>
                    </a:lnTo>
                    <a:lnTo>
                      <a:pt x="426" y="85"/>
                    </a:lnTo>
                    <a:lnTo>
                      <a:pt x="397" y="113"/>
                    </a:lnTo>
                    <a:lnTo>
                      <a:pt x="426" y="142"/>
                    </a:lnTo>
                    <a:lnTo>
                      <a:pt x="482" y="170"/>
                    </a:lnTo>
                    <a:lnTo>
                      <a:pt x="511" y="227"/>
                    </a:lnTo>
                    <a:lnTo>
                      <a:pt x="482" y="255"/>
                    </a:lnTo>
                    <a:lnTo>
                      <a:pt x="539" y="312"/>
                    </a:lnTo>
                    <a:lnTo>
                      <a:pt x="539" y="284"/>
                    </a:lnTo>
                    <a:lnTo>
                      <a:pt x="596" y="312"/>
                    </a:lnTo>
                    <a:lnTo>
                      <a:pt x="596" y="340"/>
                    </a:lnTo>
                    <a:lnTo>
                      <a:pt x="567" y="340"/>
                    </a:lnTo>
                    <a:lnTo>
                      <a:pt x="539" y="454"/>
                    </a:lnTo>
                    <a:lnTo>
                      <a:pt x="567" y="482"/>
                    </a:lnTo>
                    <a:lnTo>
                      <a:pt x="539" y="539"/>
                    </a:lnTo>
                    <a:lnTo>
                      <a:pt x="567" y="567"/>
                    </a:lnTo>
                    <a:lnTo>
                      <a:pt x="596" y="567"/>
                    </a:lnTo>
                    <a:lnTo>
                      <a:pt x="624" y="595"/>
                    </a:lnTo>
                    <a:lnTo>
                      <a:pt x="596" y="624"/>
                    </a:lnTo>
                    <a:lnTo>
                      <a:pt x="567" y="624"/>
                    </a:lnTo>
                    <a:lnTo>
                      <a:pt x="567" y="652"/>
                    </a:lnTo>
                    <a:lnTo>
                      <a:pt x="511" y="624"/>
                    </a:lnTo>
                    <a:lnTo>
                      <a:pt x="511" y="652"/>
                    </a:lnTo>
                    <a:lnTo>
                      <a:pt x="454" y="624"/>
                    </a:lnTo>
                    <a:lnTo>
                      <a:pt x="482" y="595"/>
                    </a:lnTo>
                    <a:lnTo>
                      <a:pt x="482" y="567"/>
                    </a:lnTo>
                    <a:lnTo>
                      <a:pt x="511" y="567"/>
                    </a:lnTo>
                    <a:lnTo>
                      <a:pt x="511" y="539"/>
                    </a:lnTo>
                    <a:lnTo>
                      <a:pt x="454" y="510"/>
                    </a:lnTo>
                    <a:lnTo>
                      <a:pt x="426" y="595"/>
                    </a:lnTo>
                    <a:lnTo>
                      <a:pt x="397" y="567"/>
                    </a:lnTo>
                    <a:lnTo>
                      <a:pt x="397" y="595"/>
                    </a:lnTo>
                    <a:lnTo>
                      <a:pt x="341" y="624"/>
                    </a:lnTo>
                    <a:lnTo>
                      <a:pt x="312" y="652"/>
                    </a:lnTo>
                    <a:lnTo>
                      <a:pt x="284" y="652"/>
                    </a:lnTo>
                    <a:lnTo>
                      <a:pt x="284" y="709"/>
                    </a:lnTo>
                    <a:lnTo>
                      <a:pt x="256" y="76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83" name="Freeform 47"/>
              <p:cNvSpPr>
                <a:spLocks/>
              </p:cNvSpPr>
              <p:nvPr/>
            </p:nvSpPr>
            <p:spPr bwMode="auto">
              <a:xfrm>
                <a:off x="6527" y="4470"/>
                <a:ext cx="652" cy="652"/>
              </a:xfrm>
              <a:custGeom>
                <a:avLst/>
                <a:gdLst>
                  <a:gd name="T0" fmla="*/ 482 w 652"/>
                  <a:gd name="T1" fmla="*/ 652 h 652"/>
                  <a:gd name="T2" fmla="*/ 510 w 652"/>
                  <a:gd name="T3" fmla="*/ 652 h 652"/>
                  <a:gd name="T4" fmla="*/ 482 w 652"/>
                  <a:gd name="T5" fmla="*/ 624 h 652"/>
                  <a:gd name="T6" fmla="*/ 538 w 652"/>
                  <a:gd name="T7" fmla="*/ 567 h 652"/>
                  <a:gd name="T8" fmla="*/ 538 w 652"/>
                  <a:gd name="T9" fmla="*/ 510 h 652"/>
                  <a:gd name="T10" fmla="*/ 595 w 652"/>
                  <a:gd name="T11" fmla="*/ 453 h 652"/>
                  <a:gd name="T12" fmla="*/ 623 w 652"/>
                  <a:gd name="T13" fmla="*/ 453 h 652"/>
                  <a:gd name="T14" fmla="*/ 652 w 652"/>
                  <a:gd name="T15" fmla="*/ 397 h 652"/>
                  <a:gd name="T16" fmla="*/ 595 w 652"/>
                  <a:gd name="T17" fmla="*/ 340 h 652"/>
                  <a:gd name="T18" fmla="*/ 595 w 652"/>
                  <a:gd name="T19" fmla="*/ 283 h 652"/>
                  <a:gd name="T20" fmla="*/ 567 w 652"/>
                  <a:gd name="T21" fmla="*/ 227 h 652"/>
                  <a:gd name="T22" fmla="*/ 510 w 652"/>
                  <a:gd name="T23" fmla="*/ 170 h 652"/>
                  <a:gd name="T24" fmla="*/ 425 w 652"/>
                  <a:gd name="T25" fmla="*/ 57 h 652"/>
                  <a:gd name="T26" fmla="*/ 425 w 652"/>
                  <a:gd name="T27" fmla="*/ 28 h 652"/>
                  <a:gd name="T28" fmla="*/ 397 w 652"/>
                  <a:gd name="T29" fmla="*/ 0 h 652"/>
                  <a:gd name="T30" fmla="*/ 312 w 652"/>
                  <a:gd name="T31" fmla="*/ 57 h 652"/>
                  <a:gd name="T32" fmla="*/ 283 w 652"/>
                  <a:gd name="T33" fmla="*/ 28 h 652"/>
                  <a:gd name="T34" fmla="*/ 227 w 652"/>
                  <a:gd name="T35" fmla="*/ 57 h 652"/>
                  <a:gd name="T36" fmla="*/ 227 w 652"/>
                  <a:gd name="T37" fmla="*/ 85 h 652"/>
                  <a:gd name="T38" fmla="*/ 170 w 652"/>
                  <a:gd name="T39" fmla="*/ 85 h 652"/>
                  <a:gd name="T40" fmla="*/ 142 w 652"/>
                  <a:gd name="T41" fmla="*/ 28 h 652"/>
                  <a:gd name="T42" fmla="*/ 85 w 652"/>
                  <a:gd name="T43" fmla="*/ 28 h 652"/>
                  <a:gd name="T44" fmla="*/ 28 w 652"/>
                  <a:gd name="T45" fmla="*/ 85 h 652"/>
                  <a:gd name="T46" fmla="*/ 28 w 652"/>
                  <a:gd name="T47" fmla="*/ 198 h 652"/>
                  <a:gd name="T48" fmla="*/ 0 w 652"/>
                  <a:gd name="T49" fmla="*/ 283 h 652"/>
                  <a:gd name="T50" fmla="*/ 28 w 652"/>
                  <a:gd name="T51" fmla="*/ 340 h 652"/>
                  <a:gd name="T52" fmla="*/ 56 w 652"/>
                  <a:gd name="T53" fmla="*/ 312 h 652"/>
                  <a:gd name="T54" fmla="*/ 227 w 652"/>
                  <a:gd name="T55" fmla="*/ 397 h 652"/>
                  <a:gd name="T56" fmla="*/ 312 w 652"/>
                  <a:gd name="T57" fmla="*/ 397 h 652"/>
                  <a:gd name="T58" fmla="*/ 312 w 652"/>
                  <a:gd name="T59" fmla="*/ 425 h 652"/>
                  <a:gd name="T60" fmla="*/ 283 w 652"/>
                  <a:gd name="T61" fmla="*/ 453 h 652"/>
                  <a:gd name="T62" fmla="*/ 312 w 652"/>
                  <a:gd name="T63" fmla="*/ 482 h 652"/>
                  <a:gd name="T64" fmla="*/ 368 w 652"/>
                  <a:gd name="T65" fmla="*/ 510 h 652"/>
                  <a:gd name="T66" fmla="*/ 397 w 652"/>
                  <a:gd name="T67" fmla="*/ 567 h 652"/>
                  <a:gd name="T68" fmla="*/ 368 w 652"/>
                  <a:gd name="T69" fmla="*/ 595 h 652"/>
                  <a:gd name="T70" fmla="*/ 425 w 652"/>
                  <a:gd name="T71" fmla="*/ 652 h 652"/>
                  <a:gd name="T72" fmla="*/ 425 w 652"/>
                  <a:gd name="T73" fmla="*/ 624 h 652"/>
                  <a:gd name="T74" fmla="*/ 482 w 652"/>
                  <a:gd name="T75" fmla="*/ 65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52" h="652">
                    <a:moveTo>
                      <a:pt x="482" y="652"/>
                    </a:moveTo>
                    <a:lnTo>
                      <a:pt x="510" y="652"/>
                    </a:lnTo>
                    <a:lnTo>
                      <a:pt x="482" y="624"/>
                    </a:lnTo>
                    <a:lnTo>
                      <a:pt x="538" y="567"/>
                    </a:lnTo>
                    <a:lnTo>
                      <a:pt x="538" y="510"/>
                    </a:lnTo>
                    <a:lnTo>
                      <a:pt x="595" y="453"/>
                    </a:lnTo>
                    <a:lnTo>
                      <a:pt x="623" y="453"/>
                    </a:lnTo>
                    <a:lnTo>
                      <a:pt x="652" y="397"/>
                    </a:lnTo>
                    <a:lnTo>
                      <a:pt x="595" y="340"/>
                    </a:lnTo>
                    <a:lnTo>
                      <a:pt x="595" y="283"/>
                    </a:lnTo>
                    <a:lnTo>
                      <a:pt x="567" y="227"/>
                    </a:lnTo>
                    <a:lnTo>
                      <a:pt x="510" y="170"/>
                    </a:lnTo>
                    <a:lnTo>
                      <a:pt x="425" y="57"/>
                    </a:lnTo>
                    <a:lnTo>
                      <a:pt x="425" y="28"/>
                    </a:lnTo>
                    <a:lnTo>
                      <a:pt x="397" y="0"/>
                    </a:lnTo>
                    <a:lnTo>
                      <a:pt x="312" y="57"/>
                    </a:lnTo>
                    <a:lnTo>
                      <a:pt x="283" y="28"/>
                    </a:lnTo>
                    <a:lnTo>
                      <a:pt x="227" y="57"/>
                    </a:lnTo>
                    <a:lnTo>
                      <a:pt x="227" y="85"/>
                    </a:lnTo>
                    <a:lnTo>
                      <a:pt x="170" y="85"/>
                    </a:lnTo>
                    <a:lnTo>
                      <a:pt x="142" y="28"/>
                    </a:lnTo>
                    <a:lnTo>
                      <a:pt x="85" y="28"/>
                    </a:lnTo>
                    <a:lnTo>
                      <a:pt x="28" y="85"/>
                    </a:lnTo>
                    <a:lnTo>
                      <a:pt x="28" y="198"/>
                    </a:lnTo>
                    <a:lnTo>
                      <a:pt x="0" y="283"/>
                    </a:lnTo>
                    <a:lnTo>
                      <a:pt x="28" y="340"/>
                    </a:lnTo>
                    <a:lnTo>
                      <a:pt x="56" y="312"/>
                    </a:lnTo>
                    <a:lnTo>
                      <a:pt x="227" y="397"/>
                    </a:lnTo>
                    <a:lnTo>
                      <a:pt x="312" y="397"/>
                    </a:lnTo>
                    <a:lnTo>
                      <a:pt x="312" y="425"/>
                    </a:lnTo>
                    <a:lnTo>
                      <a:pt x="283" y="453"/>
                    </a:lnTo>
                    <a:lnTo>
                      <a:pt x="312" y="482"/>
                    </a:lnTo>
                    <a:lnTo>
                      <a:pt x="368" y="510"/>
                    </a:lnTo>
                    <a:lnTo>
                      <a:pt x="397" y="567"/>
                    </a:lnTo>
                    <a:lnTo>
                      <a:pt x="368" y="595"/>
                    </a:lnTo>
                    <a:lnTo>
                      <a:pt x="425" y="652"/>
                    </a:lnTo>
                    <a:lnTo>
                      <a:pt x="425" y="624"/>
                    </a:lnTo>
                    <a:lnTo>
                      <a:pt x="482" y="65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84" name="Freeform 48"/>
              <p:cNvSpPr>
                <a:spLocks/>
              </p:cNvSpPr>
              <p:nvPr/>
            </p:nvSpPr>
            <p:spPr bwMode="auto">
              <a:xfrm>
                <a:off x="5988" y="1862"/>
                <a:ext cx="1077" cy="964"/>
              </a:xfrm>
              <a:custGeom>
                <a:avLst/>
                <a:gdLst>
                  <a:gd name="T0" fmla="*/ 1077 w 1077"/>
                  <a:gd name="T1" fmla="*/ 765 h 964"/>
                  <a:gd name="T2" fmla="*/ 992 w 1077"/>
                  <a:gd name="T3" fmla="*/ 822 h 964"/>
                  <a:gd name="T4" fmla="*/ 936 w 1077"/>
                  <a:gd name="T5" fmla="*/ 822 h 964"/>
                  <a:gd name="T6" fmla="*/ 851 w 1077"/>
                  <a:gd name="T7" fmla="*/ 879 h 964"/>
                  <a:gd name="T8" fmla="*/ 794 w 1077"/>
                  <a:gd name="T9" fmla="*/ 850 h 964"/>
                  <a:gd name="T10" fmla="*/ 737 w 1077"/>
                  <a:gd name="T11" fmla="*/ 879 h 964"/>
                  <a:gd name="T12" fmla="*/ 681 w 1077"/>
                  <a:gd name="T13" fmla="*/ 964 h 964"/>
                  <a:gd name="T14" fmla="*/ 652 w 1077"/>
                  <a:gd name="T15" fmla="*/ 935 h 964"/>
                  <a:gd name="T16" fmla="*/ 595 w 1077"/>
                  <a:gd name="T17" fmla="*/ 850 h 964"/>
                  <a:gd name="T18" fmla="*/ 539 w 1077"/>
                  <a:gd name="T19" fmla="*/ 822 h 964"/>
                  <a:gd name="T20" fmla="*/ 510 w 1077"/>
                  <a:gd name="T21" fmla="*/ 737 h 964"/>
                  <a:gd name="T22" fmla="*/ 284 w 1077"/>
                  <a:gd name="T23" fmla="*/ 595 h 964"/>
                  <a:gd name="T24" fmla="*/ 227 w 1077"/>
                  <a:gd name="T25" fmla="*/ 567 h 964"/>
                  <a:gd name="T26" fmla="*/ 199 w 1077"/>
                  <a:gd name="T27" fmla="*/ 567 h 964"/>
                  <a:gd name="T28" fmla="*/ 199 w 1077"/>
                  <a:gd name="T29" fmla="*/ 538 h 964"/>
                  <a:gd name="T30" fmla="*/ 170 w 1077"/>
                  <a:gd name="T31" fmla="*/ 510 h 964"/>
                  <a:gd name="T32" fmla="*/ 170 w 1077"/>
                  <a:gd name="T33" fmla="*/ 453 h 964"/>
                  <a:gd name="T34" fmla="*/ 142 w 1077"/>
                  <a:gd name="T35" fmla="*/ 425 h 964"/>
                  <a:gd name="T36" fmla="*/ 28 w 1077"/>
                  <a:gd name="T37" fmla="*/ 198 h 964"/>
                  <a:gd name="T38" fmla="*/ 28 w 1077"/>
                  <a:gd name="T39" fmla="*/ 85 h 964"/>
                  <a:gd name="T40" fmla="*/ 0 w 1077"/>
                  <a:gd name="T41" fmla="*/ 0 h 964"/>
                  <a:gd name="T42" fmla="*/ 114 w 1077"/>
                  <a:gd name="T43" fmla="*/ 85 h 964"/>
                  <a:gd name="T44" fmla="*/ 114 w 1077"/>
                  <a:gd name="T45" fmla="*/ 141 h 964"/>
                  <a:gd name="T46" fmla="*/ 142 w 1077"/>
                  <a:gd name="T47" fmla="*/ 198 h 964"/>
                  <a:gd name="T48" fmla="*/ 227 w 1077"/>
                  <a:gd name="T49" fmla="*/ 255 h 964"/>
                  <a:gd name="T50" fmla="*/ 199 w 1077"/>
                  <a:gd name="T51" fmla="*/ 312 h 964"/>
                  <a:gd name="T52" fmla="*/ 284 w 1077"/>
                  <a:gd name="T53" fmla="*/ 368 h 964"/>
                  <a:gd name="T54" fmla="*/ 312 w 1077"/>
                  <a:gd name="T55" fmla="*/ 368 h 964"/>
                  <a:gd name="T56" fmla="*/ 510 w 1077"/>
                  <a:gd name="T57" fmla="*/ 283 h 964"/>
                  <a:gd name="T58" fmla="*/ 510 w 1077"/>
                  <a:gd name="T59" fmla="*/ 255 h 964"/>
                  <a:gd name="T60" fmla="*/ 539 w 1077"/>
                  <a:gd name="T61" fmla="*/ 283 h 964"/>
                  <a:gd name="T62" fmla="*/ 539 w 1077"/>
                  <a:gd name="T63" fmla="*/ 340 h 964"/>
                  <a:gd name="T64" fmla="*/ 567 w 1077"/>
                  <a:gd name="T65" fmla="*/ 368 h 964"/>
                  <a:gd name="T66" fmla="*/ 595 w 1077"/>
                  <a:gd name="T67" fmla="*/ 425 h 964"/>
                  <a:gd name="T68" fmla="*/ 652 w 1077"/>
                  <a:gd name="T69" fmla="*/ 453 h 964"/>
                  <a:gd name="T70" fmla="*/ 624 w 1077"/>
                  <a:gd name="T71" fmla="*/ 482 h 964"/>
                  <a:gd name="T72" fmla="*/ 652 w 1077"/>
                  <a:gd name="T73" fmla="*/ 567 h 964"/>
                  <a:gd name="T74" fmla="*/ 681 w 1077"/>
                  <a:gd name="T75" fmla="*/ 567 h 964"/>
                  <a:gd name="T76" fmla="*/ 709 w 1077"/>
                  <a:gd name="T77" fmla="*/ 595 h 964"/>
                  <a:gd name="T78" fmla="*/ 737 w 1077"/>
                  <a:gd name="T79" fmla="*/ 595 h 964"/>
                  <a:gd name="T80" fmla="*/ 737 w 1077"/>
                  <a:gd name="T81" fmla="*/ 623 h 964"/>
                  <a:gd name="T82" fmla="*/ 794 w 1077"/>
                  <a:gd name="T83" fmla="*/ 595 h 964"/>
                  <a:gd name="T84" fmla="*/ 879 w 1077"/>
                  <a:gd name="T85" fmla="*/ 538 h 964"/>
                  <a:gd name="T86" fmla="*/ 907 w 1077"/>
                  <a:gd name="T87" fmla="*/ 567 h 964"/>
                  <a:gd name="T88" fmla="*/ 964 w 1077"/>
                  <a:gd name="T89" fmla="*/ 538 h 964"/>
                  <a:gd name="T90" fmla="*/ 992 w 1077"/>
                  <a:gd name="T91" fmla="*/ 567 h 964"/>
                  <a:gd name="T92" fmla="*/ 992 w 1077"/>
                  <a:gd name="T93" fmla="*/ 623 h 964"/>
                  <a:gd name="T94" fmla="*/ 1021 w 1077"/>
                  <a:gd name="T95" fmla="*/ 623 h 964"/>
                  <a:gd name="T96" fmla="*/ 1021 w 1077"/>
                  <a:gd name="T97" fmla="*/ 680 h 964"/>
                  <a:gd name="T98" fmla="*/ 1049 w 1077"/>
                  <a:gd name="T99" fmla="*/ 737 h 964"/>
                  <a:gd name="T100" fmla="*/ 1077 w 1077"/>
                  <a:gd name="T101" fmla="*/ 737 h 964"/>
                  <a:gd name="T102" fmla="*/ 1077 w 1077"/>
                  <a:gd name="T103" fmla="*/ 765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077" h="964">
                    <a:moveTo>
                      <a:pt x="1077" y="765"/>
                    </a:moveTo>
                    <a:lnTo>
                      <a:pt x="992" y="822"/>
                    </a:lnTo>
                    <a:lnTo>
                      <a:pt x="936" y="822"/>
                    </a:lnTo>
                    <a:lnTo>
                      <a:pt x="851" y="879"/>
                    </a:lnTo>
                    <a:lnTo>
                      <a:pt x="794" y="850"/>
                    </a:lnTo>
                    <a:lnTo>
                      <a:pt x="737" y="879"/>
                    </a:lnTo>
                    <a:lnTo>
                      <a:pt x="681" y="964"/>
                    </a:lnTo>
                    <a:lnTo>
                      <a:pt x="652" y="935"/>
                    </a:lnTo>
                    <a:lnTo>
                      <a:pt x="595" y="850"/>
                    </a:lnTo>
                    <a:lnTo>
                      <a:pt x="539" y="822"/>
                    </a:lnTo>
                    <a:lnTo>
                      <a:pt x="510" y="737"/>
                    </a:lnTo>
                    <a:lnTo>
                      <a:pt x="284" y="595"/>
                    </a:lnTo>
                    <a:lnTo>
                      <a:pt x="227" y="567"/>
                    </a:lnTo>
                    <a:lnTo>
                      <a:pt x="199" y="567"/>
                    </a:lnTo>
                    <a:lnTo>
                      <a:pt x="199" y="538"/>
                    </a:lnTo>
                    <a:lnTo>
                      <a:pt x="170" y="510"/>
                    </a:lnTo>
                    <a:lnTo>
                      <a:pt x="170" y="453"/>
                    </a:lnTo>
                    <a:lnTo>
                      <a:pt x="142" y="425"/>
                    </a:lnTo>
                    <a:lnTo>
                      <a:pt x="28" y="198"/>
                    </a:lnTo>
                    <a:lnTo>
                      <a:pt x="28" y="85"/>
                    </a:lnTo>
                    <a:lnTo>
                      <a:pt x="0" y="0"/>
                    </a:lnTo>
                    <a:lnTo>
                      <a:pt x="114" y="85"/>
                    </a:lnTo>
                    <a:lnTo>
                      <a:pt x="114" y="141"/>
                    </a:lnTo>
                    <a:lnTo>
                      <a:pt x="142" y="198"/>
                    </a:lnTo>
                    <a:lnTo>
                      <a:pt x="227" y="255"/>
                    </a:lnTo>
                    <a:lnTo>
                      <a:pt x="199" y="312"/>
                    </a:lnTo>
                    <a:lnTo>
                      <a:pt x="284" y="368"/>
                    </a:lnTo>
                    <a:lnTo>
                      <a:pt x="312" y="368"/>
                    </a:lnTo>
                    <a:lnTo>
                      <a:pt x="510" y="283"/>
                    </a:lnTo>
                    <a:lnTo>
                      <a:pt x="510" y="255"/>
                    </a:lnTo>
                    <a:lnTo>
                      <a:pt x="539" y="283"/>
                    </a:lnTo>
                    <a:lnTo>
                      <a:pt x="539" y="340"/>
                    </a:lnTo>
                    <a:lnTo>
                      <a:pt x="567" y="368"/>
                    </a:lnTo>
                    <a:lnTo>
                      <a:pt x="595" y="425"/>
                    </a:lnTo>
                    <a:lnTo>
                      <a:pt x="652" y="453"/>
                    </a:lnTo>
                    <a:lnTo>
                      <a:pt x="624" y="482"/>
                    </a:lnTo>
                    <a:lnTo>
                      <a:pt x="652" y="567"/>
                    </a:lnTo>
                    <a:lnTo>
                      <a:pt x="681" y="567"/>
                    </a:lnTo>
                    <a:lnTo>
                      <a:pt x="709" y="595"/>
                    </a:lnTo>
                    <a:lnTo>
                      <a:pt x="737" y="595"/>
                    </a:lnTo>
                    <a:lnTo>
                      <a:pt x="737" y="623"/>
                    </a:lnTo>
                    <a:lnTo>
                      <a:pt x="794" y="595"/>
                    </a:lnTo>
                    <a:lnTo>
                      <a:pt x="879" y="538"/>
                    </a:lnTo>
                    <a:lnTo>
                      <a:pt x="907" y="567"/>
                    </a:lnTo>
                    <a:lnTo>
                      <a:pt x="964" y="538"/>
                    </a:lnTo>
                    <a:lnTo>
                      <a:pt x="992" y="567"/>
                    </a:lnTo>
                    <a:lnTo>
                      <a:pt x="992" y="623"/>
                    </a:lnTo>
                    <a:lnTo>
                      <a:pt x="1021" y="623"/>
                    </a:lnTo>
                    <a:lnTo>
                      <a:pt x="1021" y="680"/>
                    </a:lnTo>
                    <a:lnTo>
                      <a:pt x="1049" y="737"/>
                    </a:lnTo>
                    <a:lnTo>
                      <a:pt x="1077" y="737"/>
                    </a:lnTo>
                    <a:lnTo>
                      <a:pt x="1077" y="76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85" name="Freeform 49"/>
              <p:cNvSpPr>
                <a:spLocks/>
              </p:cNvSpPr>
              <p:nvPr/>
            </p:nvSpPr>
            <p:spPr bwMode="auto">
              <a:xfrm>
                <a:off x="5903" y="1720"/>
                <a:ext cx="1134" cy="765"/>
              </a:xfrm>
              <a:custGeom>
                <a:avLst/>
                <a:gdLst>
                  <a:gd name="T0" fmla="*/ 1049 w 1134"/>
                  <a:gd name="T1" fmla="*/ 680 h 765"/>
                  <a:gd name="T2" fmla="*/ 1049 w 1134"/>
                  <a:gd name="T3" fmla="*/ 510 h 765"/>
                  <a:gd name="T4" fmla="*/ 1106 w 1134"/>
                  <a:gd name="T5" fmla="*/ 454 h 765"/>
                  <a:gd name="T6" fmla="*/ 1134 w 1134"/>
                  <a:gd name="T7" fmla="*/ 397 h 765"/>
                  <a:gd name="T8" fmla="*/ 1106 w 1134"/>
                  <a:gd name="T9" fmla="*/ 340 h 765"/>
                  <a:gd name="T10" fmla="*/ 1077 w 1134"/>
                  <a:gd name="T11" fmla="*/ 340 h 765"/>
                  <a:gd name="T12" fmla="*/ 1021 w 1134"/>
                  <a:gd name="T13" fmla="*/ 255 h 765"/>
                  <a:gd name="T14" fmla="*/ 1049 w 1134"/>
                  <a:gd name="T15" fmla="*/ 198 h 765"/>
                  <a:gd name="T16" fmla="*/ 1021 w 1134"/>
                  <a:gd name="T17" fmla="*/ 142 h 765"/>
                  <a:gd name="T18" fmla="*/ 964 w 1134"/>
                  <a:gd name="T19" fmla="*/ 142 h 765"/>
                  <a:gd name="T20" fmla="*/ 936 w 1134"/>
                  <a:gd name="T21" fmla="*/ 113 h 765"/>
                  <a:gd name="T22" fmla="*/ 907 w 1134"/>
                  <a:gd name="T23" fmla="*/ 113 h 765"/>
                  <a:gd name="T24" fmla="*/ 794 w 1134"/>
                  <a:gd name="T25" fmla="*/ 85 h 765"/>
                  <a:gd name="T26" fmla="*/ 737 w 1134"/>
                  <a:gd name="T27" fmla="*/ 85 h 765"/>
                  <a:gd name="T28" fmla="*/ 680 w 1134"/>
                  <a:gd name="T29" fmla="*/ 57 h 765"/>
                  <a:gd name="T30" fmla="*/ 652 w 1134"/>
                  <a:gd name="T31" fmla="*/ 113 h 765"/>
                  <a:gd name="T32" fmla="*/ 709 w 1134"/>
                  <a:gd name="T33" fmla="*/ 142 h 765"/>
                  <a:gd name="T34" fmla="*/ 680 w 1134"/>
                  <a:gd name="T35" fmla="*/ 142 h 765"/>
                  <a:gd name="T36" fmla="*/ 595 w 1134"/>
                  <a:gd name="T37" fmla="*/ 113 h 765"/>
                  <a:gd name="T38" fmla="*/ 539 w 1134"/>
                  <a:gd name="T39" fmla="*/ 57 h 765"/>
                  <a:gd name="T40" fmla="*/ 227 w 1134"/>
                  <a:gd name="T41" fmla="*/ 28 h 765"/>
                  <a:gd name="T42" fmla="*/ 0 w 1134"/>
                  <a:gd name="T43" fmla="*/ 0 h 765"/>
                  <a:gd name="T44" fmla="*/ 28 w 1134"/>
                  <a:gd name="T45" fmla="*/ 57 h 765"/>
                  <a:gd name="T46" fmla="*/ 85 w 1134"/>
                  <a:gd name="T47" fmla="*/ 142 h 765"/>
                  <a:gd name="T48" fmla="*/ 199 w 1134"/>
                  <a:gd name="T49" fmla="*/ 227 h 765"/>
                  <a:gd name="T50" fmla="*/ 199 w 1134"/>
                  <a:gd name="T51" fmla="*/ 283 h 765"/>
                  <a:gd name="T52" fmla="*/ 227 w 1134"/>
                  <a:gd name="T53" fmla="*/ 340 h 765"/>
                  <a:gd name="T54" fmla="*/ 312 w 1134"/>
                  <a:gd name="T55" fmla="*/ 397 h 765"/>
                  <a:gd name="T56" fmla="*/ 284 w 1134"/>
                  <a:gd name="T57" fmla="*/ 454 h 765"/>
                  <a:gd name="T58" fmla="*/ 369 w 1134"/>
                  <a:gd name="T59" fmla="*/ 510 h 765"/>
                  <a:gd name="T60" fmla="*/ 397 w 1134"/>
                  <a:gd name="T61" fmla="*/ 510 h 765"/>
                  <a:gd name="T62" fmla="*/ 595 w 1134"/>
                  <a:gd name="T63" fmla="*/ 425 h 765"/>
                  <a:gd name="T64" fmla="*/ 595 w 1134"/>
                  <a:gd name="T65" fmla="*/ 397 h 765"/>
                  <a:gd name="T66" fmla="*/ 624 w 1134"/>
                  <a:gd name="T67" fmla="*/ 425 h 765"/>
                  <a:gd name="T68" fmla="*/ 624 w 1134"/>
                  <a:gd name="T69" fmla="*/ 482 h 765"/>
                  <a:gd name="T70" fmla="*/ 652 w 1134"/>
                  <a:gd name="T71" fmla="*/ 510 h 765"/>
                  <a:gd name="T72" fmla="*/ 680 w 1134"/>
                  <a:gd name="T73" fmla="*/ 567 h 765"/>
                  <a:gd name="T74" fmla="*/ 737 w 1134"/>
                  <a:gd name="T75" fmla="*/ 595 h 765"/>
                  <a:gd name="T76" fmla="*/ 709 w 1134"/>
                  <a:gd name="T77" fmla="*/ 624 h 765"/>
                  <a:gd name="T78" fmla="*/ 737 w 1134"/>
                  <a:gd name="T79" fmla="*/ 709 h 765"/>
                  <a:gd name="T80" fmla="*/ 766 w 1134"/>
                  <a:gd name="T81" fmla="*/ 709 h 765"/>
                  <a:gd name="T82" fmla="*/ 794 w 1134"/>
                  <a:gd name="T83" fmla="*/ 737 h 765"/>
                  <a:gd name="T84" fmla="*/ 822 w 1134"/>
                  <a:gd name="T85" fmla="*/ 737 h 765"/>
                  <a:gd name="T86" fmla="*/ 822 w 1134"/>
                  <a:gd name="T87" fmla="*/ 765 h 765"/>
                  <a:gd name="T88" fmla="*/ 879 w 1134"/>
                  <a:gd name="T89" fmla="*/ 737 h 765"/>
                  <a:gd name="T90" fmla="*/ 964 w 1134"/>
                  <a:gd name="T91" fmla="*/ 680 h 765"/>
                  <a:gd name="T92" fmla="*/ 992 w 1134"/>
                  <a:gd name="T93" fmla="*/ 709 h 765"/>
                  <a:gd name="T94" fmla="*/ 1049 w 1134"/>
                  <a:gd name="T95" fmla="*/ 680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134" h="765">
                    <a:moveTo>
                      <a:pt x="1049" y="680"/>
                    </a:moveTo>
                    <a:lnTo>
                      <a:pt x="1049" y="510"/>
                    </a:lnTo>
                    <a:lnTo>
                      <a:pt x="1106" y="454"/>
                    </a:lnTo>
                    <a:lnTo>
                      <a:pt x="1134" y="397"/>
                    </a:lnTo>
                    <a:lnTo>
                      <a:pt x="1106" y="340"/>
                    </a:lnTo>
                    <a:lnTo>
                      <a:pt x="1077" y="340"/>
                    </a:lnTo>
                    <a:lnTo>
                      <a:pt x="1021" y="255"/>
                    </a:lnTo>
                    <a:lnTo>
                      <a:pt x="1049" y="198"/>
                    </a:lnTo>
                    <a:lnTo>
                      <a:pt x="1021" y="142"/>
                    </a:lnTo>
                    <a:lnTo>
                      <a:pt x="964" y="142"/>
                    </a:lnTo>
                    <a:lnTo>
                      <a:pt x="936" y="113"/>
                    </a:lnTo>
                    <a:lnTo>
                      <a:pt x="907" y="113"/>
                    </a:lnTo>
                    <a:lnTo>
                      <a:pt x="794" y="85"/>
                    </a:lnTo>
                    <a:lnTo>
                      <a:pt x="737" y="85"/>
                    </a:lnTo>
                    <a:lnTo>
                      <a:pt x="680" y="57"/>
                    </a:lnTo>
                    <a:lnTo>
                      <a:pt x="652" y="113"/>
                    </a:lnTo>
                    <a:lnTo>
                      <a:pt x="709" y="142"/>
                    </a:lnTo>
                    <a:lnTo>
                      <a:pt x="680" y="142"/>
                    </a:lnTo>
                    <a:lnTo>
                      <a:pt x="595" y="113"/>
                    </a:lnTo>
                    <a:lnTo>
                      <a:pt x="539" y="57"/>
                    </a:lnTo>
                    <a:lnTo>
                      <a:pt x="227" y="28"/>
                    </a:lnTo>
                    <a:lnTo>
                      <a:pt x="0" y="0"/>
                    </a:lnTo>
                    <a:lnTo>
                      <a:pt x="28" y="57"/>
                    </a:lnTo>
                    <a:lnTo>
                      <a:pt x="85" y="142"/>
                    </a:lnTo>
                    <a:lnTo>
                      <a:pt x="199" y="227"/>
                    </a:lnTo>
                    <a:lnTo>
                      <a:pt x="199" y="283"/>
                    </a:lnTo>
                    <a:lnTo>
                      <a:pt x="227" y="340"/>
                    </a:lnTo>
                    <a:lnTo>
                      <a:pt x="312" y="397"/>
                    </a:lnTo>
                    <a:lnTo>
                      <a:pt x="284" y="454"/>
                    </a:lnTo>
                    <a:lnTo>
                      <a:pt x="369" y="510"/>
                    </a:lnTo>
                    <a:lnTo>
                      <a:pt x="397" y="510"/>
                    </a:lnTo>
                    <a:lnTo>
                      <a:pt x="595" y="425"/>
                    </a:lnTo>
                    <a:lnTo>
                      <a:pt x="595" y="397"/>
                    </a:lnTo>
                    <a:lnTo>
                      <a:pt x="624" y="425"/>
                    </a:lnTo>
                    <a:lnTo>
                      <a:pt x="624" y="482"/>
                    </a:lnTo>
                    <a:lnTo>
                      <a:pt x="652" y="510"/>
                    </a:lnTo>
                    <a:lnTo>
                      <a:pt x="680" y="567"/>
                    </a:lnTo>
                    <a:lnTo>
                      <a:pt x="737" y="595"/>
                    </a:lnTo>
                    <a:lnTo>
                      <a:pt x="709" y="624"/>
                    </a:lnTo>
                    <a:lnTo>
                      <a:pt x="737" y="709"/>
                    </a:lnTo>
                    <a:lnTo>
                      <a:pt x="766" y="709"/>
                    </a:lnTo>
                    <a:lnTo>
                      <a:pt x="794" y="737"/>
                    </a:lnTo>
                    <a:lnTo>
                      <a:pt x="822" y="737"/>
                    </a:lnTo>
                    <a:lnTo>
                      <a:pt x="822" y="765"/>
                    </a:lnTo>
                    <a:lnTo>
                      <a:pt x="879" y="737"/>
                    </a:lnTo>
                    <a:lnTo>
                      <a:pt x="964" y="680"/>
                    </a:lnTo>
                    <a:lnTo>
                      <a:pt x="992" y="709"/>
                    </a:lnTo>
                    <a:lnTo>
                      <a:pt x="1049" y="68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86" name="Freeform 50"/>
              <p:cNvSpPr>
                <a:spLocks/>
              </p:cNvSpPr>
              <p:nvPr/>
            </p:nvSpPr>
            <p:spPr bwMode="auto">
              <a:xfrm>
                <a:off x="5903" y="1493"/>
                <a:ext cx="1247" cy="624"/>
              </a:xfrm>
              <a:custGeom>
                <a:avLst/>
                <a:gdLst>
                  <a:gd name="T0" fmla="*/ 1134 w 1247"/>
                  <a:gd name="T1" fmla="*/ 624 h 624"/>
                  <a:gd name="T2" fmla="*/ 1106 w 1247"/>
                  <a:gd name="T3" fmla="*/ 567 h 624"/>
                  <a:gd name="T4" fmla="*/ 1077 w 1247"/>
                  <a:gd name="T5" fmla="*/ 567 h 624"/>
                  <a:gd name="T6" fmla="*/ 1021 w 1247"/>
                  <a:gd name="T7" fmla="*/ 482 h 624"/>
                  <a:gd name="T8" fmla="*/ 1049 w 1247"/>
                  <a:gd name="T9" fmla="*/ 425 h 624"/>
                  <a:gd name="T10" fmla="*/ 1021 w 1247"/>
                  <a:gd name="T11" fmla="*/ 369 h 624"/>
                  <a:gd name="T12" fmla="*/ 964 w 1247"/>
                  <a:gd name="T13" fmla="*/ 369 h 624"/>
                  <a:gd name="T14" fmla="*/ 936 w 1247"/>
                  <a:gd name="T15" fmla="*/ 340 h 624"/>
                  <a:gd name="T16" fmla="*/ 907 w 1247"/>
                  <a:gd name="T17" fmla="*/ 340 h 624"/>
                  <a:gd name="T18" fmla="*/ 794 w 1247"/>
                  <a:gd name="T19" fmla="*/ 312 h 624"/>
                  <a:gd name="T20" fmla="*/ 737 w 1247"/>
                  <a:gd name="T21" fmla="*/ 312 h 624"/>
                  <a:gd name="T22" fmla="*/ 680 w 1247"/>
                  <a:gd name="T23" fmla="*/ 284 h 624"/>
                  <a:gd name="T24" fmla="*/ 652 w 1247"/>
                  <a:gd name="T25" fmla="*/ 340 h 624"/>
                  <a:gd name="T26" fmla="*/ 709 w 1247"/>
                  <a:gd name="T27" fmla="*/ 369 h 624"/>
                  <a:gd name="T28" fmla="*/ 680 w 1247"/>
                  <a:gd name="T29" fmla="*/ 369 h 624"/>
                  <a:gd name="T30" fmla="*/ 595 w 1247"/>
                  <a:gd name="T31" fmla="*/ 340 h 624"/>
                  <a:gd name="T32" fmla="*/ 539 w 1247"/>
                  <a:gd name="T33" fmla="*/ 284 h 624"/>
                  <a:gd name="T34" fmla="*/ 227 w 1247"/>
                  <a:gd name="T35" fmla="*/ 255 h 624"/>
                  <a:gd name="T36" fmla="*/ 0 w 1247"/>
                  <a:gd name="T37" fmla="*/ 227 h 624"/>
                  <a:gd name="T38" fmla="*/ 0 w 1247"/>
                  <a:gd name="T39" fmla="*/ 199 h 624"/>
                  <a:gd name="T40" fmla="*/ 57 w 1247"/>
                  <a:gd name="T41" fmla="*/ 170 h 624"/>
                  <a:gd name="T42" fmla="*/ 199 w 1247"/>
                  <a:gd name="T43" fmla="*/ 170 h 624"/>
                  <a:gd name="T44" fmla="*/ 227 w 1247"/>
                  <a:gd name="T45" fmla="*/ 142 h 624"/>
                  <a:gd name="T46" fmla="*/ 369 w 1247"/>
                  <a:gd name="T47" fmla="*/ 142 h 624"/>
                  <a:gd name="T48" fmla="*/ 397 w 1247"/>
                  <a:gd name="T49" fmla="*/ 170 h 624"/>
                  <a:gd name="T50" fmla="*/ 454 w 1247"/>
                  <a:gd name="T51" fmla="*/ 85 h 624"/>
                  <a:gd name="T52" fmla="*/ 510 w 1247"/>
                  <a:gd name="T53" fmla="*/ 85 h 624"/>
                  <a:gd name="T54" fmla="*/ 510 w 1247"/>
                  <a:gd name="T55" fmla="*/ 57 h 624"/>
                  <a:gd name="T56" fmla="*/ 539 w 1247"/>
                  <a:gd name="T57" fmla="*/ 85 h 624"/>
                  <a:gd name="T58" fmla="*/ 567 w 1247"/>
                  <a:gd name="T59" fmla="*/ 57 h 624"/>
                  <a:gd name="T60" fmla="*/ 624 w 1247"/>
                  <a:gd name="T61" fmla="*/ 114 h 624"/>
                  <a:gd name="T62" fmla="*/ 652 w 1247"/>
                  <a:gd name="T63" fmla="*/ 85 h 624"/>
                  <a:gd name="T64" fmla="*/ 737 w 1247"/>
                  <a:gd name="T65" fmla="*/ 57 h 624"/>
                  <a:gd name="T66" fmla="*/ 737 w 1247"/>
                  <a:gd name="T67" fmla="*/ 28 h 624"/>
                  <a:gd name="T68" fmla="*/ 766 w 1247"/>
                  <a:gd name="T69" fmla="*/ 28 h 624"/>
                  <a:gd name="T70" fmla="*/ 822 w 1247"/>
                  <a:gd name="T71" fmla="*/ 0 h 624"/>
                  <a:gd name="T72" fmla="*/ 907 w 1247"/>
                  <a:gd name="T73" fmla="*/ 28 h 624"/>
                  <a:gd name="T74" fmla="*/ 1021 w 1247"/>
                  <a:gd name="T75" fmla="*/ 0 h 624"/>
                  <a:gd name="T76" fmla="*/ 1077 w 1247"/>
                  <a:gd name="T77" fmla="*/ 0 h 624"/>
                  <a:gd name="T78" fmla="*/ 1106 w 1247"/>
                  <a:gd name="T79" fmla="*/ 0 h 624"/>
                  <a:gd name="T80" fmla="*/ 1134 w 1247"/>
                  <a:gd name="T81" fmla="*/ 0 h 624"/>
                  <a:gd name="T82" fmla="*/ 1162 w 1247"/>
                  <a:gd name="T83" fmla="*/ 28 h 624"/>
                  <a:gd name="T84" fmla="*/ 1162 w 1247"/>
                  <a:gd name="T85" fmla="*/ 114 h 624"/>
                  <a:gd name="T86" fmla="*/ 1191 w 1247"/>
                  <a:gd name="T87" fmla="*/ 142 h 624"/>
                  <a:gd name="T88" fmla="*/ 1191 w 1247"/>
                  <a:gd name="T89" fmla="*/ 199 h 624"/>
                  <a:gd name="T90" fmla="*/ 1219 w 1247"/>
                  <a:gd name="T91" fmla="*/ 227 h 624"/>
                  <a:gd name="T92" fmla="*/ 1219 w 1247"/>
                  <a:gd name="T93" fmla="*/ 255 h 624"/>
                  <a:gd name="T94" fmla="*/ 1191 w 1247"/>
                  <a:gd name="T95" fmla="*/ 284 h 624"/>
                  <a:gd name="T96" fmla="*/ 1219 w 1247"/>
                  <a:gd name="T97" fmla="*/ 340 h 624"/>
                  <a:gd name="T98" fmla="*/ 1247 w 1247"/>
                  <a:gd name="T99" fmla="*/ 369 h 624"/>
                  <a:gd name="T100" fmla="*/ 1247 w 1247"/>
                  <a:gd name="T101" fmla="*/ 425 h 624"/>
                  <a:gd name="T102" fmla="*/ 1219 w 1247"/>
                  <a:gd name="T103" fmla="*/ 454 h 624"/>
                  <a:gd name="T104" fmla="*/ 1191 w 1247"/>
                  <a:gd name="T105" fmla="*/ 595 h 624"/>
                  <a:gd name="T106" fmla="*/ 1162 w 1247"/>
                  <a:gd name="T107" fmla="*/ 595 h 624"/>
                  <a:gd name="T108" fmla="*/ 1134 w 1247"/>
                  <a:gd name="T109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247" h="624">
                    <a:moveTo>
                      <a:pt x="1134" y="624"/>
                    </a:moveTo>
                    <a:lnTo>
                      <a:pt x="1106" y="567"/>
                    </a:lnTo>
                    <a:lnTo>
                      <a:pt x="1077" y="567"/>
                    </a:lnTo>
                    <a:lnTo>
                      <a:pt x="1021" y="482"/>
                    </a:lnTo>
                    <a:lnTo>
                      <a:pt x="1049" y="425"/>
                    </a:lnTo>
                    <a:lnTo>
                      <a:pt x="1021" y="369"/>
                    </a:lnTo>
                    <a:lnTo>
                      <a:pt x="964" y="369"/>
                    </a:lnTo>
                    <a:lnTo>
                      <a:pt x="936" y="340"/>
                    </a:lnTo>
                    <a:lnTo>
                      <a:pt x="907" y="340"/>
                    </a:lnTo>
                    <a:lnTo>
                      <a:pt x="794" y="312"/>
                    </a:lnTo>
                    <a:lnTo>
                      <a:pt x="737" y="312"/>
                    </a:lnTo>
                    <a:lnTo>
                      <a:pt x="680" y="284"/>
                    </a:lnTo>
                    <a:lnTo>
                      <a:pt x="652" y="340"/>
                    </a:lnTo>
                    <a:lnTo>
                      <a:pt x="709" y="369"/>
                    </a:lnTo>
                    <a:lnTo>
                      <a:pt x="680" y="369"/>
                    </a:lnTo>
                    <a:lnTo>
                      <a:pt x="595" y="340"/>
                    </a:lnTo>
                    <a:lnTo>
                      <a:pt x="539" y="284"/>
                    </a:lnTo>
                    <a:lnTo>
                      <a:pt x="227" y="255"/>
                    </a:lnTo>
                    <a:lnTo>
                      <a:pt x="0" y="227"/>
                    </a:lnTo>
                    <a:lnTo>
                      <a:pt x="0" y="199"/>
                    </a:lnTo>
                    <a:lnTo>
                      <a:pt x="57" y="170"/>
                    </a:lnTo>
                    <a:lnTo>
                      <a:pt x="199" y="170"/>
                    </a:lnTo>
                    <a:lnTo>
                      <a:pt x="227" y="142"/>
                    </a:lnTo>
                    <a:lnTo>
                      <a:pt x="369" y="142"/>
                    </a:lnTo>
                    <a:lnTo>
                      <a:pt x="397" y="170"/>
                    </a:lnTo>
                    <a:lnTo>
                      <a:pt x="454" y="85"/>
                    </a:lnTo>
                    <a:lnTo>
                      <a:pt x="510" y="85"/>
                    </a:lnTo>
                    <a:lnTo>
                      <a:pt x="510" y="57"/>
                    </a:lnTo>
                    <a:lnTo>
                      <a:pt x="539" y="85"/>
                    </a:lnTo>
                    <a:lnTo>
                      <a:pt x="567" y="57"/>
                    </a:lnTo>
                    <a:lnTo>
                      <a:pt x="624" y="114"/>
                    </a:lnTo>
                    <a:lnTo>
                      <a:pt x="652" y="85"/>
                    </a:lnTo>
                    <a:lnTo>
                      <a:pt x="737" y="57"/>
                    </a:lnTo>
                    <a:lnTo>
                      <a:pt x="737" y="28"/>
                    </a:lnTo>
                    <a:lnTo>
                      <a:pt x="766" y="28"/>
                    </a:lnTo>
                    <a:lnTo>
                      <a:pt x="822" y="0"/>
                    </a:lnTo>
                    <a:lnTo>
                      <a:pt x="907" y="28"/>
                    </a:lnTo>
                    <a:lnTo>
                      <a:pt x="1021" y="0"/>
                    </a:lnTo>
                    <a:lnTo>
                      <a:pt x="1077" y="0"/>
                    </a:lnTo>
                    <a:lnTo>
                      <a:pt x="1106" y="0"/>
                    </a:lnTo>
                    <a:lnTo>
                      <a:pt x="1134" y="0"/>
                    </a:lnTo>
                    <a:lnTo>
                      <a:pt x="1162" y="28"/>
                    </a:lnTo>
                    <a:lnTo>
                      <a:pt x="1162" y="114"/>
                    </a:lnTo>
                    <a:lnTo>
                      <a:pt x="1191" y="142"/>
                    </a:lnTo>
                    <a:lnTo>
                      <a:pt x="1191" y="199"/>
                    </a:lnTo>
                    <a:lnTo>
                      <a:pt x="1219" y="227"/>
                    </a:lnTo>
                    <a:lnTo>
                      <a:pt x="1219" y="255"/>
                    </a:lnTo>
                    <a:lnTo>
                      <a:pt x="1191" y="284"/>
                    </a:lnTo>
                    <a:lnTo>
                      <a:pt x="1219" y="340"/>
                    </a:lnTo>
                    <a:lnTo>
                      <a:pt x="1247" y="369"/>
                    </a:lnTo>
                    <a:lnTo>
                      <a:pt x="1247" y="425"/>
                    </a:lnTo>
                    <a:lnTo>
                      <a:pt x="1219" y="454"/>
                    </a:lnTo>
                    <a:lnTo>
                      <a:pt x="1191" y="595"/>
                    </a:lnTo>
                    <a:lnTo>
                      <a:pt x="1162" y="595"/>
                    </a:lnTo>
                    <a:lnTo>
                      <a:pt x="1134" y="62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87" name="Freeform 51"/>
              <p:cNvSpPr>
                <a:spLocks/>
              </p:cNvSpPr>
              <p:nvPr/>
            </p:nvSpPr>
            <p:spPr bwMode="auto">
              <a:xfrm>
                <a:off x="5166" y="1777"/>
                <a:ext cx="1106" cy="1247"/>
              </a:xfrm>
              <a:custGeom>
                <a:avLst/>
                <a:gdLst>
                  <a:gd name="T0" fmla="*/ 28 w 1106"/>
                  <a:gd name="T1" fmla="*/ 1049 h 1247"/>
                  <a:gd name="T2" fmla="*/ 28 w 1106"/>
                  <a:gd name="T3" fmla="*/ 1077 h 1247"/>
                  <a:gd name="T4" fmla="*/ 113 w 1106"/>
                  <a:gd name="T5" fmla="*/ 1105 h 1247"/>
                  <a:gd name="T6" fmla="*/ 198 w 1106"/>
                  <a:gd name="T7" fmla="*/ 1162 h 1247"/>
                  <a:gd name="T8" fmla="*/ 255 w 1106"/>
                  <a:gd name="T9" fmla="*/ 1134 h 1247"/>
                  <a:gd name="T10" fmla="*/ 312 w 1106"/>
                  <a:gd name="T11" fmla="*/ 1219 h 1247"/>
                  <a:gd name="T12" fmla="*/ 454 w 1106"/>
                  <a:gd name="T13" fmla="*/ 1190 h 1247"/>
                  <a:gd name="T14" fmla="*/ 510 w 1106"/>
                  <a:gd name="T15" fmla="*/ 1162 h 1247"/>
                  <a:gd name="T16" fmla="*/ 567 w 1106"/>
                  <a:gd name="T17" fmla="*/ 1105 h 1247"/>
                  <a:gd name="T18" fmla="*/ 624 w 1106"/>
                  <a:gd name="T19" fmla="*/ 1134 h 1247"/>
                  <a:gd name="T20" fmla="*/ 822 w 1106"/>
                  <a:gd name="T21" fmla="*/ 1162 h 1247"/>
                  <a:gd name="T22" fmla="*/ 907 w 1106"/>
                  <a:gd name="T23" fmla="*/ 1105 h 1247"/>
                  <a:gd name="T24" fmla="*/ 907 w 1106"/>
                  <a:gd name="T25" fmla="*/ 1049 h 1247"/>
                  <a:gd name="T26" fmla="*/ 936 w 1106"/>
                  <a:gd name="T27" fmla="*/ 935 h 1247"/>
                  <a:gd name="T28" fmla="*/ 879 w 1106"/>
                  <a:gd name="T29" fmla="*/ 964 h 1247"/>
                  <a:gd name="T30" fmla="*/ 1077 w 1106"/>
                  <a:gd name="T31" fmla="*/ 737 h 1247"/>
                  <a:gd name="T32" fmla="*/ 1049 w 1106"/>
                  <a:gd name="T33" fmla="*/ 652 h 1247"/>
                  <a:gd name="T34" fmla="*/ 1021 w 1106"/>
                  <a:gd name="T35" fmla="*/ 623 h 1247"/>
                  <a:gd name="T36" fmla="*/ 992 w 1106"/>
                  <a:gd name="T37" fmla="*/ 538 h 1247"/>
                  <a:gd name="T38" fmla="*/ 850 w 1106"/>
                  <a:gd name="T39" fmla="*/ 283 h 1247"/>
                  <a:gd name="T40" fmla="*/ 822 w 1106"/>
                  <a:gd name="T41" fmla="*/ 85 h 1247"/>
                  <a:gd name="T42" fmla="*/ 794 w 1106"/>
                  <a:gd name="T43" fmla="*/ 113 h 1247"/>
                  <a:gd name="T44" fmla="*/ 765 w 1106"/>
                  <a:gd name="T45" fmla="*/ 226 h 1247"/>
                  <a:gd name="T46" fmla="*/ 737 w 1106"/>
                  <a:gd name="T47" fmla="*/ 283 h 1247"/>
                  <a:gd name="T48" fmla="*/ 680 w 1106"/>
                  <a:gd name="T49" fmla="*/ 340 h 1247"/>
                  <a:gd name="T50" fmla="*/ 680 w 1106"/>
                  <a:gd name="T51" fmla="*/ 397 h 1247"/>
                  <a:gd name="T52" fmla="*/ 624 w 1106"/>
                  <a:gd name="T53" fmla="*/ 425 h 1247"/>
                  <a:gd name="T54" fmla="*/ 482 w 1106"/>
                  <a:gd name="T55" fmla="*/ 538 h 1247"/>
                  <a:gd name="T56" fmla="*/ 425 w 1106"/>
                  <a:gd name="T57" fmla="*/ 595 h 1247"/>
                  <a:gd name="T58" fmla="*/ 454 w 1106"/>
                  <a:gd name="T59" fmla="*/ 737 h 1247"/>
                  <a:gd name="T60" fmla="*/ 397 w 1106"/>
                  <a:gd name="T61" fmla="*/ 708 h 1247"/>
                  <a:gd name="T62" fmla="*/ 312 w 1106"/>
                  <a:gd name="T63" fmla="*/ 765 h 1247"/>
                  <a:gd name="T64" fmla="*/ 369 w 1106"/>
                  <a:gd name="T65" fmla="*/ 878 h 1247"/>
                  <a:gd name="T66" fmla="*/ 255 w 1106"/>
                  <a:gd name="T67" fmla="*/ 907 h 1247"/>
                  <a:gd name="T68" fmla="*/ 198 w 1106"/>
                  <a:gd name="T69" fmla="*/ 822 h 1247"/>
                  <a:gd name="T70" fmla="*/ 142 w 1106"/>
                  <a:gd name="T71" fmla="*/ 822 h 1247"/>
                  <a:gd name="T72" fmla="*/ 0 w 1106"/>
                  <a:gd name="T73" fmla="*/ 878 h 1247"/>
                  <a:gd name="T74" fmla="*/ 0 w 1106"/>
                  <a:gd name="T75" fmla="*/ 1020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06" h="1247">
                    <a:moveTo>
                      <a:pt x="0" y="1020"/>
                    </a:moveTo>
                    <a:lnTo>
                      <a:pt x="28" y="1049"/>
                    </a:lnTo>
                    <a:lnTo>
                      <a:pt x="0" y="1077"/>
                    </a:lnTo>
                    <a:lnTo>
                      <a:pt x="28" y="1077"/>
                    </a:lnTo>
                    <a:lnTo>
                      <a:pt x="57" y="1049"/>
                    </a:lnTo>
                    <a:lnTo>
                      <a:pt x="113" y="1105"/>
                    </a:lnTo>
                    <a:lnTo>
                      <a:pt x="170" y="1077"/>
                    </a:lnTo>
                    <a:lnTo>
                      <a:pt x="198" y="1162"/>
                    </a:lnTo>
                    <a:lnTo>
                      <a:pt x="227" y="1162"/>
                    </a:lnTo>
                    <a:lnTo>
                      <a:pt x="255" y="1134"/>
                    </a:lnTo>
                    <a:lnTo>
                      <a:pt x="312" y="1134"/>
                    </a:lnTo>
                    <a:lnTo>
                      <a:pt x="312" y="1219"/>
                    </a:lnTo>
                    <a:lnTo>
                      <a:pt x="369" y="1247"/>
                    </a:lnTo>
                    <a:lnTo>
                      <a:pt x="454" y="1190"/>
                    </a:lnTo>
                    <a:lnTo>
                      <a:pt x="482" y="1190"/>
                    </a:lnTo>
                    <a:lnTo>
                      <a:pt x="510" y="1162"/>
                    </a:lnTo>
                    <a:lnTo>
                      <a:pt x="595" y="1134"/>
                    </a:lnTo>
                    <a:lnTo>
                      <a:pt x="567" y="1105"/>
                    </a:lnTo>
                    <a:lnTo>
                      <a:pt x="595" y="1077"/>
                    </a:lnTo>
                    <a:lnTo>
                      <a:pt x="624" y="1134"/>
                    </a:lnTo>
                    <a:lnTo>
                      <a:pt x="737" y="1134"/>
                    </a:lnTo>
                    <a:lnTo>
                      <a:pt x="822" y="1162"/>
                    </a:lnTo>
                    <a:lnTo>
                      <a:pt x="850" y="1105"/>
                    </a:lnTo>
                    <a:lnTo>
                      <a:pt x="907" y="1105"/>
                    </a:lnTo>
                    <a:lnTo>
                      <a:pt x="907" y="1077"/>
                    </a:lnTo>
                    <a:lnTo>
                      <a:pt x="907" y="1049"/>
                    </a:lnTo>
                    <a:lnTo>
                      <a:pt x="964" y="935"/>
                    </a:lnTo>
                    <a:lnTo>
                      <a:pt x="936" y="935"/>
                    </a:lnTo>
                    <a:lnTo>
                      <a:pt x="907" y="964"/>
                    </a:lnTo>
                    <a:lnTo>
                      <a:pt x="879" y="964"/>
                    </a:lnTo>
                    <a:lnTo>
                      <a:pt x="907" y="850"/>
                    </a:lnTo>
                    <a:lnTo>
                      <a:pt x="1077" y="737"/>
                    </a:lnTo>
                    <a:lnTo>
                      <a:pt x="1106" y="680"/>
                    </a:lnTo>
                    <a:lnTo>
                      <a:pt x="1049" y="652"/>
                    </a:lnTo>
                    <a:lnTo>
                      <a:pt x="1021" y="652"/>
                    </a:lnTo>
                    <a:lnTo>
                      <a:pt x="1021" y="623"/>
                    </a:lnTo>
                    <a:lnTo>
                      <a:pt x="992" y="595"/>
                    </a:lnTo>
                    <a:lnTo>
                      <a:pt x="992" y="538"/>
                    </a:lnTo>
                    <a:lnTo>
                      <a:pt x="964" y="510"/>
                    </a:lnTo>
                    <a:lnTo>
                      <a:pt x="850" y="283"/>
                    </a:lnTo>
                    <a:lnTo>
                      <a:pt x="850" y="170"/>
                    </a:lnTo>
                    <a:lnTo>
                      <a:pt x="822" y="85"/>
                    </a:lnTo>
                    <a:lnTo>
                      <a:pt x="765" y="0"/>
                    </a:lnTo>
                    <a:lnTo>
                      <a:pt x="794" y="113"/>
                    </a:lnTo>
                    <a:lnTo>
                      <a:pt x="765" y="170"/>
                    </a:lnTo>
                    <a:lnTo>
                      <a:pt x="765" y="226"/>
                    </a:lnTo>
                    <a:lnTo>
                      <a:pt x="709" y="283"/>
                    </a:lnTo>
                    <a:lnTo>
                      <a:pt x="737" y="283"/>
                    </a:lnTo>
                    <a:lnTo>
                      <a:pt x="709" y="311"/>
                    </a:lnTo>
                    <a:lnTo>
                      <a:pt x="680" y="340"/>
                    </a:lnTo>
                    <a:lnTo>
                      <a:pt x="709" y="368"/>
                    </a:lnTo>
                    <a:lnTo>
                      <a:pt x="680" y="397"/>
                    </a:lnTo>
                    <a:lnTo>
                      <a:pt x="652" y="368"/>
                    </a:lnTo>
                    <a:lnTo>
                      <a:pt x="624" y="425"/>
                    </a:lnTo>
                    <a:lnTo>
                      <a:pt x="482" y="510"/>
                    </a:lnTo>
                    <a:lnTo>
                      <a:pt x="482" y="538"/>
                    </a:lnTo>
                    <a:lnTo>
                      <a:pt x="454" y="567"/>
                    </a:lnTo>
                    <a:lnTo>
                      <a:pt x="425" y="595"/>
                    </a:lnTo>
                    <a:lnTo>
                      <a:pt x="454" y="652"/>
                    </a:lnTo>
                    <a:lnTo>
                      <a:pt x="454" y="737"/>
                    </a:lnTo>
                    <a:lnTo>
                      <a:pt x="397" y="737"/>
                    </a:lnTo>
                    <a:lnTo>
                      <a:pt x="397" y="708"/>
                    </a:lnTo>
                    <a:lnTo>
                      <a:pt x="369" y="708"/>
                    </a:lnTo>
                    <a:lnTo>
                      <a:pt x="312" y="765"/>
                    </a:lnTo>
                    <a:lnTo>
                      <a:pt x="369" y="822"/>
                    </a:lnTo>
                    <a:lnTo>
                      <a:pt x="369" y="878"/>
                    </a:lnTo>
                    <a:lnTo>
                      <a:pt x="312" y="822"/>
                    </a:lnTo>
                    <a:lnTo>
                      <a:pt x="255" y="907"/>
                    </a:lnTo>
                    <a:lnTo>
                      <a:pt x="227" y="878"/>
                    </a:lnTo>
                    <a:lnTo>
                      <a:pt x="198" y="822"/>
                    </a:lnTo>
                    <a:lnTo>
                      <a:pt x="170" y="850"/>
                    </a:lnTo>
                    <a:lnTo>
                      <a:pt x="142" y="822"/>
                    </a:lnTo>
                    <a:lnTo>
                      <a:pt x="57" y="822"/>
                    </a:lnTo>
                    <a:lnTo>
                      <a:pt x="0" y="878"/>
                    </a:lnTo>
                    <a:lnTo>
                      <a:pt x="28" y="935"/>
                    </a:lnTo>
                    <a:lnTo>
                      <a:pt x="0" y="102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88" name="Freeform 52"/>
              <p:cNvSpPr>
                <a:spLocks/>
              </p:cNvSpPr>
              <p:nvPr/>
            </p:nvSpPr>
            <p:spPr bwMode="auto">
              <a:xfrm>
                <a:off x="4939" y="1266"/>
                <a:ext cx="1021" cy="1560"/>
              </a:xfrm>
              <a:custGeom>
                <a:avLst/>
                <a:gdLst>
                  <a:gd name="T0" fmla="*/ 29 w 1021"/>
                  <a:gd name="T1" fmla="*/ 1389 h 1560"/>
                  <a:gd name="T2" fmla="*/ 85 w 1021"/>
                  <a:gd name="T3" fmla="*/ 1475 h 1560"/>
                  <a:gd name="T4" fmla="*/ 142 w 1021"/>
                  <a:gd name="T5" fmla="*/ 1560 h 1560"/>
                  <a:gd name="T6" fmla="*/ 227 w 1021"/>
                  <a:gd name="T7" fmla="*/ 1531 h 1560"/>
                  <a:gd name="T8" fmla="*/ 227 w 1021"/>
                  <a:gd name="T9" fmla="*/ 1389 h 1560"/>
                  <a:gd name="T10" fmla="*/ 340 w 1021"/>
                  <a:gd name="T11" fmla="*/ 1333 h 1560"/>
                  <a:gd name="T12" fmla="*/ 397 w 1021"/>
                  <a:gd name="T13" fmla="*/ 1361 h 1560"/>
                  <a:gd name="T14" fmla="*/ 454 w 1021"/>
                  <a:gd name="T15" fmla="*/ 1389 h 1560"/>
                  <a:gd name="T16" fmla="*/ 539 w 1021"/>
                  <a:gd name="T17" fmla="*/ 1333 h 1560"/>
                  <a:gd name="T18" fmla="*/ 596 w 1021"/>
                  <a:gd name="T19" fmla="*/ 1333 h 1560"/>
                  <a:gd name="T20" fmla="*/ 596 w 1021"/>
                  <a:gd name="T21" fmla="*/ 1219 h 1560"/>
                  <a:gd name="T22" fmla="*/ 624 w 1021"/>
                  <a:gd name="T23" fmla="*/ 1248 h 1560"/>
                  <a:gd name="T24" fmla="*/ 681 w 1021"/>
                  <a:gd name="T25" fmla="*/ 1163 h 1560"/>
                  <a:gd name="T26" fmla="*/ 709 w 1021"/>
                  <a:gd name="T27" fmla="*/ 1049 h 1560"/>
                  <a:gd name="T28" fmla="*/ 851 w 1021"/>
                  <a:gd name="T29" fmla="*/ 936 h 1560"/>
                  <a:gd name="T30" fmla="*/ 907 w 1021"/>
                  <a:gd name="T31" fmla="*/ 908 h 1560"/>
                  <a:gd name="T32" fmla="*/ 907 w 1021"/>
                  <a:gd name="T33" fmla="*/ 851 h 1560"/>
                  <a:gd name="T34" fmla="*/ 936 w 1021"/>
                  <a:gd name="T35" fmla="*/ 794 h 1560"/>
                  <a:gd name="T36" fmla="*/ 992 w 1021"/>
                  <a:gd name="T37" fmla="*/ 681 h 1560"/>
                  <a:gd name="T38" fmla="*/ 992 w 1021"/>
                  <a:gd name="T39" fmla="*/ 511 h 1560"/>
                  <a:gd name="T40" fmla="*/ 964 w 1021"/>
                  <a:gd name="T41" fmla="*/ 426 h 1560"/>
                  <a:gd name="T42" fmla="*/ 851 w 1021"/>
                  <a:gd name="T43" fmla="*/ 454 h 1560"/>
                  <a:gd name="T44" fmla="*/ 737 w 1021"/>
                  <a:gd name="T45" fmla="*/ 454 h 1560"/>
                  <a:gd name="T46" fmla="*/ 681 w 1021"/>
                  <a:gd name="T47" fmla="*/ 255 h 1560"/>
                  <a:gd name="T48" fmla="*/ 425 w 1021"/>
                  <a:gd name="T49" fmla="*/ 284 h 1560"/>
                  <a:gd name="T50" fmla="*/ 340 w 1021"/>
                  <a:gd name="T51" fmla="*/ 29 h 1560"/>
                  <a:gd name="T52" fmla="*/ 227 w 1021"/>
                  <a:gd name="T53" fmla="*/ 57 h 1560"/>
                  <a:gd name="T54" fmla="*/ 114 w 1021"/>
                  <a:gd name="T55" fmla="*/ 170 h 1560"/>
                  <a:gd name="T56" fmla="*/ 85 w 1021"/>
                  <a:gd name="T57" fmla="*/ 341 h 1560"/>
                  <a:gd name="T58" fmla="*/ 85 w 1021"/>
                  <a:gd name="T59" fmla="*/ 539 h 1560"/>
                  <a:gd name="T60" fmla="*/ 114 w 1021"/>
                  <a:gd name="T61" fmla="*/ 596 h 1560"/>
                  <a:gd name="T62" fmla="*/ 0 w 1021"/>
                  <a:gd name="T63" fmla="*/ 709 h 1560"/>
                  <a:gd name="T64" fmla="*/ 57 w 1021"/>
                  <a:gd name="T65" fmla="*/ 851 h 1560"/>
                  <a:gd name="T66" fmla="*/ 29 w 1021"/>
                  <a:gd name="T67" fmla="*/ 936 h 1560"/>
                  <a:gd name="T68" fmla="*/ 57 w 1021"/>
                  <a:gd name="T69" fmla="*/ 1049 h 1560"/>
                  <a:gd name="T70" fmla="*/ 114 w 1021"/>
                  <a:gd name="T71" fmla="*/ 1163 h 1560"/>
                  <a:gd name="T72" fmla="*/ 114 w 1021"/>
                  <a:gd name="T73" fmla="*/ 1276 h 1560"/>
                  <a:gd name="T74" fmla="*/ 57 w 1021"/>
                  <a:gd name="T75" fmla="*/ 1304 h 1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21" h="1560">
                    <a:moveTo>
                      <a:pt x="57" y="1304"/>
                    </a:moveTo>
                    <a:lnTo>
                      <a:pt x="29" y="1389"/>
                    </a:lnTo>
                    <a:lnTo>
                      <a:pt x="85" y="1418"/>
                    </a:lnTo>
                    <a:lnTo>
                      <a:pt x="85" y="1475"/>
                    </a:lnTo>
                    <a:lnTo>
                      <a:pt x="114" y="1503"/>
                    </a:lnTo>
                    <a:lnTo>
                      <a:pt x="142" y="1560"/>
                    </a:lnTo>
                    <a:lnTo>
                      <a:pt x="199" y="1560"/>
                    </a:lnTo>
                    <a:lnTo>
                      <a:pt x="227" y="1531"/>
                    </a:lnTo>
                    <a:lnTo>
                      <a:pt x="255" y="1446"/>
                    </a:lnTo>
                    <a:lnTo>
                      <a:pt x="227" y="1389"/>
                    </a:lnTo>
                    <a:lnTo>
                      <a:pt x="284" y="1333"/>
                    </a:lnTo>
                    <a:lnTo>
                      <a:pt x="340" y="1333"/>
                    </a:lnTo>
                    <a:lnTo>
                      <a:pt x="369" y="1333"/>
                    </a:lnTo>
                    <a:lnTo>
                      <a:pt x="397" y="1361"/>
                    </a:lnTo>
                    <a:lnTo>
                      <a:pt x="425" y="1333"/>
                    </a:lnTo>
                    <a:lnTo>
                      <a:pt x="454" y="1389"/>
                    </a:lnTo>
                    <a:lnTo>
                      <a:pt x="482" y="1418"/>
                    </a:lnTo>
                    <a:lnTo>
                      <a:pt x="539" y="1333"/>
                    </a:lnTo>
                    <a:lnTo>
                      <a:pt x="596" y="1389"/>
                    </a:lnTo>
                    <a:lnTo>
                      <a:pt x="596" y="1333"/>
                    </a:lnTo>
                    <a:lnTo>
                      <a:pt x="539" y="1276"/>
                    </a:lnTo>
                    <a:lnTo>
                      <a:pt x="596" y="1219"/>
                    </a:lnTo>
                    <a:lnTo>
                      <a:pt x="624" y="1219"/>
                    </a:lnTo>
                    <a:lnTo>
                      <a:pt x="624" y="1248"/>
                    </a:lnTo>
                    <a:lnTo>
                      <a:pt x="681" y="1248"/>
                    </a:lnTo>
                    <a:lnTo>
                      <a:pt x="681" y="1163"/>
                    </a:lnTo>
                    <a:lnTo>
                      <a:pt x="652" y="1106"/>
                    </a:lnTo>
                    <a:lnTo>
                      <a:pt x="709" y="1049"/>
                    </a:lnTo>
                    <a:lnTo>
                      <a:pt x="709" y="1021"/>
                    </a:lnTo>
                    <a:lnTo>
                      <a:pt x="851" y="936"/>
                    </a:lnTo>
                    <a:lnTo>
                      <a:pt x="879" y="879"/>
                    </a:lnTo>
                    <a:lnTo>
                      <a:pt x="907" y="908"/>
                    </a:lnTo>
                    <a:lnTo>
                      <a:pt x="936" y="879"/>
                    </a:lnTo>
                    <a:lnTo>
                      <a:pt x="907" y="851"/>
                    </a:lnTo>
                    <a:lnTo>
                      <a:pt x="964" y="794"/>
                    </a:lnTo>
                    <a:lnTo>
                      <a:pt x="936" y="794"/>
                    </a:lnTo>
                    <a:lnTo>
                      <a:pt x="992" y="737"/>
                    </a:lnTo>
                    <a:lnTo>
                      <a:pt x="992" y="681"/>
                    </a:lnTo>
                    <a:lnTo>
                      <a:pt x="1021" y="624"/>
                    </a:lnTo>
                    <a:lnTo>
                      <a:pt x="992" y="511"/>
                    </a:lnTo>
                    <a:lnTo>
                      <a:pt x="964" y="454"/>
                    </a:lnTo>
                    <a:lnTo>
                      <a:pt x="964" y="426"/>
                    </a:lnTo>
                    <a:lnTo>
                      <a:pt x="907" y="426"/>
                    </a:lnTo>
                    <a:lnTo>
                      <a:pt x="851" y="454"/>
                    </a:lnTo>
                    <a:lnTo>
                      <a:pt x="766" y="454"/>
                    </a:lnTo>
                    <a:lnTo>
                      <a:pt x="737" y="454"/>
                    </a:lnTo>
                    <a:lnTo>
                      <a:pt x="709" y="284"/>
                    </a:lnTo>
                    <a:lnTo>
                      <a:pt x="681" y="255"/>
                    </a:lnTo>
                    <a:lnTo>
                      <a:pt x="539" y="255"/>
                    </a:lnTo>
                    <a:lnTo>
                      <a:pt x="425" y="284"/>
                    </a:lnTo>
                    <a:lnTo>
                      <a:pt x="397" y="57"/>
                    </a:lnTo>
                    <a:lnTo>
                      <a:pt x="340" y="29"/>
                    </a:lnTo>
                    <a:lnTo>
                      <a:pt x="312" y="0"/>
                    </a:lnTo>
                    <a:lnTo>
                      <a:pt x="227" y="57"/>
                    </a:lnTo>
                    <a:lnTo>
                      <a:pt x="199" y="114"/>
                    </a:lnTo>
                    <a:lnTo>
                      <a:pt x="114" y="170"/>
                    </a:lnTo>
                    <a:lnTo>
                      <a:pt x="114" y="284"/>
                    </a:lnTo>
                    <a:lnTo>
                      <a:pt x="85" y="341"/>
                    </a:lnTo>
                    <a:lnTo>
                      <a:pt x="114" y="397"/>
                    </a:lnTo>
                    <a:lnTo>
                      <a:pt x="85" y="539"/>
                    </a:lnTo>
                    <a:lnTo>
                      <a:pt x="114" y="539"/>
                    </a:lnTo>
                    <a:lnTo>
                      <a:pt x="114" y="596"/>
                    </a:lnTo>
                    <a:lnTo>
                      <a:pt x="57" y="681"/>
                    </a:lnTo>
                    <a:lnTo>
                      <a:pt x="0" y="709"/>
                    </a:lnTo>
                    <a:lnTo>
                      <a:pt x="29" y="822"/>
                    </a:lnTo>
                    <a:lnTo>
                      <a:pt x="57" y="851"/>
                    </a:lnTo>
                    <a:lnTo>
                      <a:pt x="57" y="936"/>
                    </a:lnTo>
                    <a:lnTo>
                      <a:pt x="29" y="936"/>
                    </a:lnTo>
                    <a:lnTo>
                      <a:pt x="29" y="1021"/>
                    </a:lnTo>
                    <a:lnTo>
                      <a:pt x="57" y="1049"/>
                    </a:lnTo>
                    <a:lnTo>
                      <a:pt x="85" y="1134"/>
                    </a:lnTo>
                    <a:lnTo>
                      <a:pt x="114" y="1163"/>
                    </a:lnTo>
                    <a:lnTo>
                      <a:pt x="85" y="1219"/>
                    </a:lnTo>
                    <a:lnTo>
                      <a:pt x="114" y="1276"/>
                    </a:lnTo>
                    <a:lnTo>
                      <a:pt x="85" y="1333"/>
                    </a:lnTo>
                    <a:lnTo>
                      <a:pt x="57" y="130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65" name="グループ化 64"/>
            <p:cNvGrpSpPr/>
            <p:nvPr/>
          </p:nvGrpSpPr>
          <p:grpSpPr>
            <a:xfrm>
              <a:off x="1743572" y="4428738"/>
              <a:ext cx="6457453" cy="4172351"/>
              <a:chOff x="1743572" y="4428738"/>
              <a:chExt cx="6457453" cy="4172351"/>
            </a:xfrm>
          </p:grpSpPr>
          <p:sp>
            <p:nvSpPr>
              <p:cNvPr id="66" name="正方形/長方形 65"/>
              <p:cNvSpPr/>
              <p:nvPr/>
            </p:nvSpPr>
            <p:spPr>
              <a:xfrm>
                <a:off x="6210935" y="4428738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葵区</a:t>
                </a:r>
              </a:p>
            </p:txBody>
          </p:sp>
          <p:sp>
            <p:nvSpPr>
              <p:cNvPr id="67" name="正方形/長方形 66"/>
              <p:cNvSpPr/>
              <p:nvPr/>
            </p:nvSpPr>
            <p:spPr>
              <a:xfrm>
                <a:off x="1743572" y="6957625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北区</a:t>
                </a:r>
              </a:p>
            </p:txBody>
          </p:sp>
          <p:sp>
            <p:nvSpPr>
              <p:cNvPr id="68" name="正方形/長方形 67"/>
              <p:cNvSpPr/>
              <p:nvPr/>
            </p:nvSpPr>
            <p:spPr>
              <a:xfrm>
                <a:off x="3234313" y="5214342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天竜区</a:t>
                </a:r>
              </a:p>
            </p:txBody>
          </p:sp>
          <p:sp>
            <p:nvSpPr>
              <p:cNvPr id="69" name="正方形/長方形 68"/>
              <p:cNvSpPr/>
              <p:nvPr/>
            </p:nvSpPr>
            <p:spPr>
              <a:xfrm>
                <a:off x="2548594" y="7117964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浜北区</a:t>
                </a:r>
              </a:p>
            </p:txBody>
          </p:sp>
          <p:sp>
            <p:nvSpPr>
              <p:cNvPr id="70" name="正方形/長方形 69"/>
              <p:cNvSpPr/>
              <p:nvPr/>
            </p:nvSpPr>
            <p:spPr>
              <a:xfrm>
                <a:off x="2315867" y="8324090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南区</a:t>
                </a:r>
              </a:p>
            </p:txBody>
          </p:sp>
          <p:sp>
            <p:nvSpPr>
              <p:cNvPr id="71" name="正方形/長方形 70"/>
              <p:cNvSpPr/>
              <p:nvPr/>
            </p:nvSpPr>
            <p:spPr>
              <a:xfrm>
                <a:off x="1823424" y="7956163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西区</a:t>
                </a:r>
              </a:p>
            </p:txBody>
          </p:sp>
          <p:sp>
            <p:nvSpPr>
              <p:cNvPr id="72" name="正方形/長方形 71"/>
              <p:cNvSpPr/>
              <p:nvPr/>
            </p:nvSpPr>
            <p:spPr>
              <a:xfrm>
                <a:off x="2625537" y="7600316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東区</a:t>
                </a:r>
              </a:p>
            </p:txBody>
          </p:sp>
          <p:sp>
            <p:nvSpPr>
              <p:cNvPr id="73" name="正方形/長方形 72"/>
              <p:cNvSpPr/>
              <p:nvPr/>
            </p:nvSpPr>
            <p:spPr>
              <a:xfrm>
                <a:off x="2338199" y="7906387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中区</a:t>
                </a:r>
              </a:p>
            </p:txBody>
          </p:sp>
          <p:sp>
            <p:nvSpPr>
              <p:cNvPr id="74" name="正方形/長方形 73"/>
              <p:cNvSpPr/>
              <p:nvPr/>
            </p:nvSpPr>
            <p:spPr>
              <a:xfrm>
                <a:off x="7554694" y="4777988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清水区</a:t>
                </a:r>
              </a:p>
            </p:txBody>
          </p:sp>
          <p:sp>
            <p:nvSpPr>
              <p:cNvPr id="75" name="正方形/長方形 74"/>
              <p:cNvSpPr/>
              <p:nvPr/>
            </p:nvSpPr>
            <p:spPr>
              <a:xfrm>
                <a:off x="6726895" y="6017439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駿河区</a:t>
                </a:r>
              </a:p>
            </p:txBody>
          </p:sp>
        </p:grpSp>
        <p:grpSp>
          <p:nvGrpSpPr>
            <p:cNvPr id="76" name="グループ化 75"/>
            <p:cNvGrpSpPr/>
            <p:nvPr/>
          </p:nvGrpSpPr>
          <p:grpSpPr>
            <a:xfrm>
              <a:off x="651094" y="2500742"/>
              <a:ext cx="11630608" cy="6528761"/>
              <a:chOff x="651094" y="2500742"/>
              <a:chExt cx="11630608" cy="6528761"/>
            </a:xfrm>
          </p:grpSpPr>
          <p:sp>
            <p:nvSpPr>
              <p:cNvPr id="77" name="正方形/長方形 76"/>
              <p:cNvSpPr/>
              <p:nvPr/>
            </p:nvSpPr>
            <p:spPr>
              <a:xfrm>
                <a:off x="6812183" y="462861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静岡市</a:t>
                </a:r>
              </a:p>
            </p:txBody>
          </p:sp>
          <p:sp>
            <p:nvSpPr>
              <p:cNvPr id="78" name="正方形/長方形 77"/>
              <p:cNvSpPr/>
              <p:nvPr/>
            </p:nvSpPr>
            <p:spPr>
              <a:xfrm>
                <a:off x="9649732" y="850947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南伊豆町</a:t>
                </a:r>
              </a:p>
            </p:txBody>
          </p:sp>
          <p:sp>
            <p:nvSpPr>
              <p:cNvPr id="79" name="正方形/長方形 78"/>
              <p:cNvSpPr/>
              <p:nvPr/>
            </p:nvSpPr>
            <p:spPr>
              <a:xfrm>
                <a:off x="10536933" y="74310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河津町</a:t>
                </a:r>
              </a:p>
            </p:txBody>
          </p:sp>
          <p:sp>
            <p:nvSpPr>
              <p:cNvPr id="80" name="正方形/長方形 79"/>
              <p:cNvSpPr/>
              <p:nvPr/>
            </p:nvSpPr>
            <p:spPr>
              <a:xfrm>
                <a:off x="9445475" y="706935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西伊豆町</a:t>
                </a:r>
              </a:p>
            </p:txBody>
          </p:sp>
          <p:sp>
            <p:nvSpPr>
              <p:cNvPr id="81" name="正方形/長方形 80"/>
              <p:cNvSpPr/>
              <p:nvPr/>
            </p:nvSpPr>
            <p:spPr>
              <a:xfrm>
                <a:off x="9618308" y="776817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松崎町</a:t>
                </a:r>
              </a:p>
            </p:txBody>
          </p:sp>
          <p:sp>
            <p:nvSpPr>
              <p:cNvPr id="82" name="正方形/長方形 81"/>
              <p:cNvSpPr/>
              <p:nvPr/>
            </p:nvSpPr>
            <p:spPr>
              <a:xfrm>
                <a:off x="3683650" y="6672361"/>
                <a:ext cx="556563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森町</a:t>
                </a:r>
              </a:p>
            </p:txBody>
          </p:sp>
          <p:sp>
            <p:nvSpPr>
              <p:cNvPr id="83" name="正方形/長方形 82"/>
              <p:cNvSpPr/>
              <p:nvPr/>
            </p:nvSpPr>
            <p:spPr>
              <a:xfrm>
                <a:off x="4645026" y="429929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川根本町</a:t>
                </a:r>
              </a:p>
            </p:txBody>
          </p:sp>
          <p:sp>
            <p:nvSpPr>
              <p:cNvPr id="84" name="正方形/長方形 83"/>
              <p:cNvSpPr/>
              <p:nvPr/>
            </p:nvSpPr>
            <p:spPr>
              <a:xfrm>
                <a:off x="10423958" y="250074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小山町</a:t>
                </a:r>
              </a:p>
            </p:txBody>
          </p:sp>
          <p:sp>
            <p:nvSpPr>
              <p:cNvPr id="85" name="正方形/長方形 84"/>
              <p:cNvSpPr/>
              <p:nvPr/>
            </p:nvSpPr>
            <p:spPr>
              <a:xfrm>
                <a:off x="5183187" y="7980363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牧之原市</a:t>
                </a:r>
              </a:p>
            </p:txBody>
          </p:sp>
          <p:sp>
            <p:nvSpPr>
              <p:cNvPr id="86" name="正方形/長方形 85"/>
              <p:cNvSpPr/>
              <p:nvPr/>
            </p:nvSpPr>
            <p:spPr>
              <a:xfrm>
                <a:off x="10136627" y="37910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裾野市</a:t>
                </a:r>
              </a:p>
            </p:txBody>
          </p:sp>
          <p:sp>
            <p:nvSpPr>
              <p:cNvPr id="87" name="正方形/長方形 86"/>
              <p:cNvSpPr/>
              <p:nvPr/>
            </p:nvSpPr>
            <p:spPr>
              <a:xfrm>
                <a:off x="9995129" y="3095102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御殿場市</a:t>
                </a:r>
              </a:p>
            </p:txBody>
          </p:sp>
          <p:sp>
            <p:nvSpPr>
              <p:cNvPr id="88" name="正方形/長方形 87"/>
              <p:cNvSpPr/>
              <p:nvPr/>
            </p:nvSpPr>
            <p:spPr>
              <a:xfrm>
                <a:off x="5603936" y="628650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藤枝市</a:t>
                </a:r>
              </a:p>
            </p:txBody>
          </p:sp>
          <p:sp>
            <p:nvSpPr>
              <p:cNvPr id="89" name="正方形/長方形 88"/>
              <p:cNvSpPr/>
              <p:nvPr/>
            </p:nvSpPr>
            <p:spPr>
              <a:xfrm>
                <a:off x="3993003" y="746547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掛川市</a:t>
                </a:r>
              </a:p>
            </p:txBody>
          </p:sp>
          <p:sp>
            <p:nvSpPr>
              <p:cNvPr id="90" name="正方形/長方形 89"/>
              <p:cNvSpPr/>
              <p:nvPr/>
            </p:nvSpPr>
            <p:spPr>
              <a:xfrm>
                <a:off x="3653198" y="785271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袋井市</a:t>
                </a:r>
              </a:p>
            </p:txBody>
          </p:sp>
          <p:sp>
            <p:nvSpPr>
              <p:cNvPr id="91" name="正方形/長方形 90"/>
              <p:cNvSpPr/>
              <p:nvPr/>
            </p:nvSpPr>
            <p:spPr>
              <a:xfrm>
                <a:off x="2974163" y="800278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磐田市</a:t>
                </a:r>
              </a:p>
            </p:txBody>
          </p:sp>
          <p:sp>
            <p:nvSpPr>
              <p:cNvPr id="92" name="正方形/長方形 91"/>
              <p:cNvSpPr/>
              <p:nvPr/>
            </p:nvSpPr>
            <p:spPr>
              <a:xfrm>
                <a:off x="8885231" y="39618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富士市</a:t>
                </a:r>
              </a:p>
            </p:txBody>
          </p:sp>
          <p:sp>
            <p:nvSpPr>
              <p:cNvPr id="93" name="正方形/長方形 92"/>
              <p:cNvSpPr/>
              <p:nvPr/>
            </p:nvSpPr>
            <p:spPr>
              <a:xfrm>
                <a:off x="5928049" y="761428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吉田町</a:t>
                </a:r>
              </a:p>
            </p:txBody>
          </p:sp>
          <p:sp>
            <p:nvSpPr>
              <p:cNvPr id="94" name="正方形/長方形 93"/>
              <p:cNvSpPr/>
              <p:nvPr/>
            </p:nvSpPr>
            <p:spPr>
              <a:xfrm>
                <a:off x="9966984" y="42863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長泉町</a:t>
                </a:r>
              </a:p>
            </p:txBody>
          </p:sp>
          <p:sp>
            <p:nvSpPr>
              <p:cNvPr id="95" name="正方形/長方形 94"/>
              <p:cNvSpPr/>
              <p:nvPr/>
            </p:nvSpPr>
            <p:spPr>
              <a:xfrm>
                <a:off x="9844527" y="48060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清水町</a:t>
                </a:r>
              </a:p>
            </p:txBody>
          </p:sp>
          <p:sp>
            <p:nvSpPr>
              <p:cNvPr id="96" name="正方形/長方形 95"/>
              <p:cNvSpPr/>
              <p:nvPr/>
            </p:nvSpPr>
            <p:spPr>
              <a:xfrm>
                <a:off x="10789090" y="465119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函南町</a:t>
                </a:r>
              </a:p>
            </p:txBody>
          </p:sp>
          <p:sp>
            <p:nvSpPr>
              <p:cNvPr id="97" name="正方形/長方形 96"/>
              <p:cNvSpPr/>
              <p:nvPr/>
            </p:nvSpPr>
            <p:spPr>
              <a:xfrm>
                <a:off x="10991851" y="7077174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東伊豆町</a:t>
                </a:r>
              </a:p>
            </p:txBody>
          </p:sp>
          <p:sp>
            <p:nvSpPr>
              <p:cNvPr id="98" name="正方形/長方形 97"/>
              <p:cNvSpPr/>
              <p:nvPr/>
            </p:nvSpPr>
            <p:spPr>
              <a:xfrm>
                <a:off x="10373934" y="5282407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伊豆の国市</a:t>
                </a:r>
              </a:p>
            </p:txBody>
          </p:sp>
          <p:sp>
            <p:nvSpPr>
              <p:cNvPr id="99" name="正方形/長方形 98"/>
              <p:cNvSpPr/>
              <p:nvPr/>
            </p:nvSpPr>
            <p:spPr>
              <a:xfrm>
                <a:off x="4680170" y="782012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菊川市</a:t>
                </a:r>
              </a:p>
            </p:txBody>
          </p:sp>
          <p:sp>
            <p:nvSpPr>
              <p:cNvPr id="100" name="正方形/長方形 99"/>
              <p:cNvSpPr/>
              <p:nvPr/>
            </p:nvSpPr>
            <p:spPr>
              <a:xfrm>
                <a:off x="4811932" y="872172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御前崎市</a:t>
                </a:r>
              </a:p>
            </p:txBody>
          </p:sp>
          <p:sp>
            <p:nvSpPr>
              <p:cNvPr id="101" name="正方形/長方形 100"/>
              <p:cNvSpPr/>
              <p:nvPr/>
            </p:nvSpPr>
            <p:spPr>
              <a:xfrm>
                <a:off x="10318451" y="62406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伊豆市</a:t>
                </a:r>
              </a:p>
            </p:txBody>
          </p:sp>
          <p:sp>
            <p:nvSpPr>
              <p:cNvPr id="102" name="正方形/長方形 101"/>
              <p:cNvSpPr/>
              <p:nvPr/>
            </p:nvSpPr>
            <p:spPr>
              <a:xfrm>
                <a:off x="10338240" y="804624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下田市</a:t>
                </a:r>
              </a:p>
            </p:txBody>
          </p:sp>
          <p:sp>
            <p:nvSpPr>
              <p:cNvPr id="103" name="正方形/長方形 102"/>
              <p:cNvSpPr/>
              <p:nvPr/>
            </p:nvSpPr>
            <p:spPr>
              <a:xfrm>
                <a:off x="6141420" y="702012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焼津市</a:t>
                </a:r>
              </a:p>
            </p:txBody>
          </p:sp>
          <p:sp>
            <p:nvSpPr>
              <p:cNvPr id="104" name="正方形/長方形 103"/>
              <p:cNvSpPr/>
              <p:nvPr/>
            </p:nvSpPr>
            <p:spPr>
              <a:xfrm>
                <a:off x="651094" y="795030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湖西市</a:t>
                </a:r>
              </a:p>
            </p:txBody>
          </p:sp>
          <p:sp>
            <p:nvSpPr>
              <p:cNvPr id="105" name="正方形/長方形 104"/>
              <p:cNvSpPr/>
              <p:nvPr/>
            </p:nvSpPr>
            <p:spPr>
              <a:xfrm>
                <a:off x="4811932" y="65374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島田市</a:t>
                </a:r>
              </a:p>
            </p:txBody>
          </p:sp>
          <p:sp>
            <p:nvSpPr>
              <p:cNvPr id="106" name="正方形/長方形 105"/>
              <p:cNvSpPr/>
              <p:nvPr/>
            </p:nvSpPr>
            <p:spPr>
              <a:xfrm>
                <a:off x="11539191" y="61771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伊東市</a:t>
                </a:r>
              </a:p>
            </p:txBody>
          </p:sp>
          <p:sp>
            <p:nvSpPr>
              <p:cNvPr id="107" name="正方形/長方形 106"/>
              <p:cNvSpPr/>
              <p:nvPr/>
            </p:nvSpPr>
            <p:spPr>
              <a:xfrm>
                <a:off x="8058671" y="314975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富士宮市</a:t>
                </a:r>
              </a:p>
            </p:txBody>
          </p:sp>
          <p:sp>
            <p:nvSpPr>
              <p:cNvPr id="108" name="正方形/長方形 107"/>
              <p:cNvSpPr/>
              <p:nvPr/>
            </p:nvSpPr>
            <p:spPr>
              <a:xfrm>
                <a:off x="10799982" y="425946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三島市</a:t>
                </a:r>
              </a:p>
            </p:txBody>
          </p:sp>
          <p:sp>
            <p:nvSpPr>
              <p:cNvPr id="109" name="正方形/長方形 108"/>
              <p:cNvSpPr/>
              <p:nvPr/>
            </p:nvSpPr>
            <p:spPr>
              <a:xfrm>
                <a:off x="11282363" y="494208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熱海市</a:t>
                </a:r>
              </a:p>
            </p:txBody>
          </p:sp>
          <p:sp>
            <p:nvSpPr>
              <p:cNvPr id="110" name="正方形/長方形 109"/>
              <p:cNvSpPr/>
              <p:nvPr/>
            </p:nvSpPr>
            <p:spPr>
              <a:xfrm>
                <a:off x="9606976" y="564176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沼津市</a:t>
                </a:r>
              </a:p>
            </p:txBody>
          </p:sp>
          <p:sp>
            <p:nvSpPr>
              <p:cNvPr id="111" name="正方形/長方形 110"/>
              <p:cNvSpPr/>
              <p:nvPr/>
            </p:nvSpPr>
            <p:spPr>
              <a:xfrm>
                <a:off x="2073390" y="651847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浜松市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211921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B3827D45-82DE-44C2-895B-613D04A086D7}"/>
              </a:ext>
            </a:extLst>
          </p:cNvPr>
          <p:cNvGrpSpPr/>
          <p:nvPr/>
        </p:nvGrpSpPr>
        <p:grpSpPr>
          <a:xfrm>
            <a:off x="651094" y="300038"/>
            <a:ext cx="11630608" cy="8821737"/>
            <a:chOff x="651094" y="300038"/>
            <a:chExt cx="11630608" cy="8821737"/>
          </a:xfrm>
        </p:grpSpPr>
        <p:grpSp>
          <p:nvGrpSpPr>
            <p:cNvPr id="12247" name="Group 983"/>
            <p:cNvGrpSpPr>
              <a:grpSpLocks/>
            </p:cNvGrpSpPr>
            <p:nvPr/>
          </p:nvGrpSpPr>
          <p:grpSpPr bwMode="auto">
            <a:xfrm>
              <a:off x="820738" y="3179763"/>
              <a:ext cx="3870325" cy="5581650"/>
              <a:chOff x="517" y="2003"/>
              <a:chExt cx="2438" cy="3516"/>
            </a:xfrm>
          </p:grpSpPr>
          <p:sp>
            <p:nvSpPr>
              <p:cNvPr id="12185" name="Freeform 921"/>
              <p:cNvSpPr>
                <a:spLocks/>
              </p:cNvSpPr>
              <p:nvPr/>
            </p:nvSpPr>
            <p:spPr bwMode="auto">
              <a:xfrm>
                <a:off x="1424" y="2003"/>
                <a:ext cx="1531" cy="2439"/>
              </a:xfrm>
              <a:custGeom>
                <a:avLst/>
                <a:gdLst>
                  <a:gd name="T0" fmla="*/ 453 w 1531"/>
                  <a:gd name="T1" fmla="*/ 2439 h 2439"/>
                  <a:gd name="T2" fmla="*/ 283 w 1531"/>
                  <a:gd name="T3" fmla="*/ 2382 h 2439"/>
                  <a:gd name="T4" fmla="*/ 170 w 1531"/>
                  <a:gd name="T5" fmla="*/ 2268 h 2439"/>
                  <a:gd name="T6" fmla="*/ 113 w 1531"/>
                  <a:gd name="T7" fmla="*/ 2212 h 2439"/>
                  <a:gd name="T8" fmla="*/ 56 w 1531"/>
                  <a:gd name="T9" fmla="*/ 2098 h 2439"/>
                  <a:gd name="T10" fmla="*/ 0 w 1531"/>
                  <a:gd name="T11" fmla="*/ 2042 h 2439"/>
                  <a:gd name="T12" fmla="*/ 56 w 1531"/>
                  <a:gd name="T13" fmla="*/ 1758 h 2439"/>
                  <a:gd name="T14" fmla="*/ 113 w 1531"/>
                  <a:gd name="T15" fmla="*/ 1475 h 2439"/>
                  <a:gd name="T16" fmla="*/ 170 w 1531"/>
                  <a:gd name="T17" fmla="*/ 1418 h 2439"/>
                  <a:gd name="T18" fmla="*/ 227 w 1531"/>
                  <a:gd name="T19" fmla="*/ 1305 h 2439"/>
                  <a:gd name="T20" fmla="*/ 340 w 1531"/>
                  <a:gd name="T21" fmla="*/ 1248 h 2439"/>
                  <a:gd name="T22" fmla="*/ 453 w 1531"/>
                  <a:gd name="T23" fmla="*/ 1078 h 2439"/>
                  <a:gd name="T24" fmla="*/ 510 w 1531"/>
                  <a:gd name="T25" fmla="*/ 908 h 2439"/>
                  <a:gd name="T26" fmla="*/ 567 w 1531"/>
                  <a:gd name="T27" fmla="*/ 851 h 2439"/>
                  <a:gd name="T28" fmla="*/ 510 w 1531"/>
                  <a:gd name="T29" fmla="*/ 737 h 2439"/>
                  <a:gd name="T30" fmla="*/ 453 w 1531"/>
                  <a:gd name="T31" fmla="*/ 681 h 2439"/>
                  <a:gd name="T32" fmla="*/ 510 w 1531"/>
                  <a:gd name="T33" fmla="*/ 624 h 2439"/>
                  <a:gd name="T34" fmla="*/ 567 w 1531"/>
                  <a:gd name="T35" fmla="*/ 567 h 2439"/>
                  <a:gd name="T36" fmla="*/ 623 w 1531"/>
                  <a:gd name="T37" fmla="*/ 511 h 2439"/>
                  <a:gd name="T38" fmla="*/ 794 w 1531"/>
                  <a:gd name="T39" fmla="*/ 454 h 2439"/>
                  <a:gd name="T40" fmla="*/ 964 w 1531"/>
                  <a:gd name="T41" fmla="*/ 284 h 2439"/>
                  <a:gd name="T42" fmla="*/ 1020 w 1531"/>
                  <a:gd name="T43" fmla="*/ 227 h 2439"/>
                  <a:gd name="T44" fmla="*/ 1077 w 1531"/>
                  <a:gd name="T45" fmla="*/ 170 h 2439"/>
                  <a:gd name="T46" fmla="*/ 1190 w 1531"/>
                  <a:gd name="T47" fmla="*/ 114 h 2439"/>
                  <a:gd name="T48" fmla="*/ 1247 w 1531"/>
                  <a:gd name="T49" fmla="*/ 57 h 2439"/>
                  <a:gd name="T50" fmla="*/ 1361 w 1531"/>
                  <a:gd name="T51" fmla="*/ 0 h 2439"/>
                  <a:gd name="T52" fmla="*/ 1304 w 1531"/>
                  <a:gd name="T53" fmla="*/ 170 h 2439"/>
                  <a:gd name="T54" fmla="*/ 1361 w 1531"/>
                  <a:gd name="T55" fmla="*/ 284 h 2439"/>
                  <a:gd name="T56" fmla="*/ 1417 w 1531"/>
                  <a:gd name="T57" fmla="*/ 341 h 2439"/>
                  <a:gd name="T58" fmla="*/ 1474 w 1531"/>
                  <a:gd name="T59" fmla="*/ 397 h 2439"/>
                  <a:gd name="T60" fmla="*/ 1417 w 1531"/>
                  <a:gd name="T61" fmla="*/ 567 h 2439"/>
                  <a:gd name="T62" fmla="*/ 1361 w 1531"/>
                  <a:gd name="T63" fmla="*/ 624 h 2439"/>
                  <a:gd name="T64" fmla="*/ 1304 w 1531"/>
                  <a:gd name="T65" fmla="*/ 681 h 2439"/>
                  <a:gd name="T66" fmla="*/ 1361 w 1531"/>
                  <a:gd name="T67" fmla="*/ 908 h 2439"/>
                  <a:gd name="T68" fmla="*/ 1474 w 1531"/>
                  <a:gd name="T69" fmla="*/ 964 h 2439"/>
                  <a:gd name="T70" fmla="*/ 1531 w 1531"/>
                  <a:gd name="T71" fmla="*/ 1021 h 2439"/>
                  <a:gd name="T72" fmla="*/ 1474 w 1531"/>
                  <a:gd name="T73" fmla="*/ 1418 h 2439"/>
                  <a:gd name="T74" fmla="*/ 1361 w 1531"/>
                  <a:gd name="T75" fmla="*/ 1475 h 2439"/>
                  <a:gd name="T76" fmla="*/ 1417 w 1531"/>
                  <a:gd name="T77" fmla="*/ 1531 h 2439"/>
                  <a:gd name="T78" fmla="*/ 1474 w 1531"/>
                  <a:gd name="T79" fmla="*/ 1588 h 2439"/>
                  <a:gd name="T80" fmla="*/ 1361 w 1531"/>
                  <a:gd name="T81" fmla="*/ 1701 h 2439"/>
                  <a:gd name="T82" fmla="*/ 1190 w 1531"/>
                  <a:gd name="T83" fmla="*/ 1815 h 2439"/>
                  <a:gd name="T84" fmla="*/ 1077 w 1531"/>
                  <a:gd name="T85" fmla="*/ 1872 h 2439"/>
                  <a:gd name="T86" fmla="*/ 964 w 1531"/>
                  <a:gd name="T87" fmla="*/ 1928 h 2439"/>
                  <a:gd name="T88" fmla="*/ 907 w 1531"/>
                  <a:gd name="T89" fmla="*/ 1985 h 2439"/>
                  <a:gd name="T90" fmla="*/ 964 w 1531"/>
                  <a:gd name="T91" fmla="*/ 2098 h 2439"/>
                  <a:gd name="T92" fmla="*/ 907 w 1531"/>
                  <a:gd name="T93" fmla="*/ 2212 h 2439"/>
                  <a:gd name="T94" fmla="*/ 680 w 1531"/>
                  <a:gd name="T95" fmla="*/ 2268 h 2439"/>
                  <a:gd name="T96" fmla="*/ 623 w 1531"/>
                  <a:gd name="T97" fmla="*/ 2325 h 2439"/>
                  <a:gd name="T98" fmla="*/ 567 w 1531"/>
                  <a:gd name="T99" fmla="*/ 2382 h 24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531" h="2439">
                    <a:moveTo>
                      <a:pt x="567" y="2439"/>
                    </a:moveTo>
                    <a:lnTo>
                      <a:pt x="453" y="2439"/>
                    </a:lnTo>
                    <a:lnTo>
                      <a:pt x="453" y="2382"/>
                    </a:lnTo>
                    <a:lnTo>
                      <a:pt x="283" y="2382"/>
                    </a:lnTo>
                    <a:lnTo>
                      <a:pt x="283" y="2268"/>
                    </a:lnTo>
                    <a:lnTo>
                      <a:pt x="170" y="2268"/>
                    </a:lnTo>
                    <a:lnTo>
                      <a:pt x="170" y="2212"/>
                    </a:lnTo>
                    <a:lnTo>
                      <a:pt x="113" y="2212"/>
                    </a:lnTo>
                    <a:lnTo>
                      <a:pt x="113" y="2098"/>
                    </a:lnTo>
                    <a:lnTo>
                      <a:pt x="56" y="2098"/>
                    </a:lnTo>
                    <a:lnTo>
                      <a:pt x="56" y="2042"/>
                    </a:lnTo>
                    <a:lnTo>
                      <a:pt x="0" y="2042"/>
                    </a:lnTo>
                    <a:lnTo>
                      <a:pt x="0" y="1758"/>
                    </a:lnTo>
                    <a:lnTo>
                      <a:pt x="56" y="1758"/>
                    </a:lnTo>
                    <a:lnTo>
                      <a:pt x="56" y="1475"/>
                    </a:lnTo>
                    <a:lnTo>
                      <a:pt x="113" y="1475"/>
                    </a:lnTo>
                    <a:lnTo>
                      <a:pt x="113" y="1418"/>
                    </a:lnTo>
                    <a:lnTo>
                      <a:pt x="170" y="1418"/>
                    </a:lnTo>
                    <a:lnTo>
                      <a:pt x="170" y="1305"/>
                    </a:lnTo>
                    <a:lnTo>
                      <a:pt x="227" y="1305"/>
                    </a:lnTo>
                    <a:lnTo>
                      <a:pt x="227" y="1248"/>
                    </a:lnTo>
                    <a:lnTo>
                      <a:pt x="340" y="1248"/>
                    </a:lnTo>
                    <a:lnTo>
                      <a:pt x="340" y="1078"/>
                    </a:lnTo>
                    <a:lnTo>
                      <a:pt x="453" y="1078"/>
                    </a:lnTo>
                    <a:lnTo>
                      <a:pt x="453" y="908"/>
                    </a:lnTo>
                    <a:lnTo>
                      <a:pt x="510" y="908"/>
                    </a:lnTo>
                    <a:lnTo>
                      <a:pt x="510" y="851"/>
                    </a:lnTo>
                    <a:lnTo>
                      <a:pt x="567" y="851"/>
                    </a:lnTo>
                    <a:lnTo>
                      <a:pt x="567" y="737"/>
                    </a:lnTo>
                    <a:lnTo>
                      <a:pt x="510" y="737"/>
                    </a:lnTo>
                    <a:lnTo>
                      <a:pt x="510" y="681"/>
                    </a:lnTo>
                    <a:lnTo>
                      <a:pt x="453" y="681"/>
                    </a:lnTo>
                    <a:lnTo>
                      <a:pt x="453" y="624"/>
                    </a:lnTo>
                    <a:lnTo>
                      <a:pt x="510" y="624"/>
                    </a:lnTo>
                    <a:lnTo>
                      <a:pt x="510" y="567"/>
                    </a:lnTo>
                    <a:lnTo>
                      <a:pt x="567" y="567"/>
                    </a:lnTo>
                    <a:lnTo>
                      <a:pt x="567" y="511"/>
                    </a:lnTo>
                    <a:lnTo>
                      <a:pt x="623" y="511"/>
                    </a:lnTo>
                    <a:lnTo>
                      <a:pt x="623" y="454"/>
                    </a:lnTo>
                    <a:lnTo>
                      <a:pt x="794" y="454"/>
                    </a:lnTo>
                    <a:lnTo>
                      <a:pt x="794" y="284"/>
                    </a:lnTo>
                    <a:lnTo>
                      <a:pt x="964" y="284"/>
                    </a:lnTo>
                    <a:lnTo>
                      <a:pt x="964" y="227"/>
                    </a:lnTo>
                    <a:lnTo>
                      <a:pt x="1020" y="227"/>
                    </a:lnTo>
                    <a:lnTo>
                      <a:pt x="1020" y="170"/>
                    </a:lnTo>
                    <a:lnTo>
                      <a:pt x="1077" y="170"/>
                    </a:lnTo>
                    <a:lnTo>
                      <a:pt x="1077" y="114"/>
                    </a:lnTo>
                    <a:lnTo>
                      <a:pt x="1190" y="114"/>
                    </a:lnTo>
                    <a:lnTo>
                      <a:pt x="1190" y="57"/>
                    </a:lnTo>
                    <a:lnTo>
                      <a:pt x="1247" y="57"/>
                    </a:lnTo>
                    <a:lnTo>
                      <a:pt x="1247" y="0"/>
                    </a:lnTo>
                    <a:lnTo>
                      <a:pt x="1361" y="0"/>
                    </a:lnTo>
                    <a:lnTo>
                      <a:pt x="1361" y="170"/>
                    </a:lnTo>
                    <a:lnTo>
                      <a:pt x="1304" y="170"/>
                    </a:lnTo>
                    <a:lnTo>
                      <a:pt x="1304" y="284"/>
                    </a:lnTo>
                    <a:lnTo>
                      <a:pt x="1361" y="284"/>
                    </a:lnTo>
                    <a:lnTo>
                      <a:pt x="1361" y="341"/>
                    </a:lnTo>
                    <a:lnTo>
                      <a:pt x="1417" y="341"/>
                    </a:lnTo>
                    <a:lnTo>
                      <a:pt x="1417" y="397"/>
                    </a:lnTo>
                    <a:lnTo>
                      <a:pt x="1474" y="397"/>
                    </a:lnTo>
                    <a:lnTo>
                      <a:pt x="1474" y="567"/>
                    </a:lnTo>
                    <a:lnTo>
                      <a:pt x="1417" y="567"/>
                    </a:lnTo>
                    <a:lnTo>
                      <a:pt x="1417" y="624"/>
                    </a:lnTo>
                    <a:lnTo>
                      <a:pt x="1361" y="624"/>
                    </a:lnTo>
                    <a:lnTo>
                      <a:pt x="1361" y="681"/>
                    </a:lnTo>
                    <a:lnTo>
                      <a:pt x="1304" y="681"/>
                    </a:lnTo>
                    <a:lnTo>
                      <a:pt x="1304" y="908"/>
                    </a:lnTo>
                    <a:lnTo>
                      <a:pt x="1361" y="908"/>
                    </a:lnTo>
                    <a:lnTo>
                      <a:pt x="1361" y="964"/>
                    </a:lnTo>
                    <a:lnTo>
                      <a:pt x="1474" y="964"/>
                    </a:lnTo>
                    <a:lnTo>
                      <a:pt x="1474" y="1021"/>
                    </a:lnTo>
                    <a:lnTo>
                      <a:pt x="1531" y="1021"/>
                    </a:lnTo>
                    <a:lnTo>
                      <a:pt x="1531" y="1418"/>
                    </a:lnTo>
                    <a:lnTo>
                      <a:pt x="1474" y="1418"/>
                    </a:lnTo>
                    <a:lnTo>
                      <a:pt x="1474" y="1475"/>
                    </a:lnTo>
                    <a:lnTo>
                      <a:pt x="1361" y="1475"/>
                    </a:lnTo>
                    <a:lnTo>
                      <a:pt x="1361" y="1531"/>
                    </a:lnTo>
                    <a:lnTo>
                      <a:pt x="1417" y="1531"/>
                    </a:lnTo>
                    <a:lnTo>
                      <a:pt x="1417" y="1588"/>
                    </a:lnTo>
                    <a:lnTo>
                      <a:pt x="1474" y="1588"/>
                    </a:lnTo>
                    <a:lnTo>
                      <a:pt x="1474" y="1701"/>
                    </a:lnTo>
                    <a:lnTo>
                      <a:pt x="1361" y="1701"/>
                    </a:lnTo>
                    <a:lnTo>
                      <a:pt x="1361" y="1815"/>
                    </a:lnTo>
                    <a:lnTo>
                      <a:pt x="1190" y="1815"/>
                    </a:lnTo>
                    <a:lnTo>
                      <a:pt x="1190" y="1872"/>
                    </a:lnTo>
                    <a:lnTo>
                      <a:pt x="1077" y="1872"/>
                    </a:lnTo>
                    <a:lnTo>
                      <a:pt x="1077" y="1928"/>
                    </a:lnTo>
                    <a:lnTo>
                      <a:pt x="964" y="1928"/>
                    </a:lnTo>
                    <a:lnTo>
                      <a:pt x="964" y="1985"/>
                    </a:lnTo>
                    <a:lnTo>
                      <a:pt x="907" y="1985"/>
                    </a:lnTo>
                    <a:lnTo>
                      <a:pt x="907" y="2098"/>
                    </a:lnTo>
                    <a:lnTo>
                      <a:pt x="964" y="2098"/>
                    </a:lnTo>
                    <a:lnTo>
                      <a:pt x="964" y="2212"/>
                    </a:lnTo>
                    <a:lnTo>
                      <a:pt x="907" y="2212"/>
                    </a:lnTo>
                    <a:lnTo>
                      <a:pt x="907" y="2268"/>
                    </a:lnTo>
                    <a:lnTo>
                      <a:pt x="680" y="2268"/>
                    </a:lnTo>
                    <a:lnTo>
                      <a:pt x="680" y="2325"/>
                    </a:lnTo>
                    <a:lnTo>
                      <a:pt x="623" y="2325"/>
                    </a:lnTo>
                    <a:lnTo>
                      <a:pt x="623" y="2382"/>
                    </a:lnTo>
                    <a:lnTo>
                      <a:pt x="567" y="2382"/>
                    </a:lnTo>
                    <a:lnTo>
                      <a:pt x="567" y="243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187" name="Freeform 923"/>
              <p:cNvSpPr>
                <a:spLocks/>
              </p:cNvSpPr>
              <p:nvPr/>
            </p:nvSpPr>
            <p:spPr bwMode="auto">
              <a:xfrm>
                <a:off x="1594" y="4271"/>
                <a:ext cx="397" cy="567"/>
              </a:xfrm>
              <a:custGeom>
                <a:avLst/>
                <a:gdLst>
                  <a:gd name="T0" fmla="*/ 397 w 397"/>
                  <a:gd name="T1" fmla="*/ 171 h 567"/>
                  <a:gd name="T2" fmla="*/ 397 w 397"/>
                  <a:gd name="T3" fmla="*/ 567 h 567"/>
                  <a:gd name="T4" fmla="*/ 283 w 397"/>
                  <a:gd name="T5" fmla="*/ 567 h 567"/>
                  <a:gd name="T6" fmla="*/ 283 w 397"/>
                  <a:gd name="T7" fmla="*/ 511 h 567"/>
                  <a:gd name="T8" fmla="*/ 227 w 397"/>
                  <a:gd name="T9" fmla="*/ 511 h 567"/>
                  <a:gd name="T10" fmla="*/ 227 w 397"/>
                  <a:gd name="T11" fmla="*/ 454 h 567"/>
                  <a:gd name="T12" fmla="*/ 113 w 397"/>
                  <a:gd name="T13" fmla="*/ 454 h 567"/>
                  <a:gd name="T14" fmla="*/ 113 w 397"/>
                  <a:gd name="T15" fmla="*/ 397 h 567"/>
                  <a:gd name="T16" fmla="*/ 57 w 397"/>
                  <a:gd name="T17" fmla="*/ 397 h 567"/>
                  <a:gd name="T18" fmla="*/ 57 w 397"/>
                  <a:gd name="T19" fmla="*/ 284 h 567"/>
                  <a:gd name="T20" fmla="*/ 0 w 397"/>
                  <a:gd name="T21" fmla="*/ 284 h 567"/>
                  <a:gd name="T22" fmla="*/ 0 w 397"/>
                  <a:gd name="T23" fmla="*/ 171 h 567"/>
                  <a:gd name="T24" fmla="*/ 57 w 397"/>
                  <a:gd name="T25" fmla="*/ 171 h 567"/>
                  <a:gd name="T26" fmla="*/ 57 w 397"/>
                  <a:gd name="T27" fmla="*/ 114 h 567"/>
                  <a:gd name="T28" fmla="*/ 0 w 397"/>
                  <a:gd name="T29" fmla="*/ 114 h 567"/>
                  <a:gd name="T30" fmla="*/ 0 w 397"/>
                  <a:gd name="T31" fmla="*/ 0 h 567"/>
                  <a:gd name="T32" fmla="*/ 113 w 397"/>
                  <a:gd name="T33" fmla="*/ 0 h 567"/>
                  <a:gd name="T34" fmla="*/ 113 w 397"/>
                  <a:gd name="T35" fmla="*/ 114 h 567"/>
                  <a:gd name="T36" fmla="*/ 283 w 397"/>
                  <a:gd name="T37" fmla="*/ 114 h 567"/>
                  <a:gd name="T38" fmla="*/ 283 w 397"/>
                  <a:gd name="T39" fmla="*/ 171 h 567"/>
                  <a:gd name="T40" fmla="*/ 340 w 397"/>
                  <a:gd name="T41" fmla="*/ 171 h 567"/>
                  <a:gd name="T42" fmla="*/ 397 w 397"/>
                  <a:gd name="T43" fmla="*/ 171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97" h="567">
                    <a:moveTo>
                      <a:pt x="397" y="171"/>
                    </a:moveTo>
                    <a:lnTo>
                      <a:pt x="397" y="567"/>
                    </a:lnTo>
                    <a:lnTo>
                      <a:pt x="283" y="567"/>
                    </a:lnTo>
                    <a:lnTo>
                      <a:pt x="283" y="511"/>
                    </a:lnTo>
                    <a:lnTo>
                      <a:pt x="227" y="511"/>
                    </a:lnTo>
                    <a:lnTo>
                      <a:pt x="227" y="454"/>
                    </a:lnTo>
                    <a:lnTo>
                      <a:pt x="113" y="454"/>
                    </a:lnTo>
                    <a:lnTo>
                      <a:pt x="113" y="397"/>
                    </a:lnTo>
                    <a:lnTo>
                      <a:pt x="57" y="397"/>
                    </a:lnTo>
                    <a:lnTo>
                      <a:pt x="57" y="284"/>
                    </a:lnTo>
                    <a:lnTo>
                      <a:pt x="0" y="284"/>
                    </a:lnTo>
                    <a:lnTo>
                      <a:pt x="0" y="171"/>
                    </a:lnTo>
                    <a:lnTo>
                      <a:pt x="57" y="171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0"/>
                    </a:lnTo>
                    <a:lnTo>
                      <a:pt x="113" y="0"/>
                    </a:lnTo>
                    <a:lnTo>
                      <a:pt x="113" y="114"/>
                    </a:lnTo>
                    <a:lnTo>
                      <a:pt x="283" y="114"/>
                    </a:lnTo>
                    <a:lnTo>
                      <a:pt x="283" y="171"/>
                    </a:lnTo>
                    <a:lnTo>
                      <a:pt x="340" y="171"/>
                    </a:lnTo>
                    <a:lnTo>
                      <a:pt x="397" y="17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191" name="Freeform 927"/>
              <p:cNvSpPr>
                <a:spLocks/>
              </p:cNvSpPr>
              <p:nvPr/>
            </p:nvSpPr>
            <p:spPr bwMode="auto">
              <a:xfrm>
                <a:off x="1367" y="5179"/>
                <a:ext cx="510" cy="340"/>
              </a:xfrm>
              <a:custGeom>
                <a:avLst/>
                <a:gdLst>
                  <a:gd name="T0" fmla="*/ 510 w 510"/>
                  <a:gd name="T1" fmla="*/ 0 h 340"/>
                  <a:gd name="T2" fmla="*/ 397 w 510"/>
                  <a:gd name="T3" fmla="*/ 0 h 340"/>
                  <a:gd name="T4" fmla="*/ 397 w 510"/>
                  <a:gd name="T5" fmla="*/ 56 h 340"/>
                  <a:gd name="T6" fmla="*/ 227 w 510"/>
                  <a:gd name="T7" fmla="*/ 56 h 340"/>
                  <a:gd name="T8" fmla="*/ 227 w 510"/>
                  <a:gd name="T9" fmla="*/ 0 h 340"/>
                  <a:gd name="T10" fmla="*/ 57 w 510"/>
                  <a:gd name="T11" fmla="*/ 0 h 340"/>
                  <a:gd name="T12" fmla="*/ 57 w 510"/>
                  <a:gd name="T13" fmla="*/ 56 h 340"/>
                  <a:gd name="T14" fmla="*/ 0 w 510"/>
                  <a:gd name="T15" fmla="*/ 56 h 340"/>
                  <a:gd name="T16" fmla="*/ 0 w 510"/>
                  <a:gd name="T17" fmla="*/ 226 h 340"/>
                  <a:gd name="T18" fmla="*/ 227 w 510"/>
                  <a:gd name="T19" fmla="*/ 226 h 340"/>
                  <a:gd name="T20" fmla="*/ 227 w 510"/>
                  <a:gd name="T21" fmla="*/ 283 h 340"/>
                  <a:gd name="T22" fmla="*/ 340 w 510"/>
                  <a:gd name="T23" fmla="*/ 283 h 340"/>
                  <a:gd name="T24" fmla="*/ 340 w 510"/>
                  <a:gd name="T25" fmla="*/ 340 h 340"/>
                  <a:gd name="T26" fmla="*/ 454 w 510"/>
                  <a:gd name="T27" fmla="*/ 340 h 340"/>
                  <a:gd name="T28" fmla="*/ 454 w 510"/>
                  <a:gd name="T29" fmla="*/ 113 h 340"/>
                  <a:gd name="T30" fmla="*/ 510 w 510"/>
                  <a:gd name="T31" fmla="*/ 113 h 340"/>
                  <a:gd name="T32" fmla="*/ 510 w 510"/>
                  <a:gd name="T33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10" h="340">
                    <a:moveTo>
                      <a:pt x="510" y="0"/>
                    </a:moveTo>
                    <a:lnTo>
                      <a:pt x="397" y="0"/>
                    </a:lnTo>
                    <a:lnTo>
                      <a:pt x="397" y="56"/>
                    </a:lnTo>
                    <a:lnTo>
                      <a:pt x="227" y="56"/>
                    </a:lnTo>
                    <a:lnTo>
                      <a:pt x="227" y="0"/>
                    </a:lnTo>
                    <a:lnTo>
                      <a:pt x="57" y="0"/>
                    </a:lnTo>
                    <a:lnTo>
                      <a:pt x="57" y="56"/>
                    </a:lnTo>
                    <a:lnTo>
                      <a:pt x="0" y="56"/>
                    </a:lnTo>
                    <a:lnTo>
                      <a:pt x="0" y="226"/>
                    </a:lnTo>
                    <a:lnTo>
                      <a:pt x="227" y="226"/>
                    </a:lnTo>
                    <a:lnTo>
                      <a:pt x="227" y="283"/>
                    </a:lnTo>
                    <a:lnTo>
                      <a:pt x="340" y="283"/>
                    </a:lnTo>
                    <a:lnTo>
                      <a:pt x="340" y="340"/>
                    </a:lnTo>
                    <a:lnTo>
                      <a:pt x="454" y="340"/>
                    </a:lnTo>
                    <a:lnTo>
                      <a:pt x="454" y="113"/>
                    </a:lnTo>
                    <a:lnTo>
                      <a:pt x="510" y="113"/>
                    </a:lnTo>
                    <a:lnTo>
                      <a:pt x="51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192" name="Freeform 928"/>
              <p:cNvSpPr>
                <a:spLocks/>
              </p:cNvSpPr>
              <p:nvPr/>
            </p:nvSpPr>
            <p:spPr bwMode="auto">
              <a:xfrm>
                <a:off x="1480" y="4838"/>
                <a:ext cx="397" cy="397"/>
              </a:xfrm>
              <a:custGeom>
                <a:avLst/>
                <a:gdLst>
                  <a:gd name="T0" fmla="*/ 397 w 397"/>
                  <a:gd name="T1" fmla="*/ 341 h 397"/>
                  <a:gd name="T2" fmla="*/ 284 w 397"/>
                  <a:gd name="T3" fmla="*/ 341 h 397"/>
                  <a:gd name="T4" fmla="*/ 284 w 397"/>
                  <a:gd name="T5" fmla="*/ 397 h 397"/>
                  <a:gd name="T6" fmla="*/ 114 w 397"/>
                  <a:gd name="T7" fmla="*/ 397 h 397"/>
                  <a:gd name="T8" fmla="*/ 114 w 397"/>
                  <a:gd name="T9" fmla="*/ 341 h 397"/>
                  <a:gd name="T10" fmla="*/ 0 w 397"/>
                  <a:gd name="T11" fmla="*/ 341 h 397"/>
                  <a:gd name="T12" fmla="*/ 0 w 397"/>
                  <a:gd name="T13" fmla="*/ 0 h 397"/>
                  <a:gd name="T14" fmla="*/ 114 w 397"/>
                  <a:gd name="T15" fmla="*/ 0 h 397"/>
                  <a:gd name="T16" fmla="*/ 114 w 397"/>
                  <a:gd name="T17" fmla="*/ 57 h 397"/>
                  <a:gd name="T18" fmla="*/ 227 w 397"/>
                  <a:gd name="T19" fmla="*/ 57 h 397"/>
                  <a:gd name="T20" fmla="*/ 227 w 397"/>
                  <a:gd name="T21" fmla="*/ 114 h 397"/>
                  <a:gd name="T22" fmla="*/ 284 w 397"/>
                  <a:gd name="T23" fmla="*/ 114 h 397"/>
                  <a:gd name="T24" fmla="*/ 284 w 397"/>
                  <a:gd name="T25" fmla="*/ 171 h 397"/>
                  <a:gd name="T26" fmla="*/ 341 w 397"/>
                  <a:gd name="T27" fmla="*/ 171 h 397"/>
                  <a:gd name="T28" fmla="*/ 341 w 397"/>
                  <a:gd name="T29" fmla="*/ 284 h 397"/>
                  <a:gd name="T30" fmla="*/ 397 w 397"/>
                  <a:gd name="T31" fmla="*/ 284 h 397"/>
                  <a:gd name="T32" fmla="*/ 397 w 397"/>
                  <a:gd name="T33" fmla="*/ 341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7" h="397">
                    <a:moveTo>
                      <a:pt x="397" y="341"/>
                    </a:moveTo>
                    <a:lnTo>
                      <a:pt x="284" y="341"/>
                    </a:lnTo>
                    <a:lnTo>
                      <a:pt x="284" y="397"/>
                    </a:lnTo>
                    <a:lnTo>
                      <a:pt x="114" y="397"/>
                    </a:lnTo>
                    <a:lnTo>
                      <a:pt x="114" y="341"/>
                    </a:lnTo>
                    <a:lnTo>
                      <a:pt x="0" y="341"/>
                    </a:lnTo>
                    <a:lnTo>
                      <a:pt x="0" y="0"/>
                    </a:lnTo>
                    <a:lnTo>
                      <a:pt x="114" y="0"/>
                    </a:lnTo>
                    <a:lnTo>
                      <a:pt x="114" y="57"/>
                    </a:lnTo>
                    <a:lnTo>
                      <a:pt x="227" y="57"/>
                    </a:lnTo>
                    <a:lnTo>
                      <a:pt x="227" y="114"/>
                    </a:lnTo>
                    <a:lnTo>
                      <a:pt x="284" y="114"/>
                    </a:lnTo>
                    <a:lnTo>
                      <a:pt x="284" y="171"/>
                    </a:lnTo>
                    <a:lnTo>
                      <a:pt x="341" y="171"/>
                    </a:lnTo>
                    <a:lnTo>
                      <a:pt x="341" y="284"/>
                    </a:lnTo>
                    <a:lnTo>
                      <a:pt x="397" y="284"/>
                    </a:lnTo>
                    <a:lnTo>
                      <a:pt x="397" y="34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193" name="Freeform 929"/>
              <p:cNvSpPr>
                <a:spLocks/>
              </p:cNvSpPr>
              <p:nvPr/>
            </p:nvSpPr>
            <p:spPr bwMode="auto">
              <a:xfrm>
                <a:off x="1594" y="4668"/>
                <a:ext cx="340" cy="454"/>
              </a:xfrm>
              <a:custGeom>
                <a:avLst/>
                <a:gdLst>
                  <a:gd name="T0" fmla="*/ 113 w 340"/>
                  <a:gd name="T1" fmla="*/ 0 h 454"/>
                  <a:gd name="T2" fmla="*/ 57 w 340"/>
                  <a:gd name="T3" fmla="*/ 0 h 454"/>
                  <a:gd name="T4" fmla="*/ 57 w 340"/>
                  <a:gd name="T5" fmla="*/ 57 h 454"/>
                  <a:gd name="T6" fmla="*/ 0 w 340"/>
                  <a:gd name="T7" fmla="*/ 57 h 454"/>
                  <a:gd name="T8" fmla="*/ 0 w 340"/>
                  <a:gd name="T9" fmla="*/ 227 h 454"/>
                  <a:gd name="T10" fmla="*/ 113 w 340"/>
                  <a:gd name="T11" fmla="*/ 227 h 454"/>
                  <a:gd name="T12" fmla="*/ 113 w 340"/>
                  <a:gd name="T13" fmla="*/ 284 h 454"/>
                  <a:gd name="T14" fmla="*/ 170 w 340"/>
                  <a:gd name="T15" fmla="*/ 284 h 454"/>
                  <a:gd name="T16" fmla="*/ 170 w 340"/>
                  <a:gd name="T17" fmla="*/ 341 h 454"/>
                  <a:gd name="T18" fmla="*/ 227 w 340"/>
                  <a:gd name="T19" fmla="*/ 341 h 454"/>
                  <a:gd name="T20" fmla="*/ 227 w 340"/>
                  <a:gd name="T21" fmla="*/ 454 h 454"/>
                  <a:gd name="T22" fmla="*/ 283 w 340"/>
                  <a:gd name="T23" fmla="*/ 454 h 454"/>
                  <a:gd name="T24" fmla="*/ 283 w 340"/>
                  <a:gd name="T25" fmla="*/ 397 h 454"/>
                  <a:gd name="T26" fmla="*/ 340 w 340"/>
                  <a:gd name="T27" fmla="*/ 397 h 454"/>
                  <a:gd name="T28" fmla="*/ 340 w 340"/>
                  <a:gd name="T29" fmla="*/ 170 h 454"/>
                  <a:gd name="T30" fmla="*/ 283 w 340"/>
                  <a:gd name="T31" fmla="*/ 170 h 454"/>
                  <a:gd name="T32" fmla="*/ 283 w 340"/>
                  <a:gd name="T33" fmla="*/ 114 h 454"/>
                  <a:gd name="T34" fmla="*/ 227 w 340"/>
                  <a:gd name="T35" fmla="*/ 114 h 454"/>
                  <a:gd name="T36" fmla="*/ 227 w 340"/>
                  <a:gd name="T37" fmla="*/ 57 h 454"/>
                  <a:gd name="T38" fmla="*/ 113 w 340"/>
                  <a:gd name="T39" fmla="*/ 57 h 454"/>
                  <a:gd name="T40" fmla="*/ 113 w 340"/>
                  <a:gd name="T41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40" h="454">
                    <a:moveTo>
                      <a:pt x="113" y="0"/>
                    </a:move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284"/>
                    </a:lnTo>
                    <a:lnTo>
                      <a:pt x="170" y="284"/>
                    </a:lnTo>
                    <a:lnTo>
                      <a:pt x="170" y="341"/>
                    </a:lnTo>
                    <a:lnTo>
                      <a:pt x="227" y="341"/>
                    </a:lnTo>
                    <a:lnTo>
                      <a:pt x="227" y="454"/>
                    </a:lnTo>
                    <a:lnTo>
                      <a:pt x="283" y="454"/>
                    </a:lnTo>
                    <a:lnTo>
                      <a:pt x="283" y="397"/>
                    </a:lnTo>
                    <a:lnTo>
                      <a:pt x="340" y="397"/>
                    </a:lnTo>
                    <a:lnTo>
                      <a:pt x="340" y="170"/>
                    </a:lnTo>
                    <a:lnTo>
                      <a:pt x="283" y="170"/>
                    </a:lnTo>
                    <a:lnTo>
                      <a:pt x="283" y="114"/>
                    </a:lnTo>
                    <a:lnTo>
                      <a:pt x="227" y="114"/>
                    </a:lnTo>
                    <a:lnTo>
                      <a:pt x="227" y="57"/>
                    </a:lnTo>
                    <a:lnTo>
                      <a:pt x="113" y="57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194" name="Freeform 930"/>
              <p:cNvSpPr>
                <a:spLocks/>
              </p:cNvSpPr>
              <p:nvPr/>
            </p:nvSpPr>
            <p:spPr bwMode="auto">
              <a:xfrm>
                <a:off x="970" y="4782"/>
                <a:ext cx="510" cy="567"/>
              </a:xfrm>
              <a:custGeom>
                <a:avLst/>
                <a:gdLst>
                  <a:gd name="T0" fmla="*/ 510 w 510"/>
                  <a:gd name="T1" fmla="*/ 0 h 567"/>
                  <a:gd name="T2" fmla="*/ 510 w 510"/>
                  <a:gd name="T3" fmla="*/ 397 h 567"/>
                  <a:gd name="T4" fmla="*/ 454 w 510"/>
                  <a:gd name="T5" fmla="*/ 397 h 567"/>
                  <a:gd name="T6" fmla="*/ 454 w 510"/>
                  <a:gd name="T7" fmla="*/ 453 h 567"/>
                  <a:gd name="T8" fmla="*/ 397 w 510"/>
                  <a:gd name="T9" fmla="*/ 453 h 567"/>
                  <a:gd name="T10" fmla="*/ 397 w 510"/>
                  <a:gd name="T11" fmla="*/ 567 h 567"/>
                  <a:gd name="T12" fmla="*/ 57 w 510"/>
                  <a:gd name="T13" fmla="*/ 567 h 567"/>
                  <a:gd name="T14" fmla="*/ 57 w 510"/>
                  <a:gd name="T15" fmla="*/ 510 h 567"/>
                  <a:gd name="T16" fmla="*/ 114 w 510"/>
                  <a:gd name="T17" fmla="*/ 510 h 567"/>
                  <a:gd name="T18" fmla="*/ 114 w 510"/>
                  <a:gd name="T19" fmla="*/ 453 h 567"/>
                  <a:gd name="T20" fmla="*/ 57 w 510"/>
                  <a:gd name="T21" fmla="*/ 453 h 567"/>
                  <a:gd name="T22" fmla="*/ 57 w 510"/>
                  <a:gd name="T23" fmla="*/ 397 h 567"/>
                  <a:gd name="T24" fmla="*/ 114 w 510"/>
                  <a:gd name="T25" fmla="*/ 397 h 567"/>
                  <a:gd name="T26" fmla="*/ 114 w 510"/>
                  <a:gd name="T27" fmla="*/ 340 h 567"/>
                  <a:gd name="T28" fmla="*/ 170 w 510"/>
                  <a:gd name="T29" fmla="*/ 340 h 567"/>
                  <a:gd name="T30" fmla="*/ 170 w 510"/>
                  <a:gd name="T31" fmla="*/ 283 h 567"/>
                  <a:gd name="T32" fmla="*/ 227 w 510"/>
                  <a:gd name="T33" fmla="*/ 283 h 567"/>
                  <a:gd name="T34" fmla="*/ 227 w 510"/>
                  <a:gd name="T35" fmla="*/ 227 h 567"/>
                  <a:gd name="T36" fmla="*/ 227 w 510"/>
                  <a:gd name="T37" fmla="*/ 170 h 567"/>
                  <a:gd name="T38" fmla="*/ 170 w 510"/>
                  <a:gd name="T39" fmla="*/ 170 h 567"/>
                  <a:gd name="T40" fmla="*/ 170 w 510"/>
                  <a:gd name="T41" fmla="*/ 227 h 567"/>
                  <a:gd name="T42" fmla="*/ 114 w 510"/>
                  <a:gd name="T43" fmla="*/ 227 h 567"/>
                  <a:gd name="T44" fmla="*/ 114 w 510"/>
                  <a:gd name="T45" fmla="*/ 283 h 567"/>
                  <a:gd name="T46" fmla="*/ 57 w 510"/>
                  <a:gd name="T47" fmla="*/ 283 h 567"/>
                  <a:gd name="T48" fmla="*/ 57 w 510"/>
                  <a:gd name="T49" fmla="*/ 340 h 567"/>
                  <a:gd name="T50" fmla="*/ 0 w 510"/>
                  <a:gd name="T51" fmla="*/ 340 h 567"/>
                  <a:gd name="T52" fmla="*/ 0 w 510"/>
                  <a:gd name="T53" fmla="*/ 170 h 567"/>
                  <a:gd name="T54" fmla="*/ 57 w 510"/>
                  <a:gd name="T55" fmla="*/ 170 h 567"/>
                  <a:gd name="T56" fmla="*/ 57 w 510"/>
                  <a:gd name="T57" fmla="*/ 113 h 567"/>
                  <a:gd name="T58" fmla="*/ 114 w 510"/>
                  <a:gd name="T59" fmla="*/ 113 h 567"/>
                  <a:gd name="T60" fmla="*/ 114 w 510"/>
                  <a:gd name="T61" fmla="*/ 0 h 567"/>
                  <a:gd name="T62" fmla="*/ 510 w 510"/>
                  <a:gd name="T63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10" h="567">
                    <a:moveTo>
                      <a:pt x="510" y="0"/>
                    </a:moveTo>
                    <a:lnTo>
                      <a:pt x="510" y="397"/>
                    </a:lnTo>
                    <a:lnTo>
                      <a:pt x="454" y="397"/>
                    </a:lnTo>
                    <a:lnTo>
                      <a:pt x="454" y="453"/>
                    </a:lnTo>
                    <a:lnTo>
                      <a:pt x="397" y="453"/>
                    </a:lnTo>
                    <a:lnTo>
                      <a:pt x="397" y="567"/>
                    </a:lnTo>
                    <a:lnTo>
                      <a:pt x="57" y="567"/>
                    </a:lnTo>
                    <a:lnTo>
                      <a:pt x="57" y="510"/>
                    </a:lnTo>
                    <a:lnTo>
                      <a:pt x="114" y="510"/>
                    </a:lnTo>
                    <a:lnTo>
                      <a:pt x="114" y="453"/>
                    </a:lnTo>
                    <a:lnTo>
                      <a:pt x="57" y="453"/>
                    </a:lnTo>
                    <a:lnTo>
                      <a:pt x="57" y="397"/>
                    </a:lnTo>
                    <a:lnTo>
                      <a:pt x="114" y="397"/>
                    </a:lnTo>
                    <a:lnTo>
                      <a:pt x="114" y="340"/>
                    </a:lnTo>
                    <a:lnTo>
                      <a:pt x="170" y="340"/>
                    </a:lnTo>
                    <a:lnTo>
                      <a:pt x="170" y="283"/>
                    </a:lnTo>
                    <a:lnTo>
                      <a:pt x="227" y="283"/>
                    </a:lnTo>
                    <a:lnTo>
                      <a:pt x="227" y="227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70" y="227"/>
                    </a:lnTo>
                    <a:lnTo>
                      <a:pt x="114" y="227"/>
                    </a:lnTo>
                    <a:lnTo>
                      <a:pt x="114" y="283"/>
                    </a:lnTo>
                    <a:lnTo>
                      <a:pt x="57" y="283"/>
                    </a:lnTo>
                    <a:lnTo>
                      <a:pt x="57" y="340"/>
                    </a:lnTo>
                    <a:lnTo>
                      <a:pt x="0" y="340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113"/>
                    </a:lnTo>
                    <a:lnTo>
                      <a:pt x="114" y="113"/>
                    </a:lnTo>
                    <a:lnTo>
                      <a:pt x="114" y="0"/>
                    </a:lnTo>
                    <a:lnTo>
                      <a:pt x="51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196" name="Freeform 932"/>
              <p:cNvSpPr>
                <a:spLocks/>
              </p:cNvSpPr>
              <p:nvPr/>
            </p:nvSpPr>
            <p:spPr bwMode="auto">
              <a:xfrm>
                <a:off x="517" y="3818"/>
                <a:ext cx="1134" cy="1077"/>
              </a:xfrm>
              <a:custGeom>
                <a:avLst/>
                <a:gdLst>
                  <a:gd name="T0" fmla="*/ 1077 w 1134"/>
                  <a:gd name="T1" fmla="*/ 1020 h 1077"/>
                  <a:gd name="T2" fmla="*/ 963 w 1134"/>
                  <a:gd name="T3" fmla="*/ 1020 h 1077"/>
                  <a:gd name="T4" fmla="*/ 963 w 1134"/>
                  <a:gd name="T5" fmla="*/ 964 h 1077"/>
                  <a:gd name="T6" fmla="*/ 680 w 1134"/>
                  <a:gd name="T7" fmla="*/ 964 h 1077"/>
                  <a:gd name="T8" fmla="*/ 680 w 1134"/>
                  <a:gd name="T9" fmla="*/ 850 h 1077"/>
                  <a:gd name="T10" fmla="*/ 567 w 1134"/>
                  <a:gd name="T11" fmla="*/ 850 h 1077"/>
                  <a:gd name="T12" fmla="*/ 567 w 1134"/>
                  <a:gd name="T13" fmla="*/ 964 h 1077"/>
                  <a:gd name="T14" fmla="*/ 396 w 1134"/>
                  <a:gd name="T15" fmla="*/ 964 h 1077"/>
                  <a:gd name="T16" fmla="*/ 396 w 1134"/>
                  <a:gd name="T17" fmla="*/ 1020 h 1077"/>
                  <a:gd name="T18" fmla="*/ 340 w 1134"/>
                  <a:gd name="T19" fmla="*/ 1020 h 1077"/>
                  <a:gd name="T20" fmla="*/ 340 w 1134"/>
                  <a:gd name="T21" fmla="*/ 1077 h 1077"/>
                  <a:gd name="T22" fmla="*/ 283 w 1134"/>
                  <a:gd name="T23" fmla="*/ 1077 h 1077"/>
                  <a:gd name="T24" fmla="*/ 283 w 1134"/>
                  <a:gd name="T25" fmla="*/ 1020 h 1077"/>
                  <a:gd name="T26" fmla="*/ 113 w 1134"/>
                  <a:gd name="T27" fmla="*/ 1020 h 1077"/>
                  <a:gd name="T28" fmla="*/ 113 w 1134"/>
                  <a:gd name="T29" fmla="*/ 964 h 1077"/>
                  <a:gd name="T30" fmla="*/ 0 w 1134"/>
                  <a:gd name="T31" fmla="*/ 964 h 1077"/>
                  <a:gd name="T32" fmla="*/ 0 w 1134"/>
                  <a:gd name="T33" fmla="*/ 737 h 1077"/>
                  <a:gd name="T34" fmla="*/ 56 w 1134"/>
                  <a:gd name="T35" fmla="*/ 737 h 1077"/>
                  <a:gd name="T36" fmla="*/ 56 w 1134"/>
                  <a:gd name="T37" fmla="*/ 680 h 1077"/>
                  <a:gd name="T38" fmla="*/ 170 w 1134"/>
                  <a:gd name="T39" fmla="*/ 680 h 1077"/>
                  <a:gd name="T40" fmla="*/ 170 w 1134"/>
                  <a:gd name="T41" fmla="*/ 624 h 1077"/>
                  <a:gd name="T42" fmla="*/ 283 w 1134"/>
                  <a:gd name="T43" fmla="*/ 624 h 1077"/>
                  <a:gd name="T44" fmla="*/ 283 w 1134"/>
                  <a:gd name="T45" fmla="*/ 567 h 1077"/>
                  <a:gd name="T46" fmla="*/ 453 w 1134"/>
                  <a:gd name="T47" fmla="*/ 567 h 1077"/>
                  <a:gd name="T48" fmla="*/ 453 w 1134"/>
                  <a:gd name="T49" fmla="*/ 510 h 1077"/>
                  <a:gd name="T50" fmla="*/ 510 w 1134"/>
                  <a:gd name="T51" fmla="*/ 510 h 1077"/>
                  <a:gd name="T52" fmla="*/ 510 w 1134"/>
                  <a:gd name="T53" fmla="*/ 453 h 1077"/>
                  <a:gd name="T54" fmla="*/ 623 w 1134"/>
                  <a:gd name="T55" fmla="*/ 453 h 1077"/>
                  <a:gd name="T56" fmla="*/ 623 w 1134"/>
                  <a:gd name="T57" fmla="*/ 397 h 1077"/>
                  <a:gd name="T58" fmla="*/ 680 w 1134"/>
                  <a:gd name="T59" fmla="*/ 397 h 1077"/>
                  <a:gd name="T60" fmla="*/ 680 w 1134"/>
                  <a:gd name="T61" fmla="*/ 170 h 1077"/>
                  <a:gd name="T62" fmla="*/ 737 w 1134"/>
                  <a:gd name="T63" fmla="*/ 170 h 1077"/>
                  <a:gd name="T64" fmla="*/ 737 w 1134"/>
                  <a:gd name="T65" fmla="*/ 57 h 1077"/>
                  <a:gd name="T66" fmla="*/ 850 w 1134"/>
                  <a:gd name="T67" fmla="*/ 57 h 1077"/>
                  <a:gd name="T68" fmla="*/ 850 w 1134"/>
                  <a:gd name="T69" fmla="*/ 0 h 1077"/>
                  <a:gd name="T70" fmla="*/ 907 w 1134"/>
                  <a:gd name="T71" fmla="*/ 0 h 1077"/>
                  <a:gd name="T72" fmla="*/ 907 w 1134"/>
                  <a:gd name="T73" fmla="*/ 227 h 1077"/>
                  <a:gd name="T74" fmla="*/ 963 w 1134"/>
                  <a:gd name="T75" fmla="*/ 227 h 1077"/>
                  <a:gd name="T76" fmla="*/ 963 w 1134"/>
                  <a:gd name="T77" fmla="*/ 283 h 1077"/>
                  <a:gd name="T78" fmla="*/ 1020 w 1134"/>
                  <a:gd name="T79" fmla="*/ 283 h 1077"/>
                  <a:gd name="T80" fmla="*/ 1020 w 1134"/>
                  <a:gd name="T81" fmla="*/ 397 h 1077"/>
                  <a:gd name="T82" fmla="*/ 1077 w 1134"/>
                  <a:gd name="T83" fmla="*/ 397 h 1077"/>
                  <a:gd name="T84" fmla="*/ 1077 w 1134"/>
                  <a:gd name="T85" fmla="*/ 567 h 1077"/>
                  <a:gd name="T86" fmla="*/ 1134 w 1134"/>
                  <a:gd name="T87" fmla="*/ 567 h 1077"/>
                  <a:gd name="T88" fmla="*/ 1134 w 1134"/>
                  <a:gd name="T89" fmla="*/ 624 h 1077"/>
                  <a:gd name="T90" fmla="*/ 1077 w 1134"/>
                  <a:gd name="T91" fmla="*/ 624 h 1077"/>
                  <a:gd name="T92" fmla="*/ 1077 w 1134"/>
                  <a:gd name="T93" fmla="*/ 737 h 1077"/>
                  <a:gd name="T94" fmla="*/ 1134 w 1134"/>
                  <a:gd name="T95" fmla="*/ 737 h 1077"/>
                  <a:gd name="T96" fmla="*/ 1134 w 1134"/>
                  <a:gd name="T97" fmla="*/ 907 h 1077"/>
                  <a:gd name="T98" fmla="*/ 1077 w 1134"/>
                  <a:gd name="T99" fmla="*/ 907 h 1077"/>
                  <a:gd name="T100" fmla="*/ 1077 w 1134"/>
                  <a:gd name="T101" fmla="*/ 1020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134" h="1077">
                    <a:moveTo>
                      <a:pt x="1077" y="1020"/>
                    </a:moveTo>
                    <a:lnTo>
                      <a:pt x="963" y="1020"/>
                    </a:lnTo>
                    <a:lnTo>
                      <a:pt x="963" y="964"/>
                    </a:lnTo>
                    <a:lnTo>
                      <a:pt x="680" y="964"/>
                    </a:lnTo>
                    <a:lnTo>
                      <a:pt x="680" y="850"/>
                    </a:lnTo>
                    <a:lnTo>
                      <a:pt x="567" y="850"/>
                    </a:lnTo>
                    <a:lnTo>
                      <a:pt x="567" y="964"/>
                    </a:lnTo>
                    <a:lnTo>
                      <a:pt x="396" y="964"/>
                    </a:lnTo>
                    <a:lnTo>
                      <a:pt x="396" y="1020"/>
                    </a:lnTo>
                    <a:lnTo>
                      <a:pt x="340" y="1020"/>
                    </a:lnTo>
                    <a:lnTo>
                      <a:pt x="340" y="1077"/>
                    </a:lnTo>
                    <a:lnTo>
                      <a:pt x="283" y="1077"/>
                    </a:lnTo>
                    <a:lnTo>
                      <a:pt x="283" y="1020"/>
                    </a:lnTo>
                    <a:lnTo>
                      <a:pt x="113" y="1020"/>
                    </a:lnTo>
                    <a:lnTo>
                      <a:pt x="113" y="964"/>
                    </a:lnTo>
                    <a:lnTo>
                      <a:pt x="0" y="964"/>
                    </a:lnTo>
                    <a:lnTo>
                      <a:pt x="0" y="737"/>
                    </a:lnTo>
                    <a:lnTo>
                      <a:pt x="56" y="737"/>
                    </a:lnTo>
                    <a:lnTo>
                      <a:pt x="56" y="680"/>
                    </a:lnTo>
                    <a:lnTo>
                      <a:pt x="170" y="680"/>
                    </a:lnTo>
                    <a:lnTo>
                      <a:pt x="170" y="624"/>
                    </a:lnTo>
                    <a:lnTo>
                      <a:pt x="283" y="624"/>
                    </a:lnTo>
                    <a:lnTo>
                      <a:pt x="283" y="567"/>
                    </a:lnTo>
                    <a:lnTo>
                      <a:pt x="453" y="567"/>
                    </a:lnTo>
                    <a:lnTo>
                      <a:pt x="453" y="510"/>
                    </a:lnTo>
                    <a:lnTo>
                      <a:pt x="510" y="510"/>
                    </a:lnTo>
                    <a:lnTo>
                      <a:pt x="510" y="453"/>
                    </a:lnTo>
                    <a:lnTo>
                      <a:pt x="623" y="453"/>
                    </a:lnTo>
                    <a:lnTo>
                      <a:pt x="623" y="397"/>
                    </a:lnTo>
                    <a:lnTo>
                      <a:pt x="680" y="397"/>
                    </a:lnTo>
                    <a:lnTo>
                      <a:pt x="680" y="170"/>
                    </a:lnTo>
                    <a:lnTo>
                      <a:pt x="737" y="170"/>
                    </a:lnTo>
                    <a:lnTo>
                      <a:pt x="737" y="57"/>
                    </a:lnTo>
                    <a:lnTo>
                      <a:pt x="850" y="57"/>
                    </a:lnTo>
                    <a:lnTo>
                      <a:pt x="850" y="0"/>
                    </a:lnTo>
                    <a:lnTo>
                      <a:pt x="907" y="0"/>
                    </a:lnTo>
                    <a:lnTo>
                      <a:pt x="907" y="227"/>
                    </a:lnTo>
                    <a:lnTo>
                      <a:pt x="963" y="227"/>
                    </a:lnTo>
                    <a:lnTo>
                      <a:pt x="963" y="283"/>
                    </a:lnTo>
                    <a:lnTo>
                      <a:pt x="1020" y="283"/>
                    </a:lnTo>
                    <a:lnTo>
                      <a:pt x="1020" y="397"/>
                    </a:lnTo>
                    <a:lnTo>
                      <a:pt x="1077" y="397"/>
                    </a:lnTo>
                    <a:lnTo>
                      <a:pt x="1077" y="567"/>
                    </a:lnTo>
                    <a:lnTo>
                      <a:pt x="1134" y="567"/>
                    </a:lnTo>
                    <a:lnTo>
                      <a:pt x="1134" y="624"/>
                    </a:lnTo>
                    <a:lnTo>
                      <a:pt x="1077" y="624"/>
                    </a:lnTo>
                    <a:lnTo>
                      <a:pt x="1077" y="737"/>
                    </a:lnTo>
                    <a:lnTo>
                      <a:pt x="1134" y="737"/>
                    </a:lnTo>
                    <a:lnTo>
                      <a:pt x="1134" y="907"/>
                    </a:lnTo>
                    <a:lnTo>
                      <a:pt x="1077" y="907"/>
                    </a:lnTo>
                    <a:lnTo>
                      <a:pt x="1077" y="102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2248" name="Group 984"/>
            <p:cNvGrpSpPr>
              <a:grpSpLocks/>
            </p:cNvGrpSpPr>
            <p:nvPr/>
          </p:nvGrpSpPr>
          <p:grpSpPr bwMode="auto">
            <a:xfrm>
              <a:off x="4960938" y="300038"/>
              <a:ext cx="3779837" cy="6300787"/>
              <a:chOff x="3125" y="189"/>
              <a:chExt cx="2381" cy="3969"/>
            </a:xfrm>
          </p:grpSpPr>
          <p:sp>
            <p:nvSpPr>
              <p:cNvPr id="12183" name="Freeform 919"/>
              <p:cNvSpPr>
                <a:spLocks/>
              </p:cNvSpPr>
              <p:nvPr/>
            </p:nvSpPr>
            <p:spPr bwMode="auto">
              <a:xfrm>
                <a:off x="3125" y="189"/>
                <a:ext cx="1531" cy="3629"/>
              </a:xfrm>
              <a:custGeom>
                <a:avLst/>
                <a:gdLst>
                  <a:gd name="T0" fmla="*/ 850 w 1531"/>
                  <a:gd name="T1" fmla="*/ 3629 h 3629"/>
                  <a:gd name="T2" fmla="*/ 794 w 1531"/>
                  <a:gd name="T3" fmla="*/ 3572 h 3629"/>
                  <a:gd name="T4" fmla="*/ 737 w 1531"/>
                  <a:gd name="T5" fmla="*/ 3515 h 3629"/>
                  <a:gd name="T6" fmla="*/ 680 w 1531"/>
                  <a:gd name="T7" fmla="*/ 3459 h 3629"/>
                  <a:gd name="T8" fmla="*/ 453 w 1531"/>
                  <a:gd name="T9" fmla="*/ 3402 h 3629"/>
                  <a:gd name="T10" fmla="*/ 510 w 1531"/>
                  <a:gd name="T11" fmla="*/ 3175 h 3629"/>
                  <a:gd name="T12" fmla="*/ 453 w 1531"/>
                  <a:gd name="T13" fmla="*/ 3005 h 3629"/>
                  <a:gd name="T14" fmla="*/ 567 w 1531"/>
                  <a:gd name="T15" fmla="*/ 2665 h 3629"/>
                  <a:gd name="T16" fmla="*/ 623 w 1531"/>
                  <a:gd name="T17" fmla="*/ 2608 h 3629"/>
                  <a:gd name="T18" fmla="*/ 510 w 1531"/>
                  <a:gd name="T19" fmla="*/ 2381 h 3629"/>
                  <a:gd name="T20" fmla="*/ 453 w 1531"/>
                  <a:gd name="T21" fmla="*/ 2438 h 3629"/>
                  <a:gd name="T22" fmla="*/ 510 w 1531"/>
                  <a:gd name="T23" fmla="*/ 2268 h 3629"/>
                  <a:gd name="T24" fmla="*/ 397 w 1531"/>
                  <a:gd name="T25" fmla="*/ 2155 h 3629"/>
                  <a:gd name="T26" fmla="*/ 227 w 1531"/>
                  <a:gd name="T27" fmla="*/ 2098 h 3629"/>
                  <a:gd name="T28" fmla="*/ 170 w 1531"/>
                  <a:gd name="T29" fmla="*/ 1928 h 3629"/>
                  <a:gd name="T30" fmla="*/ 56 w 1531"/>
                  <a:gd name="T31" fmla="*/ 1871 h 3629"/>
                  <a:gd name="T32" fmla="*/ 0 w 1531"/>
                  <a:gd name="T33" fmla="*/ 1758 h 3629"/>
                  <a:gd name="T34" fmla="*/ 56 w 1531"/>
                  <a:gd name="T35" fmla="*/ 1644 h 3629"/>
                  <a:gd name="T36" fmla="*/ 227 w 1531"/>
                  <a:gd name="T37" fmla="*/ 1531 h 3629"/>
                  <a:gd name="T38" fmla="*/ 283 w 1531"/>
                  <a:gd name="T39" fmla="*/ 1417 h 3629"/>
                  <a:gd name="T40" fmla="*/ 227 w 1531"/>
                  <a:gd name="T41" fmla="*/ 1304 h 3629"/>
                  <a:gd name="T42" fmla="*/ 170 w 1531"/>
                  <a:gd name="T43" fmla="*/ 1191 h 3629"/>
                  <a:gd name="T44" fmla="*/ 227 w 1531"/>
                  <a:gd name="T45" fmla="*/ 1021 h 3629"/>
                  <a:gd name="T46" fmla="*/ 283 w 1531"/>
                  <a:gd name="T47" fmla="*/ 794 h 3629"/>
                  <a:gd name="T48" fmla="*/ 227 w 1531"/>
                  <a:gd name="T49" fmla="*/ 567 h 3629"/>
                  <a:gd name="T50" fmla="*/ 283 w 1531"/>
                  <a:gd name="T51" fmla="*/ 510 h 3629"/>
                  <a:gd name="T52" fmla="*/ 227 w 1531"/>
                  <a:gd name="T53" fmla="*/ 397 h 3629"/>
                  <a:gd name="T54" fmla="*/ 283 w 1531"/>
                  <a:gd name="T55" fmla="*/ 340 h 3629"/>
                  <a:gd name="T56" fmla="*/ 453 w 1531"/>
                  <a:gd name="T57" fmla="*/ 283 h 3629"/>
                  <a:gd name="T58" fmla="*/ 510 w 1531"/>
                  <a:gd name="T59" fmla="*/ 57 h 3629"/>
                  <a:gd name="T60" fmla="*/ 567 w 1531"/>
                  <a:gd name="T61" fmla="*/ 0 h 3629"/>
                  <a:gd name="T62" fmla="*/ 623 w 1531"/>
                  <a:gd name="T63" fmla="*/ 227 h 3629"/>
                  <a:gd name="T64" fmla="*/ 680 w 1531"/>
                  <a:gd name="T65" fmla="*/ 454 h 3629"/>
                  <a:gd name="T66" fmla="*/ 737 w 1531"/>
                  <a:gd name="T67" fmla="*/ 624 h 3629"/>
                  <a:gd name="T68" fmla="*/ 794 w 1531"/>
                  <a:gd name="T69" fmla="*/ 737 h 3629"/>
                  <a:gd name="T70" fmla="*/ 737 w 1531"/>
                  <a:gd name="T71" fmla="*/ 964 h 3629"/>
                  <a:gd name="T72" fmla="*/ 680 w 1531"/>
                  <a:gd name="T73" fmla="*/ 1077 h 3629"/>
                  <a:gd name="T74" fmla="*/ 737 w 1531"/>
                  <a:gd name="T75" fmla="*/ 1304 h 3629"/>
                  <a:gd name="T76" fmla="*/ 680 w 1531"/>
                  <a:gd name="T77" fmla="*/ 1417 h 3629"/>
                  <a:gd name="T78" fmla="*/ 623 w 1531"/>
                  <a:gd name="T79" fmla="*/ 1474 h 3629"/>
                  <a:gd name="T80" fmla="*/ 680 w 1531"/>
                  <a:gd name="T81" fmla="*/ 1531 h 3629"/>
                  <a:gd name="T82" fmla="*/ 737 w 1531"/>
                  <a:gd name="T83" fmla="*/ 1758 h 3629"/>
                  <a:gd name="T84" fmla="*/ 964 w 1531"/>
                  <a:gd name="T85" fmla="*/ 1701 h 3629"/>
                  <a:gd name="T86" fmla="*/ 1134 w 1531"/>
                  <a:gd name="T87" fmla="*/ 1758 h 3629"/>
                  <a:gd name="T88" fmla="*/ 1247 w 1531"/>
                  <a:gd name="T89" fmla="*/ 2098 h 3629"/>
                  <a:gd name="T90" fmla="*/ 1304 w 1531"/>
                  <a:gd name="T91" fmla="*/ 2325 h 3629"/>
                  <a:gd name="T92" fmla="*/ 1361 w 1531"/>
                  <a:gd name="T93" fmla="*/ 2381 h 3629"/>
                  <a:gd name="T94" fmla="*/ 1304 w 1531"/>
                  <a:gd name="T95" fmla="*/ 2778 h 3629"/>
                  <a:gd name="T96" fmla="*/ 1361 w 1531"/>
                  <a:gd name="T97" fmla="*/ 2892 h 3629"/>
                  <a:gd name="T98" fmla="*/ 1417 w 1531"/>
                  <a:gd name="T99" fmla="*/ 2948 h 3629"/>
                  <a:gd name="T100" fmla="*/ 1474 w 1531"/>
                  <a:gd name="T101" fmla="*/ 3289 h 3629"/>
                  <a:gd name="T102" fmla="*/ 1531 w 1531"/>
                  <a:gd name="T103" fmla="*/ 3402 h 3629"/>
                  <a:gd name="T104" fmla="*/ 1474 w 1531"/>
                  <a:gd name="T105" fmla="*/ 3459 h 3629"/>
                  <a:gd name="T106" fmla="*/ 1417 w 1531"/>
                  <a:gd name="T107" fmla="*/ 3515 h 3629"/>
                  <a:gd name="T108" fmla="*/ 1361 w 1531"/>
                  <a:gd name="T109" fmla="*/ 3572 h 3629"/>
                  <a:gd name="T110" fmla="*/ 1191 w 1531"/>
                  <a:gd name="T111" fmla="*/ 3629 h 36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531" h="3629">
                    <a:moveTo>
                      <a:pt x="1134" y="3629"/>
                    </a:moveTo>
                    <a:lnTo>
                      <a:pt x="850" y="3629"/>
                    </a:lnTo>
                    <a:lnTo>
                      <a:pt x="850" y="3572"/>
                    </a:lnTo>
                    <a:lnTo>
                      <a:pt x="794" y="3572"/>
                    </a:lnTo>
                    <a:lnTo>
                      <a:pt x="794" y="3515"/>
                    </a:lnTo>
                    <a:lnTo>
                      <a:pt x="737" y="3515"/>
                    </a:lnTo>
                    <a:lnTo>
                      <a:pt x="737" y="3459"/>
                    </a:lnTo>
                    <a:lnTo>
                      <a:pt x="680" y="3459"/>
                    </a:lnTo>
                    <a:lnTo>
                      <a:pt x="680" y="3402"/>
                    </a:lnTo>
                    <a:lnTo>
                      <a:pt x="453" y="3402"/>
                    </a:lnTo>
                    <a:lnTo>
                      <a:pt x="453" y="3175"/>
                    </a:lnTo>
                    <a:lnTo>
                      <a:pt x="510" y="3175"/>
                    </a:lnTo>
                    <a:lnTo>
                      <a:pt x="510" y="3005"/>
                    </a:lnTo>
                    <a:lnTo>
                      <a:pt x="453" y="3005"/>
                    </a:lnTo>
                    <a:lnTo>
                      <a:pt x="453" y="2665"/>
                    </a:lnTo>
                    <a:lnTo>
                      <a:pt x="567" y="2665"/>
                    </a:lnTo>
                    <a:lnTo>
                      <a:pt x="567" y="2608"/>
                    </a:lnTo>
                    <a:lnTo>
                      <a:pt x="623" y="2608"/>
                    </a:lnTo>
                    <a:lnTo>
                      <a:pt x="623" y="2381"/>
                    </a:lnTo>
                    <a:lnTo>
                      <a:pt x="510" y="2381"/>
                    </a:lnTo>
                    <a:lnTo>
                      <a:pt x="510" y="2438"/>
                    </a:lnTo>
                    <a:lnTo>
                      <a:pt x="453" y="2438"/>
                    </a:lnTo>
                    <a:lnTo>
                      <a:pt x="453" y="2268"/>
                    </a:lnTo>
                    <a:lnTo>
                      <a:pt x="510" y="2268"/>
                    </a:lnTo>
                    <a:lnTo>
                      <a:pt x="510" y="2155"/>
                    </a:lnTo>
                    <a:lnTo>
                      <a:pt x="397" y="2155"/>
                    </a:lnTo>
                    <a:lnTo>
                      <a:pt x="397" y="2098"/>
                    </a:lnTo>
                    <a:lnTo>
                      <a:pt x="227" y="2098"/>
                    </a:lnTo>
                    <a:lnTo>
                      <a:pt x="227" y="1928"/>
                    </a:lnTo>
                    <a:lnTo>
                      <a:pt x="170" y="1928"/>
                    </a:lnTo>
                    <a:lnTo>
                      <a:pt x="170" y="1871"/>
                    </a:lnTo>
                    <a:lnTo>
                      <a:pt x="56" y="1871"/>
                    </a:lnTo>
                    <a:lnTo>
                      <a:pt x="56" y="1758"/>
                    </a:lnTo>
                    <a:lnTo>
                      <a:pt x="0" y="1758"/>
                    </a:lnTo>
                    <a:lnTo>
                      <a:pt x="0" y="1644"/>
                    </a:lnTo>
                    <a:lnTo>
                      <a:pt x="56" y="1644"/>
                    </a:lnTo>
                    <a:lnTo>
                      <a:pt x="56" y="1531"/>
                    </a:lnTo>
                    <a:lnTo>
                      <a:pt x="227" y="1531"/>
                    </a:lnTo>
                    <a:lnTo>
                      <a:pt x="227" y="1417"/>
                    </a:lnTo>
                    <a:lnTo>
                      <a:pt x="283" y="1417"/>
                    </a:lnTo>
                    <a:lnTo>
                      <a:pt x="283" y="1304"/>
                    </a:lnTo>
                    <a:lnTo>
                      <a:pt x="227" y="1304"/>
                    </a:lnTo>
                    <a:lnTo>
                      <a:pt x="227" y="1191"/>
                    </a:lnTo>
                    <a:lnTo>
                      <a:pt x="170" y="1191"/>
                    </a:lnTo>
                    <a:lnTo>
                      <a:pt x="170" y="1021"/>
                    </a:lnTo>
                    <a:lnTo>
                      <a:pt x="227" y="1021"/>
                    </a:lnTo>
                    <a:lnTo>
                      <a:pt x="283" y="1021"/>
                    </a:lnTo>
                    <a:lnTo>
                      <a:pt x="283" y="794"/>
                    </a:lnTo>
                    <a:lnTo>
                      <a:pt x="227" y="794"/>
                    </a:lnTo>
                    <a:lnTo>
                      <a:pt x="227" y="567"/>
                    </a:lnTo>
                    <a:lnTo>
                      <a:pt x="283" y="567"/>
                    </a:lnTo>
                    <a:lnTo>
                      <a:pt x="283" y="510"/>
                    </a:lnTo>
                    <a:lnTo>
                      <a:pt x="227" y="510"/>
                    </a:lnTo>
                    <a:lnTo>
                      <a:pt x="227" y="397"/>
                    </a:lnTo>
                    <a:lnTo>
                      <a:pt x="283" y="397"/>
                    </a:lnTo>
                    <a:lnTo>
                      <a:pt x="283" y="340"/>
                    </a:lnTo>
                    <a:lnTo>
                      <a:pt x="453" y="340"/>
                    </a:lnTo>
                    <a:lnTo>
                      <a:pt x="453" y="283"/>
                    </a:lnTo>
                    <a:lnTo>
                      <a:pt x="510" y="283"/>
                    </a:lnTo>
                    <a:lnTo>
                      <a:pt x="510" y="57"/>
                    </a:lnTo>
                    <a:lnTo>
                      <a:pt x="567" y="57"/>
                    </a:lnTo>
                    <a:lnTo>
                      <a:pt x="567" y="0"/>
                    </a:lnTo>
                    <a:lnTo>
                      <a:pt x="623" y="0"/>
                    </a:lnTo>
                    <a:lnTo>
                      <a:pt x="623" y="227"/>
                    </a:lnTo>
                    <a:lnTo>
                      <a:pt x="680" y="227"/>
                    </a:lnTo>
                    <a:lnTo>
                      <a:pt x="680" y="454"/>
                    </a:lnTo>
                    <a:lnTo>
                      <a:pt x="737" y="454"/>
                    </a:lnTo>
                    <a:lnTo>
                      <a:pt x="737" y="624"/>
                    </a:lnTo>
                    <a:lnTo>
                      <a:pt x="794" y="624"/>
                    </a:lnTo>
                    <a:lnTo>
                      <a:pt x="794" y="737"/>
                    </a:lnTo>
                    <a:lnTo>
                      <a:pt x="737" y="737"/>
                    </a:lnTo>
                    <a:lnTo>
                      <a:pt x="737" y="964"/>
                    </a:lnTo>
                    <a:lnTo>
                      <a:pt x="680" y="964"/>
                    </a:lnTo>
                    <a:lnTo>
                      <a:pt x="680" y="1077"/>
                    </a:lnTo>
                    <a:lnTo>
                      <a:pt x="737" y="1077"/>
                    </a:lnTo>
                    <a:lnTo>
                      <a:pt x="737" y="1304"/>
                    </a:lnTo>
                    <a:lnTo>
                      <a:pt x="680" y="1304"/>
                    </a:lnTo>
                    <a:lnTo>
                      <a:pt x="680" y="1417"/>
                    </a:lnTo>
                    <a:lnTo>
                      <a:pt x="623" y="1417"/>
                    </a:lnTo>
                    <a:lnTo>
                      <a:pt x="623" y="1474"/>
                    </a:lnTo>
                    <a:lnTo>
                      <a:pt x="680" y="1474"/>
                    </a:lnTo>
                    <a:lnTo>
                      <a:pt x="680" y="1531"/>
                    </a:lnTo>
                    <a:lnTo>
                      <a:pt x="737" y="1531"/>
                    </a:lnTo>
                    <a:lnTo>
                      <a:pt x="737" y="1758"/>
                    </a:lnTo>
                    <a:lnTo>
                      <a:pt x="964" y="1758"/>
                    </a:lnTo>
                    <a:lnTo>
                      <a:pt x="964" y="1701"/>
                    </a:lnTo>
                    <a:lnTo>
                      <a:pt x="1134" y="1701"/>
                    </a:lnTo>
                    <a:lnTo>
                      <a:pt x="1134" y="1758"/>
                    </a:lnTo>
                    <a:lnTo>
                      <a:pt x="1247" y="1758"/>
                    </a:lnTo>
                    <a:lnTo>
                      <a:pt x="1247" y="2098"/>
                    </a:lnTo>
                    <a:lnTo>
                      <a:pt x="1304" y="2098"/>
                    </a:lnTo>
                    <a:lnTo>
                      <a:pt x="1304" y="2325"/>
                    </a:lnTo>
                    <a:lnTo>
                      <a:pt x="1361" y="2325"/>
                    </a:lnTo>
                    <a:lnTo>
                      <a:pt x="1361" y="2381"/>
                    </a:lnTo>
                    <a:lnTo>
                      <a:pt x="1304" y="2381"/>
                    </a:lnTo>
                    <a:lnTo>
                      <a:pt x="1304" y="2778"/>
                    </a:lnTo>
                    <a:lnTo>
                      <a:pt x="1361" y="2778"/>
                    </a:lnTo>
                    <a:lnTo>
                      <a:pt x="1361" y="2892"/>
                    </a:lnTo>
                    <a:lnTo>
                      <a:pt x="1417" y="2892"/>
                    </a:lnTo>
                    <a:lnTo>
                      <a:pt x="1417" y="2948"/>
                    </a:lnTo>
                    <a:lnTo>
                      <a:pt x="1474" y="2948"/>
                    </a:lnTo>
                    <a:lnTo>
                      <a:pt x="1474" y="3289"/>
                    </a:lnTo>
                    <a:lnTo>
                      <a:pt x="1531" y="3289"/>
                    </a:lnTo>
                    <a:lnTo>
                      <a:pt x="1531" y="3402"/>
                    </a:lnTo>
                    <a:lnTo>
                      <a:pt x="1474" y="3402"/>
                    </a:lnTo>
                    <a:lnTo>
                      <a:pt x="1474" y="3459"/>
                    </a:lnTo>
                    <a:lnTo>
                      <a:pt x="1417" y="3459"/>
                    </a:lnTo>
                    <a:lnTo>
                      <a:pt x="1417" y="3515"/>
                    </a:lnTo>
                    <a:lnTo>
                      <a:pt x="1361" y="3515"/>
                    </a:lnTo>
                    <a:lnTo>
                      <a:pt x="1361" y="3572"/>
                    </a:lnTo>
                    <a:lnTo>
                      <a:pt x="1191" y="3572"/>
                    </a:lnTo>
                    <a:lnTo>
                      <a:pt x="1191" y="3629"/>
                    </a:lnTo>
                    <a:lnTo>
                      <a:pt x="1134" y="362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184" name="Freeform 920"/>
              <p:cNvSpPr>
                <a:spLocks/>
              </p:cNvSpPr>
              <p:nvPr/>
            </p:nvSpPr>
            <p:spPr bwMode="auto">
              <a:xfrm>
                <a:off x="3975" y="3591"/>
                <a:ext cx="851" cy="567"/>
              </a:xfrm>
              <a:custGeom>
                <a:avLst/>
                <a:gdLst>
                  <a:gd name="T0" fmla="*/ 0 w 851"/>
                  <a:gd name="T1" fmla="*/ 227 h 567"/>
                  <a:gd name="T2" fmla="*/ 0 w 851"/>
                  <a:gd name="T3" fmla="*/ 340 h 567"/>
                  <a:gd name="T4" fmla="*/ 57 w 851"/>
                  <a:gd name="T5" fmla="*/ 340 h 567"/>
                  <a:gd name="T6" fmla="*/ 57 w 851"/>
                  <a:gd name="T7" fmla="*/ 397 h 567"/>
                  <a:gd name="T8" fmla="*/ 114 w 851"/>
                  <a:gd name="T9" fmla="*/ 397 h 567"/>
                  <a:gd name="T10" fmla="*/ 114 w 851"/>
                  <a:gd name="T11" fmla="*/ 454 h 567"/>
                  <a:gd name="T12" fmla="*/ 170 w 851"/>
                  <a:gd name="T13" fmla="*/ 454 h 567"/>
                  <a:gd name="T14" fmla="*/ 170 w 851"/>
                  <a:gd name="T15" fmla="*/ 510 h 567"/>
                  <a:gd name="T16" fmla="*/ 227 w 851"/>
                  <a:gd name="T17" fmla="*/ 510 h 567"/>
                  <a:gd name="T18" fmla="*/ 227 w 851"/>
                  <a:gd name="T19" fmla="*/ 567 h 567"/>
                  <a:gd name="T20" fmla="*/ 284 w 851"/>
                  <a:gd name="T21" fmla="*/ 567 h 567"/>
                  <a:gd name="T22" fmla="*/ 284 w 851"/>
                  <a:gd name="T23" fmla="*/ 510 h 567"/>
                  <a:gd name="T24" fmla="*/ 341 w 851"/>
                  <a:gd name="T25" fmla="*/ 510 h 567"/>
                  <a:gd name="T26" fmla="*/ 341 w 851"/>
                  <a:gd name="T27" fmla="*/ 454 h 567"/>
                  <a:gd name="T28" fmla="*/ 454 w 851"/>
                  <a:gd name="T29" fmla="*/ 454 h 567"/>
                  <a:gd name="T30" fmla="*/ 454 w 851"/>
                  <a:gd name="T31" fmla="*/ 397 h 567"/>
                  <a:gd name="T32" fmla="*/ 511 w 851"/>
                  <a:gd name="T33" fmla="*/ 397 h 567"/>
                  <a:gd name="T34" fmla="*/ 567 w 851"/>
                  <a:gd name="T35" fmla="*/ 397 h 567"/>
                  <a:gd name="T36" fmla="*/ 567 w 851"/>
                  <a:gd name="T37" fmla="*/ 340 h 567"/>
                  <a:gd name="T38" fmla="*/ 624 w 851"/>
                  <a:gd name="T39" fmla="*/ 340 h 567"/>
                  <a:gd name="T40" fmla="*/ 624 w 851"/>
                  <a:gd name="T41" fmla="*/ 284 h 567"/>
                  <a:gd name="T42" fmla="*/ 794 w 851"/>
                  <a:gd name="T43" fmla="*/ 284 h 567"/>
                  <a:gd name="T44" fmla="*/ 794 w 851"/>
                  <a:gd name="T45" fmla="*/ 227 h 567"/>
                  <a:gd name="T46" fmla="*/ 851 w 851"/>
                  <a:gd name="T47" fmla="*/ 227 h 567"/>
                  <a:gd name="T48" fmla="*/ 851 w 851"/>
                  <a:gd name="T49" fmla="*/ 170 h 567"/>
                  <a:gd name="T50" fmla="*/ 794 w 851"/>
                  <a:gd name="T51" fmla="*/ 170 h 567"/>
                  <a:gd name="T52" fmla="*/ 794 w 851"/>
                  <a:gd name="T53" fmla="*/ 113 h 567"/>
                  <a:gd name="T54" fmla="*/ 737 w 851"/>
                  <a:gd name="T55" fmla="*/ 113 h 567"/>
                  <a:gd name="T56" fmla="*/ 737 w 851"/>
                  <a:gd name="T57" fmla="*/ 57 h 567"/>
                  <a:gd name="T58" fmla="*/ 681 w 851"/>
                  <a:gd name="T59" fmla="*/ 57 h 567"/>
                  <a:gd name="T60" fmla="*/ 681 w 851"/>
                  <a:gd name="T61" fmla="*/ 0 h 567"/>
                  <a:gd name="T62" fmla="*/ 624 w 851"/>
                  <a:gd name="T63" fmla="*/ 0 h 567"/>
                  <a:gd name="T64" fmla="*/ 624 w 851"/>
                  <a:gd name="T65" fmla="*/ 57 h 567"/>
                  <a:gd name="T66" fmla="*/ 567 w 851"/>
                  <a:gd name="T67" fmla="*/ 57 h 567"/>
                  <a:gd name="T68" fmla="*/ 567 w 851"/>
                  <a:gd name="T69" fmla="*/ 113 h 567"/>
                  <a:gd name="T70" fmla="*/ 511 w 851"/>
                  <a:gd name="T71" fmla="*/ 113 h 567"/>
                  <a:gd name="T72" fmla="*/ 511 w 851"/>
                  <a:gd name="T73" fmla="*/ 170 h 567"/>
                  <a:gd name="T74" fmla="*/ 341 w 851"/>
                  <a:gd name="T75" fmla="*/ 170 h 567"/>
                  <a:gd name="T76" fmla="*/ 341 w 851"/>
                  <a:gd name="T77" fmla="*/ 227 h 567"/>
                  <a:gd name="T78" fmla="*/ 0 w 851"/>
                  <a:gd name="T79" fmla="*/ 22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851" h="567">
                    <a:moveTo>
                      <a:pt x="0" y="227"/>
                    </a:moveTo>
                    <a:lnTo>
                      <a:pt x="0" y="340"/>
                    </a:lnTo>
                    <a:lnTo>
                      <a:pt x="57" y="340"/>
                    </a:lnTo>
                    <a:lnTo>
                      <a:pt x="57" y="397"/>
                    </a:lnTo>
                    <a:lnTo>
                      <a:pt x="114" y="397"/>
                    </a:lnTo>
                    <a:lnTo>
                      <a:pt x="114" y="454"/>
                    </a:lnTo>
                    <a:lnTo>
                      <a:pt x="170" y="454"/>
                    </a:lnTo>
                    <a:lnTo>
                      <a:pt x="170" y="510"/>
                    </a:lnTo>
                    <a:lnTo>
                      <a:pt x="227" y="510"/>
                    </a:lnTo>
                    <a:lnTo>
                      <a:pt x="227" y="567"/>
                    </a:lnTo>
                    <a:lnTo>
                      <a:pt x="284" y="567"/>
                    </a:lnTo>
                    <a:lnTo>
                      <a:pt x="284" y="510"/>
                    </a:lnTo>
                    <a:lnTo>
                      <a:pt x="341" y="510"/>
                    </a:lnTo>
                    <a:lnTo>
                      <a:pt x="341" y="454"/>
                    </a:lnTo>
                    <a:lnTo>
                      <a:pt x="454" y="454"/>
                    </a:lnTo>
                    <a:lnTo>
                      <a:pt x="454" y="397"/>
                    </a:lnTo>
                    <a:lnTo>
                      <a:pt x="511" y="397"/>
                    </a:lnTo>
                    <a:lnTo>
                      <a:pt x="567" y="397"/>
                    </a:lnTo>
                    <a:lnTo>
                      <a:pt x="567" y="340"/>
                    </a:lnTo>
                    <a:lnTo>
                      <a:pt x="624" y="340"/>
                    </a:lnTo>
                    <a:lnTo>
                      <a:pt x="624" y="284"/>
                    </a:lnTo>
                    <a:lnTo>
                      <a:pt x="794" y="284"/>
                    </a:lnTo>
                    <a:lnTo>
                      <a:pt x="794" y="227"/>
                    </a:lnTo>
                    <a:lnTo>
                      <a:pt x="851" y="227"/>
                    </a:lnTo>
                    <a:lnTo>
                      <a:pt x="851" y="170"/>
                    </a:lnTo>
                    <a:lnTo>
                      <a:pt x="794" y="170"/>
                    </a:lnTo>
                    <a:lnTo>
                      <a:pt x="794" y="113"/>
                    </a:lnTo>
                    <a:lnTo>
                      <a:pt x="737" y="113"/>
                    </a:lnTo>
                    <a:lnTo>
                      <a:pt x="737" y="57"/>
                    </a:lnTo>
                    <a:lnTo>
                      <a:pt x="681" y="57"/>
                    </a:lnTo>
                    <a:lnTo>
                      <a:pt x="681" y="0"/>
                    </a:lnTo>
                    <a:lnTo>
                      <a:pt x="624" y="0"/>
                    </a:lnTo>
                    <a:lnTo>
                      <a:pt x="624" y="57"/>
                    </a:lnTo>
                    <a:lnTo>
                      <a:pt x="567" y="57"/>
                    </a:lnTo>
                    <a:lnTo>
                      <a:pt x="567" y="113"/>
                    </a:lnTo>
                    <a:lnTo>
                      <a:pt x="511" y="113"/>
                    </a:lnTo>
                    <a:lnTo>
                      <a:pt x="511" y="170"/>
                    </a:lnTo>
                    <a:lnTo>
                      <a:pt x="341" y="170"/>
                    </a:lnTo>
                    <a:lnTo>
                      <a:pt x="341" y="227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206" name="Freeform 942"/>
              <p:cNvSpPr>
                <a:spLocks/>
              </p:cNvSpPr>
              <p:nvPr/>
            </p:nvSpPr>
            <p:spPr bwMode="auto">
              <a:xfrm>
                <a:off x="4429" y="2570"/>
                <a:ext cx="1077" cy="1248"/>
              </a:xfrm>
              <a:custGeom>
                <a:avLst/>
                <a:gdLst>
                  <a:gd name="T0" fmla="*/ 397 w 1077"/>
                  <a:gd name="T1" fmla="*/ 1248 h 1248"/>
                  <a:gd name="T2" fmla="*/ 397 w 1077"/>
                  <a:gd name="T3" fmla="*/ 1191 h 1248"/>
                  <a:gd name="T4" fmla="*/ 340 w 1077"/>
                  <a:gd name="T5" fmla="*/ 1191 h 1248"/>
                  <a:gd name="T6" fmla="*/ 340 w 1077"/>
                  <a:gd name="T7" fmla="*/ 1134 h 1248"/>
                  <a:gd name="T8" fmla="*/ 283 w 1077"/>
                  <a:gd name="T9" fmla="*/ 1134 h 1248"/>
                  <a:gd name="T10" fmla="*/ 283 w 1077"/>
                  <a:gd name="T11" fmla="*/ 1078 h 1248"/>
                  <a:gd name="T12" fmla="*/ 227 w 1077"/>
                  <a:gd name="T13" fmla="*/ 1078 h 1248"/>
                  <a:gd name="T14" fmla="*/ 227 w 1077"/>
                  <a:gd name="T15" fmla="*/ 908 h 1248"/>
                  <a:gd name="T16" fmla="*/ 170 w 1077"/>
                  <a:gd name="T17" fmla="*/ 908 h 1248"/>
                  <a:gd name="T18" fmla="*/ 170 w 1077"/>
                  <a:gd name="T19" fmla="*/ 567 h 1248"/>
                  <a:gd name="T20" fmla="*/ 113 w 1077"/>
                  <a:gd name="T21" fmla="*/ 567 h 1248"/>
                  <a:gd name="T22" fmla="*/ 113 w 1077"/>
                  <a:gd name="T23" fmla="*/ 511 h 1248"/>
                  <a:gd name="T24" fmla="*/ 57 w 1077"/>
                  <a:gd name="T25" fmla="*/ 511 h 1248"/>
                  <a:gd name="T26" fmla="*/ 57 w 1077"/>
                  <a:gd name="T27" fmla="*/ 397 h 1248"/>
                  <a:gd name="T28" fmla="*/ 0 w 1077"/>
                  <a:gd name="T29" fmla="*/ 397 h 1248"/>
                  <a:gd name="T30" fmla="*/ 0 w 1077"/>
                  <a:gd name="T31" fmla="*/ 0 h 1248"/>
                  <a:gd name="T32" fmla="*/ 170 w 1077"/>
                  <a:gd name="T33" fmla="*/ 0 h 1248"/>
                  <a:gd name="T34" fmla="*/ 170 w 1077"/>
                  <a:gd name="T35" fmla="*/ 114 h 1248"/>
                  <a:gd name="T36" fmla="*/ 510 w 1077"/>
                  <a:gd name="T37" fmla="*/ 114 h 1248"/>
                  <a:gd name="T38" fmla="*/ 510 w 1077"/>
                  <a:gd name="T39" fmla="*/ 0 h 1248"/>
                  <a:gd name="T40" fmla="*/ 567 w 1077"/>
                  <a:gd name="T41" fmla="*/ 0 h 1248"/>
                  <a:gd name="T42" fmla="*/ 567 w 1077"/>
                  <a:gd name="T43" fmla="*/ 170 h 1248"/>
                  <a:gd name="T44" fmla="*/ 624 w 1077"/>
                  <a:gd name="T45" fmla="*/ 170 h 1248"/>
                  <a:gd name="T46" fmla="*/ 624 w 1077"/>
                  <a:gd name="T47" fmla="*/ 227 h 1248"/>
                  <a:gd name="T48" fmla="*/ 680 w 1077"/>
                  <a:gd name="T49" fmla="*/ 227 h 1248"/>
                  <a:gd name="T50" fmla="*/ 737 w 1077"/>
                  <a:gd name="T51" fmla="*/ 227 h 1248"/>
                  <a:gd name="T52" fmla="*/ 737 w 1077"/>
                  <a:gd name="T53" fmla="*/ 284 h 1248"/>
                  <a:gd name="T54" fmla="*/ 907 w 1077"/>
                  <a:gd name="T55" fmla="*/ 284 h 1248"/>
                  <a:gd name="T56" fmla="*/ 907 w 1077"/>
                  <a:gd name="T57" fmla="*/ 341 h 1248"/>
                  <a:gd name="T58" fmla="*/ 964 w 1077"/>
                  <a:gd name="T59" fmla="*/ 341 h 1248"/>
                  <a:gd name="T60" fmla="*/ 1021 w 1077"/>
                  <a:gd name="T61" fmla="*/ 341 h 1248"/>
                  <a:gd name="T62" fmla="*/ 1021 w 1077"/>
                  <a:gd name="T63" fmla="*/ 397 h 1248"/>
                  <a:gd name="T64" fmla="*/ 1077 w 1077"/>
                  <a:gd name="T65" fmla="*/ 397 h 1248"/>
                  <a:gd name="T66" fmla="*/ 1077 w 1077"/>
                  <a:gd name="T67" fmla="*/ 454 h 1248"/>
                  <a:gd name="T68" fmla="*/ 794 w 1077"/>
                  <a:gd name="T69" fmla="*/ 454 h 1248"/>
                  <a:gd name="T70" fmla="*/ 794 w 1077"/>
                  <a:gd name="T71" fmla="*/ 511 h 1248"/>
                  <a:gd name="T72" fmla="*/ 737 w 1077"/>
                  <a:gd name="T73" fmla="*/ 511 h 1248"/>
                  <a:gd name="T74" fmla="*/ 737 w 1077"/>
                  <a:gd name="T75" fmla="*/ 567 h 1248"/>
                  <a:gd name="T76" fmla="*/ 680 w 1077"/>
                  <a:gd name="T77" fmla="*/ 567 h 1248"/>
                  <a:gd name="T78" fmla="*/ 680 w 1077"/>
                  <a:gd name="T79" fmla="*/ 738 h 1248"/>
                  <a:gd name="T80" fmla="*/ 624 w 1077"/>
                  <a:gd name="T81" fmla="*/ 738 h 1248"/>
                  <a:gd name="T82" fmla="*/ 624 w 1077"/>
                  <a:gd name="T83" fmla="*/ 794 h 1248"/>
                  <a:gd name="T84" fmla="*/ 567 w 1077"/>
                  <a:gd name="T85" fmla="*/ 794 h 1248"/>
                  <a:gd name="T86" fmla="*/ 567 w 1077"/>
                  <a:gd name="T87" fmla="*/ 908 h 1248"/>
                  <a:gd name="T88" fmla="*/ 454 w 1077"/>
                  <a:gd name="T89" fmla="*/ 908 h 1248"/>
                  <a:gd name="T90" fmla="*/ 454 w 1077"/>
                  <a:gd name="T91" fmla="*/ 964 h 1248"/>
                  <a:gd name="T92" fmla="*/ 624 w 1077"/>
                  <a:gd name="T93" fmla="*/ 964 h 1248"/>
                  <a:gd name="T94" fmla="*/ 624 w 1077"/>
                  <a:gd name="T95" fmla="*/ 1078 h 1248"/>
                  <a:gd name="T96" fmla="*/ 567 w 1077"/>
                  <a:gd name="T97" fmla="*/ 1078 h 1248"/>
                  <a:gd name="T98" fmla="*/ 567 w 1077"/>
                  <a:gd name="T99" fmla="*/ 1191 h 1248"/>
                  <a:gd name="T100" fmla="*/ 454 w 1077"/>
                  <a:gd name="T101" fmla="*/ 1191 h 1248"/>
                  <a:gd name="T102" fmla="*/ 454 w 1077"/>
                  <a:gd name="T103" fmla="*/ 1248 h 1248"/>
                  <a:gd name="T104" fmla="*/ 397 w 1077"/>
                  <a:gd name="T105" fmla="*/ 1248 h 1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077" h="1248">
                    <a:moveTo>
                      <a:pt x="397" y="1248"/>
                    </a:moveTo>
                    <a:lnTo>
                      <a:pt x="397" y="1191"/>
                    </a:lnTo>
                    <a:lnTo>
                      <a:pt x="340" y="1191"/>
                    </a:lnTo>
                    <a:lnTo>
                      <a:pt x="340" y="1134"/>
                    </a:lnTo>
                    <a:lnTo>
                      <a:pt x="283" y="1134"/>
                    </a:lnTo>
                    <a:lnTo>
                      <a:pt x="283" y="1078"/>
                    </a:lnTo>
                    <a:lnTo>
                      <a:pt x="227" y="1078"/>
                    </a:lnTo>
                    <a:lnTo>
                      <a:pt x="227" y="908"/>
                    </a:lnTo>
                    <a:lnTo>
                      <a:pt x="170" y="908"/>
                    </a:lnTo>
                    <a:lnTo>
                      <a:pt x="170" y="567"/>
                    </a:lnTo>
                    <a:lnTo>
                      <a:pt x="113" y="567"/>
                    </a:lnTo>
                    <a:lnTo>
                      <a:pt x="113" y="511"/>
                    </a:lnTo>
                    <a:lnTo>
                      <a:pt x="57" y="511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0"/>
                    </a:lnTo>
                    <a:lnTo>
                      <a:pt x="170" y="0"/>
                    </a:lnTo>
                    <a:lnTo>
                      <a:pt x="170" y="114"/>
                    </a:lnTo>
                    <a:lnTo>
                      <a:pt x="510" y="114"/>
                    </a:lnTo>
                    <a:lnTo>
                      <a:pt x="510" y="0"/>
                    </a:lnTo>
                    <a:lnTo>
                      <a:pt x="567" y="0"/>
                    </a:lnTo>
                    <a:lnTo>
                      <a:pt x="567" y="170"/>
                    </a:lnTo>
                    <a:lnTo>
                      <a:pt x="624" y="170"/>
                    </a:lnTo>
                    <a:lnTo>
                      <a:pt x="624" y="227"/>
                    </a:lnTo>
                    <a:lnTo>
                      <a:pt x="680" y="227"/>
                    </a:lnTo>
                    <a:lnTo>
                      <a:pt x="737" y="227"/>
                    </a:lnTo>
                    <a:lnTo>
                      <a:pt x="737" y="284"/>
                    </a:lnTo>
                    <a:lnTo>
                      <a:pt x="907" y="284"/>
                    </a:lnTo>
                    <a:lnTo>
                      <a:pt x="907" y="341"/>
                    </a:lnTo>
                    <a:lnTo>
                      <a:pt x="964" y="341"/>
                    </a:lnTo>
                    <a:lnTo>
                      <a:pt x="1021" y="341"/>
                    </a:lnTo>
                    <a:lnTo>
                      <a:pt x="1021" y="397"/>
                    </a:lnTo>
                    <a:lnTo>
                      <a:pt x="1077" y="397"/>
                    </a:lnTo>
                    <a:lnTo>
                      <a:pt x="1077" y="454"/>
                    </a:lnTo>
                    <a:lnTo>
                      <a:pt x="794" y="454"/>
                    </a:lnTo>
                    <a:lnTo>
                      <a:pt x="794" y="511"/>
                    </a:lnTo>
                    <a:lnTo>
                      <a:pt x="737" y="511"/>
                    </a:lnTo>
                    <a:lnTo>
                      <a:pt x="737" y="567"/>
                    </a:lnTo>
                    <a:lnTo>
                      <a:pt x="680" y="567"/>
                    </a:lnTo>
                    <a:lnTo>
                      <a:pt x="680" y="738"/>
                    </a:lnTo>
                    <a:lnTo>
                      <a:pt x="624" y="738"/>
                    </a:lnTo>
                    <a:lnTo>
                      <a:pt x="624" y="794"/>
                    </a:lnTo>
                    <a:lnTo>
                      <a:pt x="567" y="794"/>
                    </a:lnTo>
                    <a:lnTo>
                      <a:pt x="567" y="908"/>
                    </a:lnTo>
                    <a:lnTo>
                      <a:pt x="454" y="908"/>
                    </a:lnTo>
                    <a:lnTo>
                      <a:pt x="454" y="964"/>
                    </a:lnTo>
                    <a:lnTo>
                      <a:pt x="624" y="964"/>
                    </a:lnTo>
                    <a:lnTo>
                      <a:pt x="624" y="1078"/>
                    </a:lnTo>
                    <a:lnTo>
                      <a:pt x="567" y="1078"/>
                    </a:lnTo>
                    <a:lnTo>
                      <a:pt x="567" y="1191"/>
                    </a:lnTo>
                    <a:lnTo>
                      <a:pt x="454" y="1191"/>
                    </a:lnTo>
                    <a:lnTo>
                      <a:pt x="454" y="1248"/>
                    </a:lnTo>
                    <a:lnTo>
                      <a:pt x="397" y="124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2249" name="Group 985"/>
            <p:cNvGrpSpPr>
              <a:grpSpLocks/>
            </p:cNvGrpSpPr>
            <p:nvPr/>
          </p:nvGrpSpPr>
          <p:grpSpPr bwMode="auto">
            <a:xfrm>
              <a:off x="730250" y="2009775"/>
              <a:ext cx="11522075" cy="7112000"/>
              <a:chOff x="460" y="1266"/>
              <a:chExt cx="7258" cy="4480"/>
            </a:xfrm>
          </p:grpSpPr>
          <p:sp>
            <p:nvSpPr>
              <p:cNvPr id="12186" name="Freeform 922"/>
              <p:cNvSpPr>
                <a:spLocks/>
              </p:cNvSpPr>
              <p:nvPr/>
            </p:nvSpPr>
            <p:spPr bwMode="auto">
              <a:xfrm>
                <a:off x="2728" y="1777"/>
                <a:ext cx="1020" cy="1984"/>
              </a:xfrm>
              <a:custGeom>
                <a:avLst/>
                <a:gdLst>
                  <a:gd name="T0" fmla="*/ 340 w 1020"/>
                  <a:gd name="T1" fmla="*/ 1871 h 1984"/>
                  <a:gd name="T2" fmla="*/ 453 w 1020"/>
                  <a:gd name="T3" fmla="*/ 1984 h 1984"/>
                  <a:gd name="T4" fmla="*/ 510 w 1020"/>
                  <a:gd name="T5" fmla="*/ 1871 h 1984"/>
                  <a:gd name="T6" fmla="*/ 567 w 1020"/>
                  <a:gd name="T7" fmla="*/ 1814 h 1984"/>
                  <a:gd name="T8" fmla="*/ 624 w 1020"/>
                  <a:gd name="T9" fmla="*/ 1701 h 1984"/>
                  <a:gd name="T10" fmla="*/ 624 w 1020"/>
                  <a:gd name="T11" fmla="*/ 1531 h 1984"/>
                  <a:gd name="T12" fmla="*/ 680 w 1020"/>
                  <a:gd name="T13" fmla="*/ 1587 h 1984"/>
                  <a:gd name="T14" fmla="*/ 737 w 1020"/>
                  <a:gd name="T15" fmla="*/ 1531 h 1984"/>
                  <a:gd name="T16" fmla="*/ 907 w 1020"/>
                  <a:gd name="T17" fmla="*/ 1417 h 1984"/>
                  <a:gd name="T18" fmla="*/ 850 w 1020"/>
                  <a:gd name="T19" fmla="*/ 1077 h 1984"/>
                  <a:gd name="T20" fmla="*/ 964 w 1020"/>
                  <a:gd name="T21" fmla="*/ 1020 h 1984"/>
                  <a:gd name="T22" fmla="*/ 1020 w 1020"/>
                  <a:gd name="T23" fmla="*/ 793 h 1984"/>
                  <a:gd name="T24" fmla="*/ 907 w 1020"/>
                  <a:gd name="T25" fmla="*/ 850 h 1984"/>
                  <a:gd name="T26" fmla="*/ 850 w 1020"/>
                  <a:gd name="T27" fmla="*/ 680 h 1984"/>
                  <a:gd name="T28" fmla="*/ 907 w 1020"/>
                  <a:gd name="T29" fmla="*/ 567 h 1984"/>
                  <a:gd name="T30" fmla="*/ 794 w 1020"/>
                  <a:gd name="T31" fmla="*/ 510 h 1984"/>
                  <a:gd name="T32" fmla="*/ 624 w 1020"/>
                  <a:gd name="T33" fmla="*/ 340 h 1984"/>
                  <a:gd name="T34" fmla="*/ 567 w 1020"/>
                  <a:gd name="T35" fmla="*/ 283 h 1984"/>
                  <a:gd name="T36" fmla="*/ 453 w 1020"/>
                  <a:gd name="T37" fmla="*/ 170 h 1984"/>
                  <a:gd name="T38" fmla="*/ 397 w 1020"/>
                  <a:gd name="T39" fmla="*/ 56 h 1984"/>
                  <a:gd name="T40" fmla="*/ 340 w 1020"/>
                  <a:gd name="T41" fmla="*/ 0 h 1984"/>
                  <a:gd name="T42" fmla="*/ 227 w 1020"/>
                  <a:gd name="T43" fmla="*/ 56 h 1984"/>
                  <a:gd name="T44" fmla="*/ 170 w 1020"/>
                  <a:gd name="T45" fmla="*/ 113 h 1984"/>
                  <a:gd name="T46" fmla="*/ 113 w 1020"/>
                  <a:gd name="T47" fmla="*/ 226 h 1984"/>
                  <a:gd name="T48" fmla="*/ 57 w 1020"/>
                  <a:gd name="T49" fmla="*/ 396 h 1984"/>
                  <a:gd name="T50" fmla="*/ 0 w 1020"/>
                  <a:gd name="T51" fmla="*/ 510 h 1984"/>
                  <a:gd name="T52" fmla="*/ 57 w 1020"/>
                  <a:gd name="T53" fmla="*/ 567 h 1984"/>
                  <a:gd name="T54" fmla="*/ 113 w 1020"/>
                  <a:gd name="T55" fmla="*/ 623 h 1984"/>
                  <a:gd name="T56" fmla="*/ 170 w 1020"/>
                  <a:gd name="T57" fmla="*/ 793 h 1984"/>
                  <a:gd name="T58" fmla="*/ 113 w 1020"/>
                  <a:gd name="T59" fmla="*/ 850 h 1984"/>
                  <a:gd name="T60" fmla="*/ 57 w 1020"/>
                  <a:gd name="T61" fmla="*/ 907 h 1984"/>
                  <a:gd name="T62" fmla="*/ 0 w 1020"/>
                  <a:gd name="T63" fmla="*/ 1134 h 1984"/>
                  <a:gd name="T64" fmla="*/ 57 w 1020"/>
                  <a:gd name="T65" fmla="*/ 1190 h 1984"/>
                  <a:gd name="T66" fmla="*/ 170 w 1020"/>
                  <a:gd name="T67" fmla="*/ 1247 h 1984"/>
                  <a:gd name="T68" fmla="*/ 227 w 1020"/>
                  <a:gd name="T69" fmla="*/ 1644 h 1984"/>
                  <a:gd name="T70" fmla="*/ 170 w 1020"/>
                  <a:gd name="T71" fmla="*/ 1701 h 1984"/>
                  <a:gd name="T72" fmla="*/ 57 w 1020"/>
                  <a:gd name="T73" fmla="*/ 1757 h 1984"/>
                  <a:gd name="T74" fmla="*/ 113 w 1020"/>
                  <a:gd name="T75" fmla="*/ 1814 h 1984"/>
                  <a:gd name="T76" fmla="*/ 170 w 1020"/>
                  <a:gd name="T77" fmla="*/ 1871 h 19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020" h="1984">
                    <a:moveTo>
                      <a:pt x="170" y="1871"/>
                    </a:moveTo>
                    <a:lnTo>
                      <a:pt x="340" y="1871"/>
                    </a:lnTo>
                    <a:lnTo>
                      <a:pt x="340" y="1984"/>
                    </a:lnTo>
                    <a:lnTo>
                      <a:pt x="453" y="1984"/>
                    </a:lnTo>
                    <a:lnTo>
                      <a:pt x="453" y="1871"/>
                    </a:lnTo>
                    <a:lnTo>
                      <a:pt x="510" y="1871"/>
                    </a:lnTo>
                    <a:lnTo>
                      <a:pt x="510" y="1814"/>
                    </a:lnTo>
                    <a:lnTo>
                      <a:pt x="567" y="1814"/>
                    </a:lnTo>
                    <a:lnTo>
                      <a:pt x="567" y="1701"/>
                    </a:lnTo>
                    <a:lnTo>
                      <a:pt x="624" y="1701"/>
                    </a:lnTo>
                    <a:lnTo>
                      <a:pt x="624" y="1644"/>
                    </a:lnTo>
                    <a:lnTo>
                      <a:pt x="624" y="1531"/>
                    </a:lnTo>
                    <a:lnTo>
                      <a:pt x="680" y="1531"/>
                    </a:lnTo>
                    <a:lnTo>
                      <a:pt x="680" y="1587"/>
                    </a:lnTo>
                    <a:lnTo>
                      <a:pt x="737" y="1587"/>
                    </a:lnTo>
                    <a:lnTo>
                      <a:pt x="737" y="1531"/>
                    </a:lnTo>
                    <a:lnTo>
                      <a:pt x="907" y="1531"/>
                    </a:lnTo>
                    <a:lnTo>
                      <a:pt x="907" y="1417"/>
                    </a:lnTo>
                    <a:lnTo>
                      <a:pt x="850" y="1417"/>
                    </a:lnTo>
                    <a:lnTo>
                      <a:pt x="850" y="1077"/>
                    </a:lnTo>
                    <a:lnTo>
                      <a:pt x="964" y="1077"/>
                    </a:lnTo>
                    <a:lnTo>
                      <a:pt x="964" y="1020"/>
                    </a:lnTo>
                    <a:lnTo>
                      <a:pt x="1020" y="1020"/>
                    </a:lnTo>
                    <a:lnTo>
                      <a:pt x="1020" y="793"/>
                    </a:lnTo>
                    <a:lnTo>
                      <a:pt x="907" y="793"/>
                    </a:lnTo>
                    <a:lnTo>
                      <a:pt x="907" y="850"/>
                    </a:lnTo>
                    <a:lnTo>
                      <a:pt x="850" y="850"/>
                    </a:lnTo>
                    <a:lnTo>
                      <a:pt x="850" y="680"/>
                    </a:lnTo>
                    <a:lnTo>
                      <a:pt x="907" y="680"/>
                    </a:lnTo>
                    <a:lnTo>
                      <a:pt x="907" y="567"/>
                    </a:lnTo>
                    <a:lnTo>
                      <a:pt x="794" y="567"/>
                    </a:lnTo>
                    <a:lnTo>
                      <a:pt x="794" y="510"/>
                    </a:lnTo>
                    <a:lnTo>
                      <a:pt x="624" y="510"/>
                    </a:lnTo>
                    <a:lnTo>
                      <a:pt x="624" y="340"/>
                    </a:lnTo>
                    <a:lnTo>
                      <a:pt x="567" y="340"/>
                    </a:lnTo>
                    <a:lnTo>
                      <a:pt x="567" y="283"/>
                    </a:lnTo>
                    <a:lnTo>
                      <a:pt x="453" y="283"/>
                    </a:lnTo>
                    <a:lnTo>
                      <a:pt x="453" y="170"/>
                    </a:lnTo>
                    <a:lnTo>
                      <a:pt x="397" y="170"/>
                    </a:lnTo>
                    <a:lnTo>
                      <a:pt x="397" y="56"/>
                    </a:lnTo>
                    <a:lnTo>
                      <a:pt x="340" y="56"/>
                    </a:lnTo>
                    <a:lnTo>
                      <a:pt x="340" y="0"/>
                    </a:lnTo>
                    <a:lnTo>
                      <a:pt x="227" y="0"/>
                    </a:lnTo>
                    <a:lnTo>
                      <a:pt x="227" y="56"/>
                    </a:lnTo>
                    <a:lnTo>
                      <a:pt x="170" y="56"/>
                    </a:lnTo>
                    <a:lnTo>
                      <a:pt x="170" y="113"/>
                    </a:lnTo>
                    <a:lnTo>
                      <a:pt x="113" y="113"/>
                    </a:lnTo>
                    <a:lnTo>
                      <a:pt x="113" y="226"/>
                    </a:lnTo>
                    <a:lnTo>
                      <a:pt x="57" y="226"/>
                    </a:lnTo>
                    <a:lnTo>
                      <a:pt x="57" y="396"/>
                    </a:lnTo>
                    <a:lnTo>
                      <a:pt x="0" y="396"/>
                    </a:lnTo>
                    <a:lnTo>
                      <a:pt x="0" y="510"/>
                    </a:lnTo>
                    <a:lnTo>
                      <a:pt x="57" y="510"/>
                    </a:lnTo>
                    <a:lnTo>
                      <a:pt x="57" y="567"/>
                    </a:lnTo>
                    <a:lnTo>
                      <a:pt x="113" y="567"/>
                    </a:lnTo>
                    <a:lnTo>
                      <a:pt x="113" y="623"/>
                    </a:lnTo>
                    <a:lnTo>
                      <a:pt x="170" y="623"/>
                    </a:lnTo>
                    <a:lnTo>
                      <a:pt x="170" y="793"/>
                    </a:lnTo>
                    <a:lnTo>
                      <a:pt x="113" y="793"/>
                    </a:lnTo>
                    <a:lnTo>
                      <a:pt x="113" y="850"/>
                    </a:lnTo>
                    <a:lnTo>
                      <a:pt x="57" y="850"/>
                    </a:lnTo>
                    <a:lnTo>
                      <a:pt x="57" y="907"/>
                    </a:lnTo>
                    <a:lnTo>
                      <a:pt x="0" y="907"/>
                    </a:lnTo>
                    <a:lnTo>
                      <a:pt x="0" y="1134"/>
                    </a:lnTo>
                    <a:lnTo>
                      <a:pt x="57" y="1134"/>
                    </a:lnTo>
                    <a:lnTo>
                      <a:pt x="57" y="1190"/>
                    </a:lnTo>
                    <a:lnTo>
                      <a:pt x="170" y="1190"/>
                    </a:lnTo>
                    <a:lnTo>
                      <a:pt x="170" y="1247"/>
                    </a:lnTo>
                    <a:lnTo>
                      <a:pt x="227" y="1247"/>
                    </a:lnTo>
                    <a:lnTo>
                      <a:pt x="227" y="1644"/>
                    </a:lnTo>
                    <a:lnTo>
                      <a:pt x="170" y="1644"/>
                    </a:lnTo>
                    <a:lnTo>
                      <a:pt x="170" y="1701"/>
                    </a:lnTo>
                    <a:lnTo>
                      <a:pt x="57" y="1701"/>
                    </a:lnTo>
                    <a:lnTo>
                      <a:pt x="57" y="1757"/>
                    </a:lnTo>
                    <a:lnTo>
                      <a:pt x="113" y="1757"/>
                    </a:lnTo>
                    <a:lnTo>
                      <a:pt x="113" y="1814"/>
                    </a:lnTo>
                    <a:lnTo>
                      <a:pt x="170" y="1814"/>
                    </a:lnTo>
                    <a:lnTo>
                      <a:pt x="170" y="187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8" name="Freeform 924"/>
              <p:cNvSpPr>
                <a:spLocks/>
              </p:cNvSpPr>
              <p:nvPr/>
            </p:nvSpPr>
            <p:spPr bwMode="auto">
              <a:xfrm>
                <a:off x="1821" y="4271"/>
                <a:ext cx="510" cy="1248"/>
              </a:xfrm>
              <a:custGeom>
                <a:avLst/>
                <a:gdLst>
                  <a:gd name="T0" fmla="*/ 170 w 510"/>
                  <a:gd name="T1" fmla="*/ 114 h 1248"/>
                  <a:gd name="T2" fmla="*/ 170 w 510"/>
                  <a:gd name="T3" fmla="*/ 567 h 1248"/>
                  <a:gd name="T4" fmla="*/ 113 w 510"/>
                  <a:gd name="T5" fmla="*/ 567 h 1248"/>
                  <a:gd name="T6" fmla="*/ 113 w 510"/>
                  <a:gd name="T7" fmla="*/ 794 h 1248"/>
                  <a:gd name="T8" fmla="*/ 56 w 510"/>
                  <a:gd name="T9" fmla="*/ 794 h 1248"/>
                  <a:gd name="T10" fmla="*/ 56 w 510"/>
                  <a:gd name="T11" fmla="*/ 1021 h 1248"/>
                  <a:gd name="T12" fmla="*/ 0 w 510"/>
                  <a:gd name="T13" fmla="*/ 1021 h 1248"/>
                  <a:gd name="T14" fmla="*/ 0 w 510"/>
                  <a:gd name="T15" fmla="*/ 1248 h 1248"/>
                  <a:gd name="T16" fmla="*/ 113 w 510"/>
                  <a:gd name="T17" fmla="*/ 1248 h 1248"/>
                  <a:gd name="T18" fmla="*/ 113 w 510"/>
                  <a:gd name="T19" fmla="*/ 1191 h 1248"/>
                  <a:gd name="T20" fmla="*/ 226 w 510"/>
                  <a:gd name="T21" fmla="*/ 1191 h 1248"/>
                  <a:gd name="T22" fmla="*/ 226 w 510"/>
                  <a:gd name="T23" fmla="*/ 1134 h 1248"/>
                  <a:gd name="T24" fmla="*/ 510 w 510"/>
                  <a:gd name="T25" fmla="*/ 1134 h 1248"/>
                  <a:gd name="T26" fmla="*/ 510 w 510"/>
                  <a:gd name="T27" fmla="*/ 964 h 1248"/>
                  <a:gd name="T28" fmla="*/ 453 w 510"/>
                  <a:gd name="T29" fmla="*/ 964 h 1248"/>
                  <a:gd name="T30" fmla="*/ 453 w 510"/>
                  <a:gd name="T31" fmla="*/ 908 h 1248"/>
                  <a:gd name="T32" fmla="*/ 510 w 510"/>
                  <a:gd name="T33" fmla="*/ 908 h 1248"/>
                  <a:gd name="T34" fmla="*/ 510 w 510"/>
                  <a:gd name="T35" fmla="*/ 681 h 1248"/>
                  <a:gd name="T36" fmla="*/ 453 w 510"/>
                  <a:gd name="T37" fmla="*/ 681 h 1248"/>
                  <a:gd name="T38" fmla="*/ 453 w 510"/>
                  <a:gd name="T39" fmla="*/ 511 h 1248"/>
                  <a:gd name="T40" fmla="*/ 283 w 510"/>
                  <a:gd name="T41" fmla="*/ 511 h 1248"/>
                  <a:gd name="T42" fmla="*/ 283 w 510"/>
                  <a:gd name="T43" fmla="*/ 341 h 1248"/>
                  <a:gd name="T44" fmla="*/ 340 w 510"/>
                  <a:gd name="T45" fmla="*/ 341 h 1248"/>
                  <a:gd name="T46" fmla="*/ 340 w 510"/>
                  <a:gd name="T47" fmla="*/ 284 h 1248"/>
                  <a:gd name="T48" fmla="*/ 397 w 510"/>
                  <a:gd name="T49" fmla="*/ 284 h 1248"/>
                  <a:gd name="T50" fmla="*/ 397 w 510"/>
                  <a:gd name="T51" fmla="*/ 114 h 1248"/>
                  <a:gd name="T52" fmla="*/ 453 w 510"/>
                  <a:gd name="T53" fmla="*/ 114 h 1248"/>
                  <a:gd name="T54" fmla="*/ 453 w 510"/>
                  <a:gd name="T55" fmla="*/ 0 h 1248"/>
                  <a:gd name="T56" fmla="*/ 283 w 510"/>
                  <a:gd name="T57" fmla="*/ 0 h 1248"/>
                  <a:gd name="T58" fmla="*/ 283 w 510"/>
                  <a:gd name="T59" fmla="*/ 57 h 1248"/>
                  <a:gd name="T60" fmla="*/ 226 w 510"/>
                  <a:gd name="T61" fmla="*/ 57 h 1248"/>
                  <a:gd name="T62" fmla="*/ 226 w 510"/>
                  <a:gd name="T63" fmla="*/ 114 h 1248"/>
                  <a:gd name="T64" fmla="*/ 170 w 510"/>
                  <a:gd name="T65" fmla="*/ 114 h 1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10" h="1248">
                    <a:moveTo>
                      <a:pt x="170" y="114"/>
                    </a:moveTo>
                    <a:lnTo>
                      <a:pt x="170" y="567"/>
                    </a:lnTo>
                    <a:lnTo>
                      <a:pt x="113" y="567"/>
                    </a:lnTo>
                    <a:lnTo>
                      <a:pt x="113" y="794"/>
                    </a:lnTo>
                    <a:lnTo>
                      <a:pt x="56" y="794"/>
                    </a:lnTo>
                    <a:lnTo>
                      <a:pt x="56" y="1021"/>
                    </a:lnTo>
                    <a:lnTo>
                      <a:pt x="0" y="1021"/>
                    </a:lnTo>
                    <a:lnTo>
                      <a:pt x="0" y="1248"/>
                    </a:lnTo>
                    <a:lnTo>
                      <a:pt x="113" y="1248"/>
                    </a:lnTo>
                    <a:lnTo>
                      <a:pt x="113" y="1191"/>
                    </a:lnTo>
                    <a:lnTo>
                      <a:pt x="226" y="1191"/>
                    </a:lnTo>
                    <a:lnTo>
                      <a:pt x="226" y="1134"/>
                    </a:lnTo>
                    <a:lnTo>
                      <a:pt x="510" y="1134"/>
                    </a:lnTo>
                    <a:lnTo>
                      <a:pt x="510" y="964"/>
                    </a:lnTo>
                    <a:lnTo>
                      <a:pt x="453" y="964"/>
                    </a:lnTo>
                    <a:lnTo>
                      <a:pt x="453" y="908"/>
                    </a:lnTo>
                    <a:lnTo>
                      <a:pt x="510" y="908"/>
                    </a:lnTo>
                    <a:lnTo>
                      <a:pt x="510" y="681"/>
                    </a:lnTo>
                    <a:lnTo>
                      <a:pt x="453" y="681"/>
                    </a:lnTo>
                    <a:lnTo>
                      <a:pt x="453" y="511"/>
                    </a:lnTo>
                    <a:lnTo>
                      <a:pt x="283" y="511"/>
                    </a:lnTo>
                    <a:lnTo>
                      <a:pt x="283" y="341"/>
                    </a:lnTo>
                    <a:lnTo>
                      <a:pt x="340" y="341"/>
                    </a:lnTo>
                    <a:lnTo>
                      <a:pt x="340" y="284"/>
                    </a:lnTo>
                    <a:lnTo>
                      <a:pt x="397" y="284"/>
                    </a:lnTo>
                    <a:lnTo>
                      <a:pt x="397" y="114"/>
                    </a:lnTo>
                    <a:lnTo>
                      <a:pt x="453" y="114"/>
                    </a:lnTo>
                    <a:lnTo>
                      <a:pt x="453" y="0"/>
                    </a:lnTo>
                    <a:lnTo>
                      <a:pt x="283" y="0"/>
                    </a:lnTo>
                    <a:lnTo>
                      <a:pt x="283" y="57"/>
                    </a:lnTo>
                    <a:lnTo>
                      <a:pt x="226" y="57"/>
                    </a:lnTo>
                    <a:lnTo>
                      <a:pt x="226" y="114"/>
                    </a:lnTo>
                    <a:lnTo>
                      <a:pt x="170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9" name="Freeform 925"/>
              <p:cNvSpPr>
                <a:spLocks/>
              </p:cNvSpPr>
              <p:nvPr/>
            </p:nvSpPr>
            <p:spPr bwMode="auto">
              <a:xfrm>
                <a:off x="2161" y="3818"/>
                <a:ext cx="737" cy="907"/>
              </a:xfrm>
              <a:custGeom>
                <a:avLst/>
                <a:gdLst>
                  <a:gd name="T0" fmla="*/ 0 w 737"/>
                  <a:gd name="T1" fmla="*/ 794 h 907"/>
                  <a:gd name="T2" fmla="*/ 113 w 737"/>
                  <a:gd name="T3" fmla="*/ 794 h 907"/>
                  <a:gd name="T4" fmla="*/ 113 w 737"/>
                  <a:gd name="T5" fmla="*/ 907 h 907"/>
                  <a:gd name="T6" fmla="*/ 227 w 737"/>
                  <a:gd name="T7" fmla="*/ 907 h 907"/>
                  <a:gd name="T8" fmla="*/ 227 w 737"/>
                  <a:gd name="T9" fmla="*/ 794 h 907"/>
                  <a:gd name="T10" fmla="*/ 283 w 737"/>
                  <a:gd name="T11" fmla="*/ 794 h 907"/>
                  <a:gd name="T12" fmla="*/ 283 w 737"/>
                  <a:gd name="T13" fmla="*/ 737 h 907"/>
                  <a:gd name="T14" fmla="*/ 340 w 737"/>
                  <a:gd name="T15" fmla="*/ 737 h 907"/>
                  <a:gd name="T16" fmla="*/ 340 w 737"/>
                  <a:gd name="T17" fmla="*/ 680 h 907"/>
                  <a:gd name="T18" fmla="*/ 397 w 737"/>
                  <a:gd name="T19" fmla="*/ 680 h 907"/>
                  <a:gd name="T20" fmla="*/ 397 w 737"/>
                  <a:gd name="T21" fmla="*/ 510 h 907"/>
                  <a:gd name="T22" fmla="*/ 453 w 737"/>
                  <a:gd name="T23" fmla="*/ 510 h 907"/>
                  <a:gd name="T24" fmla="*/ 453 w 737"/>
                  <a:gd name="T25" fmla="*/ 453 h 907"/>
                  <a:gd name="T26" fmla="*/ 510 w 737"/>
                  <a:gd name="T27" fmla="*/ 453 h 907"/>
                  <a:gd name="T28" fmla="*/ 510 w 737"/>
                  <a:gd name="T29" fmla="*/ 397 h 907"/>
                  <a:gd name="T30" fmla="*/ 567 w 737"/>
                  <a:gd name="T31" fmla="*/ 397 h 907"/>
                  <a:gd name="T32" fmla="*/ 567 w 737"/>
                  <a:gd name="T33" fmla="*/ 340 h 907"/>
                  <a:gd name="T34" fmla="*/ 624 w 737"/>
                  <a:gd name="T35" fmla="*/ 340 h 907"/>
                  <a:gd name="T36" fmla="*/ 624 w 737"/>
                  <a:gd name="T37" fmla="*/ 283 h 907"/>
                  <a:gd name="T38" fmla="*/ 737 w 737"/>
                  <a:gd name="T39" fmla="*/ 283 h 907"/>
                  <a:gd name="T40" fmla="*/ 737 w 737"/>
                  <a:gd name="T41" fmla="*/ 170 h 907"/>
                  <a:gd name="T42" fmla="*/ 680 w 737"/>
                  <a:gd name="T43" fmla="*/ 170 h 907"/>
                  <a:gd name="T44" fmla="*/ 680 w 737"/>
                  <a:gd name="T45" fmla="*/ 113 h 907"/>
                  <a:gd name="T46" fmla="*/ 624 w 737"/>
                  <a:gd name="T47" fmla="*/ 113 h 907"/>
                  <a:gd name="T48" fmla="*/ 624 w 737"/>
                  <a:gd name="T49" fmla="*/ 0 h 907"/>
                  <a:gd name="T50" fmla="*/ 453 w 737"/>
                  <a:gd name="T51" fmla="*/ 0 h 907"/>
                  <a:gd name="T52" fmla="*/ 453 w 737"/>
                  <a:gd name="T53" fmla="*/ 57 h 907"/>
                  <a:gd name="T54" fmla="*/ 340 w 737"/>
                  <a:gd name="T55" fmla="*/ 57 h 907"/>
                  <a:gd name="T56" fmla="*/ 340 w 737"/>
                  <a:gd name="T57" fmla="*/ 113 h 907"/>
                  <a:gd name="T58" fmla="*/ 227 w 737"/>
                  <a:gd name="T59" fmla="*/ 113 h 907"/>
                  <a:gd name="T60" fmla="*/ 227 w 737"/>
                  <a:gd name="T61" fmla="*/ 170 h 907"/>
                  <a:gd name="T62" fmla="*/ 170 w 737"/>
                  <a:gd name="T63" fmla="*/ 170 h 907"/>
                  <a:gd name="T64" fmla="*/ 170 w 737"/>
                  <a:gd name="T65" fmla="*/ 283 h 907"/>
                  <a:gd name="T66" fmla="*/ 227 w 737"/>
                  <a:gd name="T67" fmla="*/ 283 h 907"/>
                  <a:gd name="T68" fmla="*/ 227 w 737"/>
                  <a:gd name="T69" fmla="*/ 397 h 907"/>
                  <a:gd name="T70" fmla="*/ 170 w 737"/>
                  <a:gd name="T71" fmla="*/ 397 h 907"/>
                  <a:gd name="T72" fmla="*/ 170 w 737"/>
                  <a:gd name="T73" fmla="*/ 453 h 907"/>
                  <a:gd name="T74" fmla="*/ 113 w 737"/>
                  <a:gd name="T75" fmla="*/ 453 h 907"/>
                  <a:gd name="T76" fmla="*/ 113 w 737"/>
                  <a:gd name="T77" fmla="*/ 567 h 907"/>
                  <a:gd name="T78" fmla="*/ 57 w 737"/>
                  <a:gd name="T79" fmla="*/ 567 h 907"/>
                  <a:gd name="T80" fmla="*/ 57 w 737"/>
                  <a:gd name="T81" fmla="*/ 737 h 907"/>
                  <a:gd name="T82" fmla="*/ 0 w 737"/>
                  <a:gd name="T83" fmla="*/ 737 h 907"/>
                  <a:gd name="T84" fmla="*/ 0 w 737"/>
                  <a:gd name="T85" fmla="*/ 794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37" h="907">
                    <a:moveTo>
                      <a:pt x="0" y="794"/>
                    </a:moveTo>
                    <a:lnTo>
                      <a:pt x="113" y="794"/>
                    </a:lnTo>
                    <a:lnTo>
                      <a:pt x="113" y="907"/>
                    </a:lnTo>
                    <a:lnTo>
                      <a:pt x="227" y="907"/>
                    </a:lnTo>
                    <a:lnTo>
                      <a:pt x="227" y="794"/>
                    </a:lnTo>
                    <a:lnTo>
                      <a:pt x="283" y="794"/>
                    </a:lnTo>
                    <a:lnTo>
                      <a:pt x="283" y="737"/>
                    </a:lnTo>
                    <a:lnTo>
                      <a:pt x="340" y="737"/>
                    </a:lnTo>
                    <a:lnTo>
                      <a:pt x="340" y="680"/>
                    </a:lnTo>
                    <a:lnTo>
                      <a:pt x="397" y="680"/>
                    </a:lnTo>
                    <a:lnTo>
                      <a:pt x="397" y="510"/>
                    </a:lnTo>
                    <a:lnTo>
                      <a:pt x="453" y="510"/>
                    </a:lnTo>
                    <a:lnTo>
                      <a:pt x="453" y="453"/>
                    </a:lnTo>
                    <a:lnTo>
                      <a:pt x="510" y="453"/>
                    </a:lnTo>
                    <a:lnTo>
                      <a:pt x="510" y="397"/>
                    </a:lnTo>
                    <a:lnTo>
                      <a:pt x="567" y="397"/>
                    </a:lnTo>
                    <a:lnTo>
                      <a:pt x="567" y="340"/>
                    </a:lnTo>
                    <a:lnTo>
                      <a:pt x="624" y="340"/>
                    </a:lnTo>
                    <a:lnTo>
                      <a:pt x="624" y="283"/>
                    </a:lnTo>
                    <a:lnTo>
                      <a:pt x="737" y="283"/>
                    </a:lnTo>
                    <a:lnTo>
                      <a:pt x="737" y="170"/>
                    </a:lnTo>
                    <a:lnTo>
                      <a:pt x="680" y="170"/>
                    </a:lnTo>
                    <a:lnTo>
                      <a:pt x="680" y="113"/>
                    </a:lnTo>
                    <a:lnTo>
                      <a:pt x="624" y="113"/>
                    </a:lnTo>
                    <a:lnTo>
                      <a:pt x="624" y="0"/>
                    </a:lnTo>
                    <a:lnTo>
                      <a:pt x="453" y="0"/>
                    </a:lnTo>
                    <a:lnTo>
                      <a:pt x="453" y="57"/>
                    </a:lnTo>
                    <a:lnTo>
                      <a:pt x="340" y="57"/>
                    </a:lnTo>
                    <a:lnTo>
                      <a:pt x="340" y="113"/>
                    </a:lnTo>
                    <a:lnTo>
                      <a:pt x="227" y="113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70" y="283"/>
                    </a:lnTo>
                    <a:lnTo>
                      <a:pt x="227" y="283"/>
                    </a:lnTo>
                    <a:lnTo>
                      <a:pt x="227" y="397"/>
                    </a:lnTo>
                    <a:lnTo>
                      <a:pt x="170" y="397"/>
                    </a:lnTo>
                    <a:lnTo>
                      <a:pt x="170" y="453"/>
                    </a:lnTo>
                    <a:lnTo>
                      <a:pt x="113" y="453"/>
                    </a:lnTo>
                    <a:lnTo>
                      <a:pt x="113" y="567"/>
                    </a:lnTo>
                    <a:lnTo>
                      <a:pt x="57" y="567"/>
                    </a:lnTo>
                    <a:lnTo>
                      <a:pt x="57" y="737"/>
                    </a:lnTo>
                    <a:lnTo>
                      <a:pt x="0" y="737"/>
                    </a:lnTo>
                    <a:lnTo>
                      <a:pt x="0" y="79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0" name="Freeform 926"/>
              <p:cNvSpPr>
                <a:spLocks/>
              </p:cNvSpPr>
              <p:nvPr/>
            </p:nvSpPr>
            <p:spPr bwMode="auto">
              <a:xfrm>
                <a:off x="2104" y="4555"/>
                <a:ext cx="681" cy="850"/>
              </a:xfrm>
              <a:custGeom>
                <a:avLst/>
                <a:gdLst>
                  <a:gd name="T0" fmla="*/ 397 w 681"/>
                  <a:gd name="T1" fmla="*/ 0 h 850"/>
                  <a:gd name="T2" fmla="*/ 397 w 681"/>
                  <a:gd name="T3" fmla="*/ 283 h 850"/>
                  <a:gd name="T4" fmla="*/ 454 w 681"/>
                  <a:gd name="T5" fmla="*/ 283 h 850"/>
                  <a:gd name="T6" fmla="*/ 454 w 681"/>
                  <a:gd name="T7" fmla="*/ 397 h 850"/>
                  <a:gd name="T8" fmla="*/ 681 w 681"/>
                  <a:gd name="T9" fmla="*/ 397 h 850"/>
                  <a:gd name="T10" fmla="*/ 681 w 681"/>
                  <a:gd name="T11" fmla="*/ 510 h 850"/>
                  <a:gd name="T12" fmla="*/ 567 w 681"/>
                  <a:gd name="T13" fmla="*/ 510 h 850"/>
                  <a:gd name="T14" fmla="*/ 567 w 681"/>
                  <a:gd name="T15" fmla="*/ 624 h 850"/>
                  <a:gd name="T16" fmla="*/ 510 w 681"/>
                  <a:gd name="T17" fmla="*/ 624 h 850"/>
                  <a:gd name="T18" fmla="*/ 510 w 681"/>
                  <a:gd name="T19" fmla="*/ 680 h 850"/>
                  <a:gd name="T20" fmla="*/ 454 w 681"/>
                  <a:gd name="T21" fmla="*/ 680 h 850"/>
                  <a:gd name="T22" fmla="*/ 454 w 681"/>
                  <a:gd name="T23" fmla="*/ 737 h 850"/>
                  <a:gd name="T24" fmla="*/ 510 w 681"/>
                  <a:gd name="T25" fmla="*/ 737 h 850"/>
                  <a:gd name="T26" fmla="*/ 510 w 681"/>
                  <a:gd name="T27" fmla="*/ 850 h 850"/>
                  <a:gd name="T28" fmla="*/ 227 w 681"/>
                  <a:gd name="T29" fmla="*/ 850 h 850"/>
                  <a:gd name="T30" fmla="*/ 227 w 681"/>
                  <a:gd name="T31" fmla="*/ 680 h 850"/>
                  <a:gd name="T32" fmla="*/ 170 w 681"/>
                  <a:gd name="T33" fmla="*/ 680 h 850"/>
                  <a:gd name="T34" fmla="*/ 170 w 681"/>
                  <a:gd name="T35" fmla="*/ 624 h 850"/>
                  <a:gd name="T36" fmla="*/ 227 w 681"/>
                  <a:gd name="T37" fmla="*/ 624 h 850"/>
                  <a:gd name="T38" fmla="*/ 227 w 681"/>
                  <a:gd name="T39" fmla="*/ 397 h 850"/>
                  <a:gd name="T40" fmla="*/ 170 w 681"/>
                  <a:gd name="T41" fmla="*/ 397 h 850"/>
                  <a:gd name="T42" fmla="*/ 170 w 681"/>
                  <a:gd name="T43" fmla="*/ 227 h 850"/>
                  <a:gd name="T44" fmla="*/ 0 w 681"/>
                  <a:gd name="T45" fmla="*/ 227 h 850"/>
                  <a:gd name="T46" fmla="*/ 0 w 681"/>
                  <a:gd name="T47" fmla="*/ 57 h 850"/>
                  <a:gd name="T48" fmla="*/ 170 w 681"/>
                  <a:gd name="T49" fmla="*/ 57 h 850"/>
                  <a:gd name="T50" fmla="*/ 170 w 681"/>
                  <a:gd name="T51" fmla="*/ 170 h 850"/>
                  <a:gd name="T52" fmla="*/ 284 w 681"/>
                  <a:gd name="T53" fmla="*/ 170 h 850"/>
                  <a:gd name="T54" fmla="*/ 284 w 681"/>
                  <a:gd name="T55" fmla="*/ 57 h 850"/>
                  <a:gd name="T56" fmla="*/ 340 w 681"/>
                  <a:gd name="T57" fmla="*/ 57 h 850"/>
                  <a:gd name="T58" fmla="*/ 340 w 681"/>
                  <a:gd name="T59" fmla="*/ 0 h 850"/>
                  <a:gd name="T60" fmla="*/ 397 w 681"/>
                  <a:gd name="T61" fmla="*/ 0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681" h="850">
                    <a:moveTo>
                      <a:pt x="397" y="0"/>
                    </a:moveTo>
                    <a:lnTo>
                      <a:pt x="397" y="283"/>
                    </a:lnTo>
                    <a:lnTo>
                      <a:pt x="454" y="283"/>
                    </a:lnTo>
                    <a:lnTo>
                      <a:pt x="454" y="397"/>
                    </a:lnTo>
                    <a:lnTo>
                      <a:pt x="681" y="397"/>
                    </a:lnTo>
                    <a:lnTo>
                      <a:pt x="681" y="510"/>
                    </a:lnTo>
                    <a:lnTo>
                      <a:pt x="567" y="510"/>
                    </a:lnTo>
                    <a:lnTo>
                      <a:pt x="567" y="624"/>
                    </a:lnTo>
                    <a:lnTo>
                      <a:pt x="510" y="624"/>
                    </a:lnTo>
                    <a:lnTo>
                      <a:pt x="510" y="680"/>
                    </a:lnTo>
                    <a:lnTo>
                      <a:pt x="454" y="680"/>
                    </a:lnTo>
                    <a:lnTo>
                      <a:pt x="454" y="737"/>
                    </a:lnTo>
                    <a:lnTo>
                      <a:pt x="510" y="737"/>
                    </a:lnTo>
                    <a:lnTo>
                      <a:pt x="510" y="850"/>
                    </a:lnTo>
                    <a:lnTo>
                      <a:pt x="227" y="850"/>
                    </a:lnTo>
                    <a:lnTo>
                      <a:pt x="227" y="680"/>
                    </a:lnTo>
                    <a:lnTo>
                      <a:pt x="170" y="680"/>
                    </a:lnTo>
                    <a:lnTo>
                      <a:pt x="170" y="624"/>
                    </a:lnTo>
                    <a:lnTo>
                      <a:pt x="227" y="624"/>
                    </a:lnTo>
                    <a:lnTo>
                      <a:pt x="227" y="397"/>
                    </a:lnTo>
                    <a:lnTo>
                      <a:pt x="170" y="397"/>
                    </a:lnTo>
                    <a:lnTo>
                      <a:pt x="170" y="227"/>
                    </a:lnTo>
                    <a:lnTo>
                      <a:pt x="0" y="227"/>
                    </a:lnTo>
                    <a:lnTo>
                      <a:pt x="0" y="57"/>
                    </a:lnTo>
                    <a:lnTo>
                      <a:pt x="170" y="57"/>
                    </a:lnTo>
                    <a:lnTo>
                      <a:pt x="170" y="170"/>
                    </a:lnTo>
                    <a:lnTo>
                      <a:pt x="284" y="170"/>
                    </a:lnTo>
                    <a:lnTo>
                      <a:pt x="284" y="57"/>
                    </a:lnTo>
                    <a:lnTo>
                      <a:pt x="340" y="57"/>
                    </a:lnTo>
                    <a:lnTo>
                      <a:pt x="340" y="0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5" name="Freeform 931"/>
              <p:cNvSpPr>
                <a:spLocks/>
              </p:cNvSpPr>
              <p:nvPr/>
            </p:nvSpPr>
            <p:spPr bwMode="auto">
              <a:xfrm>
                <a:off x="460" y="4782"/>
                <a:ext cx="510" cy="567"/>
              </a:xfrm>
              <a:custGeom>
                <a:avLst/>
                <a:gdLst>
                  <a:gd name="T0" fmla="*/ 510 w 510"/>
                  <a:gd name="T1" fmla="*/ 567 h 567"/>
                  <a:gd name="T2" fmla="*/ 57 w 510"/>
                  <a:gd name="T3" fmla="*/ 567 h 567"/>
                  <a:gd name="T4" fmla="*/ 57 w 510"/>
                  <a:gd name="T5" fmla="*/ 283 h 567"/>
                  <a:gd name="T6" fmla="*/ 0 w 510"/>
                  <a:gd name="T7" fmla="*/ 283 h 567"/>
                  <a:gd name="T8" fmla="*/ 0 w 510"/>
                  <a:gd name="T9" fmla="*/ 0 h 567"/>
                  <a:gd name="T10" fmla="*/ 170 w 510"/>
                  <a:gd name="T11" fmla="*/ 0 h 567"/>
                  <a:gd name="T12" fmla="*/ 170 w 510"/>
                  <a:gd name="T13" fmla="*/ 56 h 567"/>
                  <a:gd name="T14" fmla="*/ 283 w 510"/>
                  <a:gd name="T15" fmla="*/ 56 h 567"/>
                  <a:gd name="T16" fmla="*/ 283 w 510"/>
                  <a:gd name="T17" fmla="*/ 113 h 567"/>
                  <a:gd name="T18" fmla="*/ 227 w 510"/>
                  <a:gd name="T19" fmla="*/ 113 h 567"/>
                  <a:gd name="T20" fmla="*/ 227 w 510"/>
                  <a:gd name="T21" fmla="*/ 170 h 567"/>
                  <a:gd name="T22" fmla="*/ 283 w 510"/>
                  <a:gd name="T23" fmla="*/ 170 h 567"/>
                  <a:gd name="T24" fmla="*/ 283 w 510"/>
                  <a:gd name="T25" fmla="*/ 340 h 567"/>
                  <a:gd name="T26" fmla="*/ 397 w 510"/>
                  <a:gd name="T27" fmla="*/ 340 h 567"/>
                  <a:gd name="T28" fmla="*/ 397 w 510"/>
                  <a:gd name="T29" fmla="*/ 453 h 567"/>
                  <a:gd name="T30" fmla="*/ 453 w 510"/>
                  <a:gd name="T31" fmla="*/ 453 h 567"/>
                  <a:gd name="T32" fmla="*/ 453 w 510"/>
                  <a:gd name="T33" fmla="*/ 510 h 567"/>
                  <a:gd name="T34" fmla="*/ 510 w 510"/>
                  <a:gd name="T35" fmla="*/ 510 h 567"/>
                  <a:gd name="T36" fmla="*/ 510 w 510"/>
                  <a:gd name="T37" fmla="*/ 56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10" h="567">
                    <a:moveTo>
                      <a:pt x="510" y="567"/>
                    </a:moveTo>
                    <a:lnTo>
                      <a:pt x="57" y="567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0"/>
                    </a:lnTo>
                    <a:lnTo>
                      <a:pt x="170" y="0"/>
                    </a:lnTo>
                    <a:lnTo>
                      <a:pt x="170" y="56"/>
                    </a:lnTo>
                    <a:lnTo>
                      <a:pt x="283" y="56"/>
                    </a:lnTo>
                    <a:lnTo>
                      <a:pt x="283" y="113"/>
                    </a:lnTo>
                    <a:lnTo>
                      <a:pt x="227" y="113"/>
                    </a:lnTo>
                    <a:lnTo>
                      <a:pt x="227" y="170"/>
                    </a:lnTo>
                    <a:lnTo>
                      <a:pt x="283" y="170"/>
                    </a:lnTo>
                    <a:lnTo>
                      <a:pt x="283" y="340"/>
                    </a:lnTo>
                    <a:lnTo>
                      <a:pt x="397" y="340"/>
                    </a:lnTo>
                    <a:lnTo>
                      <a:pt x="397" y="453"/>
                    </a:lnTo>
                    <a:lnTo>
                      <a:pt x="453" y="453"/>
                    </a:lnTo>
                    <a:lnTo>
                      <a:pt x="453" y="510"/>
                    </a:lnTo>
                    <a:lnTo>
                      <a:pt x="510" y="510"/>
                    </a:lnTo>
                    <a:lnTo>
                      <a:pt x="510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7" name="Freeform 933"/>
              <p:cNvSpPr>
                <a:spLocks/>
              </p:cNvSpPr>
              <p:nvPr/>
            </p:nvSpPr>
            <p:spPr bwMode="auto">
              <a:xfrm>
                <a:off x="2501" y="4045"/>
                <a:ext cx="680" cy="1474"/>
              </a:xfrm>
              <a:custGeom>
                <a:avLst/>
                <a:gdLst>
                  <a:gd name="T0" fmla="*/ 567 w 680"/>
                  <a:gd name="T1" fmla="*/ 1474 h 1474"/>
                  <a:gd name="T2" fmla="*/ 510 w 680"/>
                  <a:gd name="T3" fmla="*/ 1474 h 1474"/>
                  <a:gd name="T4" fmla="*/ 510 w 680"/>
                  <a:gd name="T5" fmla="*/ 1417 h 1474"/>
                  <a:gd name="T6" fmla="*/ 284 w 680"/>
                  <a:gd name="T7" fmla="*/ 1417 h 1474"/>
                  <a:gd name="T8" fmla="*/ 284 w 680"/>
                  <a:gd name="T9" fmla="*/ 1360 h 1474"/>
                  <a:gd name="T10" fmla="*/ 113 w 680"/>
                  <a:gd name="T11" fmla="*/ 1360 h 1474"/>
                  <a:gd name="T12" fmla="*/ 113 w 680"/>
                  <a:gd name="T13" fmla="*/ 1247 h 1474"/>
                  <a:gd name="T14" fmla="*/ 57 w 680"/>
                  <a:gd name="T15" fmla="*/ 1247 h 1474"/>
                  <a:gd name="T16" fmla="*/ 57 w 680"/>
                  <a:gd name="T17" fmla="*/ 1190 h 1474"/>
                  <a:gd name="T18" fmla="*/ 113 w 680"/>
                  <a:gd name="T19" fmla="*/ 1190 h 1474"/>
                  <a:gd name="T20" fmla="*/ 113 w 680"/>
                  <a:gd name="T21" fmla="*/ 1134 h 1474"/>
                  <a:gd name="T22" fmla="*/ 170 w 680"/>
                  <a:gd name="T23" fmla="*/ 1134 h 1474"/>
                  <a:gd name="T24" fmla="*/ 170 w 680"/>
                  <a:gd name="T25" fmla="*/ 1020 h 1474"/>
                  <a:gd name="T26" fmla="*/ 284 w 680"/>
                  <a:gd name="T27" fmla="*/ 1020 h 1474"/>
                  <a:gd name="T28" fmla="*/ 284 w 680"/>
                  <a:gd name="T29" fmla="*/ 907 h 1474"/>
                  <a:gd name="T30" fmla="*/ 57 w 680"/>
                  <a:gd name="T31" fmla="*/ 907 h 1474"/>
                  <a:gd name="T32" fmla="*/ 57 w 680"/>
                  <a:gd name="T33" fmla="*/ 793 h 1474"/>
                  <a:gd name="T34" fmla="*/ 0 w 680"/>
                  <a:gd name="T35" fmla="*/ 793 h 1474"/>
                  <a:gd name="T36" fmla="*/ 0 w 680"/>
                  <a:gd name="T37" fmla="*/ 453 h 1474"/>
                  <a:gd name="T38" fmla="*/ 57 w 680"/>
                  <a:gd name="T39" fmla="*/ 453 h 1474"/>
                  <a:gd name="T40" fmla="*/ 57 w 680"/>
                  <a:gd name="T41" fmla="*/ 283 h 1474"/>
                  <a:gd name="T42" fmla="*/ 113 w 680"/>
                  <a:gd name="T43" fmla="*/ 283 h 1474"/>
                  <a:gd name="T44" fmla="*/ 113 w 680"/>
                  <a:gd name="T45" fmla="*/ 226 h 1474"/>
                  <a:gd name="T46" fmla="*/ 170 w 680"/>
                  <a:gd name="T47" fmla="*/ 226 h 1474"/>
                  <a:gd name="T48" fmla="*/ 170 w 680"/>
                  <a:gd name="T49" fmla="*/ 170 h 1474"/>
                  <a:gd name="T50" fmla="*/ 227 w 680"/>
                  <a:gd name="T51" fmla="*/ 170 h 1474"/>
                  <a:gd name="T52" fmla="*/ 227 w 680"/>
                  <a:gd name="T53" fmla="*/ 113 h 1474"/>
                  <a:gd name="T54" fmla="*/ 284 w 680"/>
                  <a:gd name="T55" fmla="*/ 113 h 1474"/>
                  <a:gd name="T56" fmla="*/ 284 w 680"/>
                  <a:gd name="T57" fmla="*/ 56 h 1474"/>
                  <a:gd name="T58" fmla="*/ 397 w 680"/>
                  <a:gd name="T59" fmla="*/ 56 h 1474"/>
                  <a:gd name="T60" fmla="*/ 397 w 680"/>
                  <a:gd name="T61" fmla="*/ 0 h 1474"/>
                  <a:gd name="T62" fmla="*/ 454 w 680"/>
                  <a:gd name="T63" fmla="*/ 0 h 1474"/>
                  <a:gd name="T64" fmla="*/ 454 w 680"/>
                  <a:gd name="T65" fmla="*/ 56 h 1474"/>
                  <a:gd name="T66" fmla="*/ 510 w 680"/>
                  <a:gd name="T67" fmla="*/ 56 h 1474"/>
                  <a:gd name="T68" fmla="*/ 510 w 680"/>
                  <a:gd name="T69" fmla="*/ 170 h 1474"/>
                  <a:gd name="T70" fmla="*/ 454 w 680"/>
                  <a:gd name="T71" fmla="*/ 170 h 1474"/>
                  <a:gd name="T72" fmla="*/ 454 w 680"/>
                  <a:gd name="T73" fmla="*/ 340 h 1474"/>
                  <a:gd name="T74" fmla="*/ 567 w 680"/>
                  <a:gd name="T75" fmla="*/ 340 h 1474"/>
                  <a:gd name="T76" fmla="*/ 567 w 680"/>
                  <a:gd name="T77" fmla="*/ 397 h 1474"/>
                  <a:gd name="T78" fmla="*/ 624 w 680"/>
                  <a:gd name="T79" fmla="*/ 397 h 1474"/>
                  <a:gd name="T80" fmla="*/ 624 w 680"/>
                  <a:gd name="T81" fmla="*/ 453 h 1474"/>
                  <a:gd name="T82" fmla="*/ 680 w 680"/>
                  <a:gd name="T83" fmla="*/ 453 h 1474"/>
                  <a:gd name="T84" fmla="*/ 680 w 680"/>
                  <a:gd name="T85" fmla="*/ 623 h 1474"/>
                  <a:gd name="T86" fmla="*/ 624 w 680"/>
                  <a:gd name="T87" fmla="*/ 623 h 1474"/>
                  <a:gd name="T88" fmla="*/ 624 w 680"/>
                  <a:gd name="T89" fmla="*/ 680 h 1474"/>
                  <a:gd name="T90" fmla="*/ 567 w 680"/>
                  <a:gd name="T91" fmla="*/ 680 h 1474"/>
                  <a:gd name="T92" fmla="*/ 567 w 680"/>
                  <a:gd name="T93" fmla="*/ 793 h 1474"/>
                  <a:gd name="T94" fmla="*/ 454 w 680"/>
                  <a:gd name="T95" fmla="*/ 793 h 1474"/>
                  <a:gd name="T96" fmla="*/ 454 w 680"/>
                  <a:gd name="T97" fmla="*/ 850 h 1474"/>
                  <a:gd name="T98" fmla="*/ 510 w 680"/>
                  <a:gd name="T99" fmla="*/ 850 h 1474"/>
                  <a:gd name="T100" fmla="*/ 510 w 680"/>
                  <a:gd name="T101" fmla="*/ 964 h 1474"/>
                  <a:gd name="T102" fmla="*/ 454 w 680"/>
                  <a:gd name="T103" fmla="*/ 964 h 1474"/>
                  <a:gd name="T104" fmla="*/ 454 w 680"/>
                  <a:gd name="T105" fmla="*/ 1020 h 1474"/>
                  <a:gd name="T106" fmla="*/ 510 w 680"/>
                  <a:gd name="T107" fmla="*/ 1020 h 1474"/>
                  <a:gd name="T108" fmla="*/ 510 w 680"/>
                  <a:gd name="T109" fmla="*/ 1077 h 1474"/>
                  <a:gd name="T110" fmla="*/ 567 w 680"/>
                  <a:gd name="T111" fmla="*/ 1077 h 1474"/>
                  <a:gd name="T112" fmla="*/ 567 w 680"/>
                  <a:gd name="T113" fmla="*/ 1304 h 1474"/>
                  <a:gd name="T114" fmla="*/ 624 w 680"/>
                  <a:gd name="T115" fmla="*/ 1304 h 1474"/>
                  <a:gd name="T116" fmla="*/ 624 w 680"/>
                  <a:gd name="T117" fmla="*/ 1360 h 1474"/>
                  <a:gd name="T118" fmla="*/ 567 w 680"/>
                  <a:gd name="T119" fmla="*/ 1360 h 1474"/>
                  <a:gd name="T120" fmla="*/ 567 w 680"/>
                  <a:gd name="T121" fmla="*/ 1474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680" h="1474">
                    <a:moveTo>
                      <a:pt x="567" y="1474"/>
                    </a:moveTo>
                    <a:lnTo>
                      <a:pt x="510" y="1474"/>
                    </a:lnTo>
                    <a:lnTo>
                      <a:pt x="510" y="1417"/>
                    </a:lnTo>
                    <a:lnTo>
                      <a:pt x="284" y="1417"/>
                    </a:lnTo>
                    <a:lnTo>
                      <a:pt x="284" y="1360"/>
                    </a:lnTo>
                    <a:lnTo>
                      <a:pt x="113" y="1360"/>
                    </a:lnTo>
                    <a:lnTo>
                      <a:pt x="113" y="1247"/>
                    </a:lnTo>
                    <a:lnTo>
                      <a:pt x="57" y="1247"/>
                    </a:lnTo>
                    <a:lnTo>
                      <a:pt x="57" y="1190"/>
                    </a:lnTo>
                    <a:lnTo>
                      <a:pt x="113" y="1190"/>
                    </a:lnTo>
                    <a:lnTo>
                      <a:pt x="113" y="1134"/>
                    </a:lnTo>
                    <a:lnTo>
                      <a:pt x="170" y="1134"/>
                    </a:lnTo>
                    <a:lnTo>
                      <a:pt x="170" y="1020"/>
                    </a:lnTo>
                    <a:lnTo>
                      <a:pt x="284" y="1020"/>
                    </a:lnTo>
                    <a:lnTo>
                      <a:pt x="284" y="907"/>
                    </a:lnTo>
                    <a:lnTo>
                      <a:pt x="57" y="907"/>
                    </a:lnTo>
                    <a:lnTo>
                      <a:pt x="57" y="793"/>
                    </a:lnTo>
                    <a:lnTo>
                      <a:pt x="0" y="793"/>
                    </a:lnTo>
                    <a:lnTo>
                      <a:pt x="0" y="453"/>
                    </a:lnTo>
                    <a:lnTo>
                      <a:pt x="57" y="453"/>
                    </a:lnTo>
                    <a:lnTo>
                      <a:pt x="57" y="283"/>
                    </a:lnTo>
                    <a:lnTo>
                      <a:pt x="113" y="283"/>
                    </a:lnTo>
                    <a:lnTo>
                      <a:pt x="113" y="226"/>
                    </a:lnTo>
                    <a:lnTo>
                      <a:pt x="170" y="226"/>
                    </a:lnTo>
                    <a:lnTo>
                      <a:pt x="170" y="170"/>
                    </a:lnTo>
                    <a:lnTo>
                      <a:pt x="227" y="170"/>
                    </a:lnTo>
                    <a:lnTo>
                      <a:pt x="227" y="113"/>
                    </a:lnTo>
                    <a:lnTo>
                      <a:pt x="284" y="113"/>
                    </a:lnTo>
                    <a:lnTo>
                      <a:pt x="284" y="56"/>
                    </a:lnTo>
                    <a:lnTo>
                      <a:pt x="397" y="56"/>
                    </a:lnTo>
                    <a:lnTo>
                      <a:pt x="397" y="0"/>
                    </a:lnTo>
                    <a:lnTo>
                      <a:pt x="454" y="0"/>
                    </a:lnTo>
                    <a:lnTo>
                      <a:pt x="454" y="56"/>
                    </a:lnTo>
                    <a:lnTo>
                      <a:pt x="510" y="56"/>
                    </a:lnTo>
                    <a:lnTo>
                      <a:pt x="510" y="170"/>
                    </a:lnTo>
                    <a:lnTo>
                      <a:pt x="454" y="170"/>
                    </a:lnTo>
                    <a:lnTo>
                      <a:pt x="454" y="340"/>
                    </a:lnTo>
                    <a:lnTo>
                      <a:pt x="567" y="340"/>
                    </a:lnTo>
                    <a:lnTo>
                      <a:pt x="567" y="397"/>
                    </a:lnTo>
                    <a:lnTo>
                      <a:pt x="624" y="397"/>
                    </a:lnTo>
                    <a:lnTo>
                      <a:pt x="624" y="453"/>
                    </a:lnTo>
                    <a:lnTo>
                      <a:pt x="680" y="453"/>
                    </a:lnTo>
                    <a:lnTo>
                      <a:pt x="680" y="623"/>
                    </a:lnTo>
                    <a:lnTo>
                      <a:pt x="624" y="623"/>
                    </a:lnTo>
                    <a:lnTo>
                      <a:pt x="624" y="680"/>
                    </a:lnTo>
                    <a:lnTo>
                      <a:pt x="567" y="680"/>
                    </a:lnTo>
                    <a:lnTo>
                      <a:pt x="567" y="793"/>
                    </a:lnTo>
                    <a:lnTo>
                      <a:pt x="454" y="793"/>
                    </a:lnTo>
                    <a:lnTo>
                      <a:pt x="454" y="850"/>
                    </a:lnTo>
                    <a:lnTo>
                      <a:pt x="510" y="850"/>
                    </a:lnTo>
                    <a:lnTo>
                      <a:pt x="510" y="964"/>
                    </a:lnTo>
                    <a:lnTo>
                      <a:pt x="454" y="964"/>
                    </a:lnTo>
                    <a:lnTo>
                      <a:pt x="454" y="1020"/>
                    </a:lnTo>
                    <a:lnTo>
                      <a:pt x="510" y="1020"/>
                    </a:lnTo>
                    <a:lnTo>
                      <a:pt x="510" y="1077"/>
                    </a:lnTo>
                    <a:lnTo>
                      <a:pt x="567" y="1077"/>
                    </a:lnTo>
                    <a:lnTo>
                      <a:pt x="567" y="1304"/>
                    </a:lnTo>
                    <a:lnTo>
                      <a:pt x="624" y="1304"/>
                    </a:lnTo>
                    <a:lnTo>
                      <a:pt x="624" y="1360"/>
                    </a:lnTo>
                    <a:lnTo>
                      <a:pt x="567" y="1360"/>
                    </a:lnTo>
                    <a:lnTo>
                      <a:pt x="567" y="147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8" name="Freeform 934"/>
              <p:cNvSpPr>
                <a:spLocks/>
              </p:cNvSpPr>
              <p:nvPr/>
            </p:nvSpPr>
            <p:spPr bwMode="auto">
              <a:xfrm>
                <a:off x="3068" y="5235"/>
                <a:ext cx="680" cy="511"/>
              </a:xfrm>
              <a:custGeom>
                <a:avLst/>
                <a:gdLst>
                  <a:gd name="T0" fmla="*/ 680 w 680"/>
                  <a:gd name="T1" fmla="*/ 454 h 511"/>
                  <a:gd name="T2" fmla="*/ 680 w 680"/>
                  <a:gd name="T3" fmla="*/ 511 h 511"/>
                  <a:gd name="T4" fmla="*/ 454 w 680"/>
                  <a:gd name="T5" fmla="*/ 511 h 511"/>
                  <a:gd name="T6" fmla="*/ 454 w 680"/>
                  <a:gd name="T7" fmla="*/ 454 h 511"/>
                  <a:gd name="T8" fmla="*/ 340 w 680"/>
                  <a:gd name="T9" fmla="*/ 454 h 511"/>
                  <a:gd name="T10" fmla="*/ 340 w 680"/>
                  <a:gd name="T11" fmla="*/ 397 h 511"/>
                  <a:gd name="T12" fmla="*/ 227 w 680"/>
                  <a:gd name="T13" fmla="*/ 397 h 511"/>
                  <a:gd name="T14" fmla="*/ 227 w 680"/>
                  <a:gd name="T15" fmla="*/ 341 h 511"/>
                  <a:gd name="T16" fmla="*/ 113 w 680"/>
                  <a:gd name="T17" fmla="*/ 341 h 511"/>
                  <a:gd name="T18" fmla="*/ 113 w 680"/>
                  <a:gd name="T19" fmla="*/ 284 h 511"/>
                  <a:gd name="T20" fmla="*/ 0 w 680"/>
                  <a:gd name="T21" fmla="*/ 284 h 511"/>
                  <a:gd name="T22" fmla="*/ 0 w 680"/>
                  <a:gd name="T23" fmla="*/ 170 h 511"/>
                  <a:gd name="T24" fmla="*/ 113 w 680"/>
                  <a:gd name="T25" fmla="*/ 170 h 511"/>
                  <a:gd name="T26" fmla="*/ 113 w 680"/>
                  <a:gd name="T27" fmla="*/ 114 h 511"/>
                  <a:gd name="T28" fmla="*/ 170 w 680"/>
                  <a:gd name="T29" fmla="*/ 114 h 511"/>
                  <a:gd name="T30" fmla="*/ 170 w 680"/>
                  <a:gd name="T31" fmla="*/ 57 h 511"/>
                  <a:gd name="T32" fmla="*/ 227 w 680"/>
                  <a:gd name="T33" fmla="*/ 57 h 511"/>
                  <a:gd name="T34" fmla="*/ 227 w 680"/>
                  <a:gd name="T35" fmla="*/ 0 h 511"/>
                  <a:gd name="T36" fmla="*/ 397 w 680"/>
                  <a:gd name="T37" fmla="*/ 0 h 511"/>
                  <a:gd name="T38" fmla="*/ 397 w 680"/>
                  <a:gd name="T39" fmla="*/ 114 h 511"/>
                  <a:gd name="T40" fmla="*/ 454 w 680"/>
                  <a:gd name="T41" fmla="*/ 114 h 511"/>
                  <a:gd name="T42" fmla="*/ 454 w 680"/>
                  <a:gd name="T43" fmla="*/ 227 h 511"/>
                  <a:gd name="T44" fmla="*/ 397 w 680"/>
                  <a:gd name="T45" fmla="*/ 227 h 511"/>
                  <a:gd name="T46" fmla="*/ 397 w 680"/>
                  <a:gd name="T47" fmla="*/ 397 h 511"/>
                  <a:gd name="T48" fmla="*/ 624 w 680"/>
                  <a:gd name="T49" fmla="*/ 397 h 511"/>
                  <a:gd name="T50" fmla="*/ 624 w 680"/>
                  <a:gd name="T51" fmla="*/ 454 h 511"/>
                  <a:gd name="T52" fmla="*/ 680 w 680"/>
                  <a:gd name="T53" fmla="*/ 454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80" h="511">
                    <a:moveTo>
                      <a:pt x="680" y="454"/>
                    </a:moveTo>
                    <a:lnTo>
                      <a:pt x="680" y="511"/>
                    </a:lnTo>
                    <a:lnTo>
                      <a:pt x="454" y="511"/>
                    </a:lnTo>
                    <a:lnTo>
                      <a:pt x="454" y="454"/>
                    </a:lnTo>
                    <a:lnTo>
                      <a:pt x="340" y="454"/>
                    </a:lnTo>
                    <a:lnTo>
                      <a:pt x="340" y="397"/>
                    </a:lnTo>
                    <a:lnTo>
                      <a:pt x="227" y="397"/>
                    </a:lnTo>
                    <a:lnTo>
                      <a:pt x="227" y="341"/>
                    </a:lnTo>
                    <a:lnTo>
                      <a:pt x="113" y="341"/>
                    </a:lnTo>
                    <a:lnTo>
                      <a:pt x="113" y="284"/>
                    </a:lnTo>
                    <a:lnTo>
                      <a:pt x="0" y="284"/>
                    </a:lnTo>
                    <a:lnTo>
                      <a:pt x="0" y="170"/>
                    </a:lnTo>
                    <a:lnTo>
                      <a:pt x="113" y="170"/>
                    </a:lnTo>
                    <a:lnTo>
                      <a:pt x="113" y="114"/>
                    </a:lnTo>
                    <a:lnTo>
                      <a:pt x="170" y="114"/>
                    </a:lnTo>
                    <a:lnTo>
                      <a:pt x="170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397" y="0"/>
                    </a:lnTo>
                    <a:lnTo>
                      <a:pt x="397" y="114"/>
                    </a:lnTo>
                    <a:lnTo>
                      <a:pt x="454" y="114"/>
                    </a:lnTo>
                    <a:lnTo>
                      <a:pt x="454" y="227"/>
                    </a:lnTo>
                    <a:lnTo>
                      <a:pt x="397" y="227"/>
                    </a:lnTo>
                    <a:lnTo>
                      <a:pt x="397" y="397"/>
                    </a:lnTo>
                    <a:lnTo>
                      <a:pt x="624" y="397"/>
                    </a:lnTo>
                    <a:lnTo>
                      <a:pt x="624" y="454"/>
                    </a:lnTo>
                    <a:lnTo>
                      <a:pt x="680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9" name="Freeform 935"/>
              <p:cNvSpPr>
                <a:spLocks/>
              </p:cNvSpPr>
              <p:nvPr/>
            </p:nvSpPr>
            <p:spPr bwMode="auto">
              <a:xfrm>
                <a:off x="2955" y="4612"/>
                <a:ext cx="397" cy="793"/>
              </a:xfrm>
              <a:custGeom>
                <a:avLst/>
                <a:gdLst>
                  <a:gd name="T0" fmla="*/ 226 w 397"/>
                  <a:gd name="T1" fmla="*/ 0 h 793"/>
                  <a:gd name="T2" fmla="*/ 283 w 397"/>
                  <a:gd name="T3" fmla="*/ 0 h 793"/>
                  <a:gd name="T4" fmla="*/ 283 w 397"/>
                  <a:gd name="T5" fmla="*/ 113 h 793"/>
                  <a:gd name="T6" fmla="*/ 340 w 397"/>
                  <a:gd name="T7" fmla="*/ 113 h 793"/>
                  <a:gd name="T8" fmla="*/ 340 w 397"/>
                  <a:gd name="T9" fmla="*/ 56 h 793"/>
                  <a:gd name="T10" fmla="*/ 397 w 397"/>
                  <a:gd name="T11" fmla="*/ 56 h 793"/>
                  <a:gd name="T12" fmla="*/ 397 w 397"/>
                  <a:gd name="T13" fmla="*/ 226 h 793"/>
                  <a:gd name="T14" fmla="*/ 340 w 397"/>
                  <a:gd name="T15" fmla="*/ 226 h 793"/>
                  <a:gd name="T16" fmla="*/ 340 w 397"/>
                  <a:gd name="T17" fmla="*/ 340 h 793"/>
                  <a:gd name="T18" fmla="*/ 397 w 397"/>
                  <a:gd name="T19" fmla="*/ 340 h 793"/>
                  <a:gd name="T20" fmla="*/ 397 w 397"/>
                  <a:gd name="T21" fmla="*/ 623 h 793"/>
                  <a:gd name="T22" fmla="*/ 340 w 397"/>
                  <a:gd name="T23" fmla="*/ 623 h 793"/>
                  <a:gd name="T24" fmla="*/ 340 w 397"/>
                  <a:gd name="T25" fmla="*/ 680 h 793"/>
                  <a:gd name="T26" fmla="*/ 283 w 397"/>
                  <a:gd name="T27" fmla="*/ 680 h 793"/>
                  <a:gd name="T28" fmla="*/ 283 w 397"/>
                  <a:gd name="T29" fmla="*/ 737 h 793"/>
                  <a:gd name="T30" fmla="*/ 226 w 397"/>
                  <a:gd name="T31" fmla="*/ 737 h 793"/>
                  <a:gd name="T32" fmla="*/ 226 w 397"/>
                  <a:gd name="T33" fmla="*/ 793 h 793"/>
                  <a:gd name="T34" fmla="*/ 170 w 397"/>
                  <a:gd name="T35" fmla="*/ 793 h 793"/>
                  <a:gd name="T36" fmla="*/ 170 w 397"/>
                  <a:gd name="T37" fmla="*/ 737 h 793"/>
                  <a:gd name="T38" fmla="*/ 113 w 397"/>
                  <a:gd name="T39" fmla="*/ 737 h 793"/>
                  <a:gd name="T40" fmla="*/ 113 w 397"/>
                  <a:gd name="T41" fmla="*/ 510 h 793"/>
                  <a:gd name="T42" fmla="*/ 56 w 397"/>
                  <a:gd name="T43" fmla="*/ 510 h 793"/>
                  <a:gd name="T44" fmla="*/ 56 w 397"/>
                  <a:gd name="T45" fmla="*/ 453 h 793"/>
                  <a:gd name="T46" fmla="*/ 0 w 397"/>
                  <a:gd name="T47" fmla="*/ 453 h 793"/>
                  <a:gd name="T48" fmla="*/ 0 w 397"/>
                  <a:gd name="T49" fmla="*/ 397 h 793"/>
                  <a:gd name="T50" fmla="*/ 56 w 397"/>
                  <a:gd name="T51" fmla="*/ 397 h 793"/>
                  <a:gd name="T52" fmla="*/ 56 w 397"/>
                  <a:gd name="T53" fmla="*/ 283 h 793"/>
                  <a:gd name="T54" fmla="*/ 0 w 397"/>
                  <a:gd name="T55" fmla="*/ 283 h 793"/>
                  <a:gd name="T56" fmla="*/ 0 w 397"/>
                  <a:gd name="T57" fmla="*/ 226 h 793"/>
                  <a:gd name="T58" fmla="*/ 113 w 397"/>
                  <a:gd name="T59" fmla="*/ 226 h 793"/>
                  <a:gd name="T60" fmla="*/ 113 w 397"/>
                  <a:gd name="T61" fmla="*/ 113 h 793"/>
                  <a:gd name="T62" fmla="*/ 170 w 397"/>
                  <a:gd name="T63" fmla="*/ 113 h 793"/>
                  <a:gd name="T64" fmla="*/ 170 w 397"/>
                  <a:gd name="T65" fmla="*/ 56 h 793"/>
                  <a:gd name="T66" fmla="*/ 226 w 397"/>
                  <a:gd name="T67" fmla="*/ 56 h 793"/>
                  <a:gd name="T68" fmla="*/ 226 w 397"/>
                  <a:gd name="T69" fmla="*/ 0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97" h="793">
                    <a:moveTo>
                      <a:pt x="226" y="0"/>
                    </a:moveTo>
                    <a:lnTo>
                      <a:pt x="283" y="0"/>
                    </a:lnTo>
                    <a:lnTo>
                      <a:pt x="283" y="113"/>
                    </a:lnTo>
                    <a:lnTo>
                      <a:pt x="340" y="113"/>
                    </a:lnTo>
                    <a:lnTo>
                      <a:pt x="340" y="56"/>
                    </a:lnTo>
                    <a:lnTo>
                      <a:pt x="397" y="56"/>
                    </a:lnTo>
                    <a:lnTo>
                      <a:pt x="397" y="226"/>
                    </a:lnTo>
                    <a:lnTo>
                      <a:pt x="340" y="226"/>
                    </a:lnTo>
                    <a:lnTo>
                      <a:pt x="340" y="340"/>
                    </a:lnTo>
                    <a:lnTo>
                      <a:pt x="397" y="340"/>
                    </a:lnTo>
                    <a:lnTo>
                      <a:pt x="397" y="623"/>
                    </a:lnTo>
                    <a:lnTo>
                      <a:pt x="340" y="623"/>
                    </a:lnTo>
                    <a:lnTo>
                      <a:pt x="340" y="680"/>
                    </a:lnTo>
                    <a:lnTo>
                      <a:pt x="283" y="680"/>
                    </a:lnTo>
                    <a:lnTo>
                      <a:pt x="283" y="737"/>
                    </a:lnTo>
                    <a:lnTo>
                      <a:pt x="226" y="737"/>
                    </a:lnTo>
                    <a:lnTo>
                      <a:pt x="226" y="793"/>
                    </a:lnTo>
                    <a:lnTo>
                      <a:pt x="170" y="793"/>
                    </a:lnTo>
                    <a:lnTo>
                      <a:pt x="170" y="737"/>
                    </a:lnTo>
                    <a:lnTo>
                      <a:pt x="113" y="737"/>
                    </a:lnTo>
                    <a:lnTo>
                      <a:pt x="113" y="510"/>
                    </a:lnTo>
                    <a:lnTo>
                      <a:pt x="56" y="510"/>
                    </a:lnTo>
                    <a:lnTo>
                      <a:pt x="56" y="453"/>
                    </a:lnTo>
                    <a:lnTo>
                      <a:pt x="0" y="453"/>
                    </a:lnTo>
                    <a:lnTo>
                      <a:pt x="0" y="397"/>
                    </a:lnTo>
                    <a:lnTo>
                      <a:pt x="56" y="397"/>
                    </a:lnTo>
                    <a:lnTo>
                      <a:pt x="56" y="283"/>
                    </a:lnTo>
                    <a:lnTo>
                      <a:pt x="0" y="283"/>
                    </a:lnTo>
                    <a:lnTo>
                      <a:pt x="0" y="226"/>
                    </a:lnTo>
                    <a:lnTo>
                      <a:pt x="113" y="226"/>
                    </a:lnTo>
                    <a:lnTo>
                      <a:pt x="113" y="113"/>
                    </a:lnTo>
                    <a:lnTo>
                      <a:pt x="170" y="113"/>
                    </a:lnTo>
                    <a:lnTo>
                      <a:pt x="170" y="56"/>
                    </a:lnTo>
                    <a:lnTo>
                      <a:pt x="226" y="56"/>
                    </a:lnTo>
                    <a:lnTo>
                      <a:pt x="22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0" name="Freeform 936"/>
              <p:cNvSpPr>
                <a:spLocks/>
              </p:cNvSpPr>
              <p:nvPr/>
            </p:nvSpPr>
            <p:spPr bwMode="auto">
              <a:xfrm>
                <a:off x="3295" y="4668"/>
                <a:ext cx="510" cy="964"/>
              </a:xfrm>
              <a:custGeom>
                <a:avLst/>
                <a:gdLst>
                  <a:gd name="T0" fmla="*/ 397 w 510"/>
                  <a:gd name="T1" fmla="*/ 908 h 964"/>
                  <a:gd name="T2" fmla="*/ 283 w 510"/>
                  <a:gd name="T3" fmla="*/ 908 h 964"/>
                  <a:gd name="T4" fmla="*/ 283 w 510"/>
                  <a:gd name="T5" fmla="*/ 681 h 964"/>
                  <a:gd name="T6" fmla="*/ 340 w 510"/>
                  <a:gd name="T7" fmla="*/ 681 h 964"/>
                  <a:gd name="T8" fmla="*/ 340 w 510"/>
                  <a:gd name="T9" fmla="*/ 567 h 964"/>
                  <a:gd name="T10" fmla="*/ 397 w 510"/>
                  <a:gd name="T11" fmla="*/ 567 h 964"/>
                  <a:gd name="T12" fmla="*/ 397 w 510"/>
                  <a:gd name="T13" fmla="*/ 397 h 964"/>
                  <a:gd name="T14" fmla="*/ 510 w 510"/>
                  <a:gd name="T15" fmla="*/ 397 h 964"/>
                  <a:gd name="T16" fmla="*/ 510 w 510"/>
                  <a:gd name="T17" fmla="*/ 170 h 964"/>
                  <a:gd name="T18" fmla="*/ 453 w 510"/>
                  <a:gd name="T19" fmla="*/ 170 h 964"/>
                  <a:gd name="T20" fmla="*/ 453 w 510"/>
                  <a:gd name="T21" fmla="*/ 114 h 964"/>
                  <a:gd name="T22" fmla="*/ 397 w 510"/>
                  <a:gd name="T23" fmla="*/ 114 h 964"/>
                  <a:gd name="T24" fmla="*/ 397 w 510"/>
                  <a:gd name="T25" fmla="*/ 57 h 964"/>
                  <a:gd name="T26" fmla="*/ 283 w 510"/>
                  <a:gd name="T27" fmla="*/ 57 h 964"/>
                  <a:gd name="T28" fmla="*/ 283 w 510"/>
                  <a:gd name="T29" fmla="*/ 0 h 964"/>
                  <a:gd name="T30" fmla="*/ 113 w 510"/>
                  <a:gd name="T31" fmla="*/ 0 h 964"/>
                  <a:gd name="T32" fmla="*/ 113 w 510"/>
                  <a:gd name="T33" fmla="*/ 57 h 964"/>
                  <a:gd name="T34" fmla="*/ 57 w 510"/>
                  <a:gd name="T35" fmla="*/ 57 h 964"/>
                  <a:gd name="T36" fmla="*/ 57 w 510"/>
                  <a:gd name="T37" fmla="*/ 170 h 964"/>
                  <a:gd name="T38" fmla="*/ 0 w 510"/>
                  <a:gd name="T39" fmla="*/ 170 h 964"/>
                  <a:gd name="T40" fmla="*/ 0 w 510"/>
                  <a:gd name="T41" fmla="*/ 284 h 964"/>
                  <a:gd name="T42" fmla="*/ 57 w 510"/>
                  <a:gd name="T43" fmla="*/ 284 h 964"/>
                  <a:gd name="T44" fmla="*/ 57 w 510"/>
                  <a:gd name="T45" fmla="*/ 567 h 964"/>
                  <a:gd name="T46" fmla="*/ 170 w 510"/>
                  <a:gd name="T47" fmla="*/ 567 h 964"/>
                  <a:gd name="T48" fmla="*/ 170 w 510"/>
                  <a:gd name="T49" fmla="*/ 681 h 964"/>
                  <a:gd name="T50" fmla="*/ 227 w 510"/>
                  <a:gd name="T51" fmla="*/ 681 h 964"/>
                  <a:gd name="T52" fmla="*/ 227 w 510"/>
                  <a:gd name="T53" fmla="*/ 794 h 964"/>
                  <a:gd name="T54" fmla="*/ 170 w 510"/>
                  <a:gd name="T55" fmla="*/ 794 h 964"/>
                  <a:gd name="T56" fmla="*/ 170 w 510"/>
                  <a:gd name="T57" fmla="*/ 964 h 964"/>
                  <a:gd name="T58" fmla="*/ 397 w 510"/>
                  <a:gd name="T59" fmla="*/ 964 h 964"/>
                  <a:gd name="T60" fmla="*/ 397 w 510"/>
                  <a:gd name="T61" fmla="*/ 908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10" h="964">
                    <a:moveTo>
                      <a:pt x="397" y="908"/>
                    </a:moveTo>
                    <a:lnTo>
                      <a:pt x="283" y="908"/>
                    </a:lnTo>
                    <a:lnTo>
                      <a:pt x="283" y="681"/>
                    </a:lnTo>
                    <a:lnTo>
                      <a:pt x="340" y="681"/>
                    </a:lnTo>
                    <a:lnTo>
                      <a:pt x="340" y="567"/>
                    </a:lnTo>
                    <a:lnTo>
                      <a:pt x="397" y="567"/>
                    </a:lnTo>
                    <a:lnTo>
                      <a:pt x="397" y="397"/>
                    </a:lnTo>
                    <a:lnTo>
                      <a:pt x="510" y="397"/>
                    </a:lnTo>
                    <a:lnTo>
                      <a:pt x="510" y="170"/>
                    </a:lnTo>
                    <a:lnTo>
                      <a:pt x="453" y="170"/>
                    </a:lnTo>
                    <a:lnTo>
                      <a:pt x="453" y="114"/>
                    </a:lnTo>
                    <a:lnTo>
                      <a:pt x="397" y="114"/>
                    </a:lnTo>
                    <a:lnTo>
                      <a:pt x="397" y="57"/>
                    </a:lnTo>
                    <a:lnTo>
                      <a:pt x="283" y="57"/>
                    </a:lnTo>
                    <a:lnTo>
                      <a:pt x="283" y="0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57" y="57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567"/>
                    </a:lnTo>
                    <a:lnTo>
                      <a:pt x="170" y="567"/>
                    </a:lnTo>
                    <a:lnTo>
                      <a:pt x="170" y="681"/>
                    </a:lnTo>
                    <a:lnTo>
                      <a:pt x="227" y="681"/>
                    </a:lnTo>
                    <a:lnTo>
                      <a:pt x="227" y="794"/>
                    </a:lnTo>
                    <a:lnTo>
                      <a:pt x="170" y="794"/>
                    </a:lnTo>
                    <a:lnTo>
                      <a:pt x="170" y="964"/>
                    </a:lnTo>
                    <a:lnTo>
                      <a:pt x="397" y="964"/>
                    </a:lnTo>
                    <a:lnTo>
                      <a:pt x="397" y="90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1" name="Freeform 937"/>
              <p:cNvSpPr>
                <a:spLocks/>
              </p:cNvSpPr>
              <p:nvPr/>
            </p:nvSpPr>
            <p:spPr bwMode="auto">
              <a:xfrm>
                <a:off x="3748" y="4668"/>
                <a:ext cx="227" cy="341"/>
              </a:xfrm>
              <a:custGeom>
                <a:avLst/>
                <a:gdLst>
                  <a:gd name="T0" fmla="*/ 57 w 227"/>
                  <a:gd name="T1" fmla="*/ 341 h 341"/>
                  <a:gd name="T2" fmla="*/ 114 w 227"/>
                  <a:gd name="T3" fmla="*/ 341 h 341"/>
                  <a:gd name="T4" fmla="*/ 114 w 227"/>
                  <a:gd name="T5" fmla="*/ 284 h 341"/>
                  <a:gd name="T6" fmla="*/ 171 w 227"/>
                  <a:gd name="T7" fmla="*/ 284 h 341"/>
                  <a:gd name="T8" fmla="*/ 171 w 227"/>
                  <a:gd name="T9" fmla="*/ 227 h 341"/>
                  <a:gd name="T10" fmla="*/ 227 w 227"/>
                  <a:gd name="T11" fmla="*/ 227 h 341"/>
                  <a:gd name="T12" fmla="*/ 227 w 227"/>
                  <a:gd name="T13" fmla="*/ 114 h 341"/>
                  <a:gd name="T14" fmla="*/ 171 w 227"/>
                  <a:gd name="T15" fmla="*/ 114 h 341"/>
                  <a:gd name="T16" fmla="*/ 171 w 227"/>
                  <a:gd name="T17" fmla="*/ 57 h 341"/>
                  <a:gd name="T18" fmla="*/ 114 w 227"/>
                  <a:gd name="T19" fmla="*/ 57 h 341"/>
                  <a:gd name="T20" fmla="*/ 114 w 227"/>
                  <a:gd name="T21" fmla="*/ 0 h 341"/>
                  <a:gd name="T22" fmla="*/ 0 w 227"/>
                  <a:gd name="T23" fmla="*/ 0 h 341"/>
                  <a:gd name="T24" fmla="*/ 0 w 227"/>
                  <a:gd name="T25" fmla="*/ 170 h 341"/>
                  <a:gd name="T26" fmla="*/ 57 w 227"/>
                  <a:gd name="T27" fmla="*/ 170 h 341"/>
                  <a:gd name="T28" fmla="*/ 57 w 227"/>
                  <a:gd name="T29" fmla="*/ 341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27" h="341">
                    <a:moveTo>
                      <a:pt x="57" y="341"/>
                    </a:moveTo>
                    <a:lnTo>
                      <a:pt x="114" y="341"/>
                    </a:lnTo>
                    <a:lnTo>
                      <a:pt x="114" y="284"/>
                    </a:lnTo>
                    <a:lnTo>
                      <a:pt x="171" y="284"/>
                    </a:lnTo>
                    <a:lnTo>
                      <a:pt x="171" y="227"/>
                    </a:lnTo>
                    <a:lnTo>
                      <a:pt x="227" y="227"/>
                    </a:lnTo>
                    <a:lnTo>
                      <a:pt x="227" y="114"/>
                    </a:lnTo>
                    <a:lnTo>
                      <a:pt x="171" y="114"/>
                    </a:lnTo>
                    <a:lnTo>
                      <a:pt x="171" y="57"/>
                    </a:lnTo>
                    <a:lnTo>
                      <a:pt x="114" y="57"/>
                    </a:lnTo>
                    <a:lnTo>
                      <a:pt x="114" y="0"/>
                    </a:lnTo>
                    <a:lnTo>
                      <a:pt x="0" y="0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34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2" name="Freeform 938"/>
              <p:cNvSpPr>
                <a:spLocks/>
              </p:cNvSpPr>
              <p:nvPr/>
            </p:nvSpPr>
            <p:spPr bwMode="auto">
              <a:xfrm>
                <a:off x="3805" y="4101"/>
                <a:ext cx="454" cy="737"/>
              </a:xfrm>
              <a:custGeom>
                <a:avLst/>
                <a:gdLst>
                  <a:gd name="T0" fmla="*/ 0 w 454"/>
                  <a:gd name="T1" fmla="*/ 567 h 737"/>
                  <a:gd name="T2" fmla="*/ 0 w 454"/>
                  <a:gd name="T3" fmla="*/ 454 h 737"/>
                  <a:gd name="T4" fmla="*/ 114 w 454"/>
                  <a:gd name="T5" fmla="*/ 454 h 737"/>
                  <a:gd name="T6" fmla="*/ 114 w 454"/>
                  <a:gd name="T7" fmla="*/ 341 h 737"/>
                  <a:gd name="T8" fmla="*/ 170 w 454"/>
                  <a:gd name="T9" fmla="*/ 341 h 737"/>
                  <a:gd name="T10" fmla="*/ 170 w 454"/>
                  <a:gd name="T11" fmla="*/ 170 h 737"/>
                  <a:gd name="T12" fmla="*/ 227 w 454"/>
                  <a:gd name="T13" fmla="*/ 170 h 737"/>
                  <a:gd name="T14" fmla="*/ 227 w 454"/>
                  <a:gd name="T15" fmla="*/ 57 h 737"/>
                  <a:gd name="T16" fmla="*/ 284 w 454"/>
                  <a:gd name="T17" fmla="*/ 57 h 737"/>
                  <a:gd name="T18" fmla="*/ 284 w 454"/>
                  <a:gd name="T19" fmla="*/ 0 h 737"/>
                  <a:gd name="T20" fmla="*/ 397 w 454"/>
                  <a:gd name="T21" fmla="*/ 0 h 737"/>
                  <a:gd name="T22" fmla="*/ 397 w 454"/>
                  <a:gd name="T23" fmla="*/ 57 h 737"/>
                  <a:gd name="T24" fmla="*/ 454 w 454"/>
                  <a:gd name="T25" fmla="*/ 57 h 737"/>
                  <a:gd name="T26" fmla="*/ 454 w 454"/>
                  <a:gd name="T27" fmla="*/ 114 h 737"/>
                  <a:gd name="T28" fmla="*/ 397 w 454"/>
                  <a:gd name="T29" fmla="*/ 114 h 737"/>
                  <a:gd name="T30" fmla="*/ 397 w 454"/>
                  <a:gd name="T31" fmla="*/ 227 h 737"/>
                  <a:gd name="T32" fmla="*/ 340 w 454"/>
                  <a:gd name="T33" fmla="*/ 227 h 737"/>
                  <a:gd name="T34" fmla="*/ 340 w 454"/>
                  <a:gd name="T35" fmla="*/ 341 h 737"/>
                  <a:gd name="T36" fmla="*/ 397 w 454"/>
                  <a:gd name="T37" fmla="*/ 341 h 737"/>
                  <a:gd name="T38" fmla="*/ 397 w 454"/>
                  <a:gd name="T39" fmla="*/ 511 h 737"/>
                  <a:gd name="T40" fmla="*/ 340 w 454"/>
                  <a:gd name="T41" fmla="*/ 511 h 737"/>
                  <a:gd name="T42" fmla="*/ 340 w 454"/>
                  <a:gd name="T43" fmla="*/ 567 h 737"/>
                  <a:gd name="T44" fmla="*/ 284 w 454"/>
                  <a:gd name="T45" fmla="*/ 567 h 737"/>
                  <a:gd name="T46" fmla="*/ 284 w 454"/>
                  <a:gd name="T47" fmla="*/ 681 h 737"/>
                  <a:gd name="T48" fmla="*/ 227 w 454"/>
                  <a:gd name="T49" fmla="*/ 681 h 737"/>
                  <a:gd name="T50" fmla="*/ 227 w 454"/>
                  <a:gd name="T51" fmla="*/ 737 h 737"/>
                  <a:gd name="T52" fmla="*/ 170 w 454"/>
                  <a:gd name="T53" fmla="*/ 737 h 737"/>
                  <a:gd name="T54" fmla="*/ 170 w 454"/>
                  <a:gd name="T55" fmla="*/ 681 h 737"/>
                  <a:gd name="T56" fmla="*/ 114 w 454"/>
                  <a:gd name="T57" fmla="*/ 681 h 737"/>
                  <a:gd name="T58" fmla="*/ 114 w 454"/>
                  <a:gd name="T59" fmla="*/ 624 h 737"/>
                  <a:gd name="T60" fmla="*/ 57 w 454"/>
                  <a:gd name="T61" fmla="*/ 624 h 737"/>
                  <a:gd name="T62" fmla="*/ 57 w 454"/>
                  <a:gd name="T63" fmla="*/ 567 h 737"/>
                  <a:gd name="T64" fmla="*/ 0 w 454"/>
                  <a:gd name="T65" fmla="*/ 567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54" h="737">
                    <a:moveTo>
                      <a:pt x="0" y="567"/>
                    </a:moveTo>
                    <a:lnTo>
                      <a:pt x="0" y="454"/>
                    </a:lnTo>
                    <a:lnTo>
                      <a:pt x="114" y="454"/>
                    </a:lnTo>
                    <a:lnTo>
                      <a:pt x="114" y="341"/>
                    </a:lnTo>
                    <a:lnTo>
                      <a:pt x="170" y="341"/>
                    </a:lnTo>
                    <a:lnTo>
                      <a:pt x="170" y="170"/>
                    </a:lnTo>
                    <a:lnTo>
                      <a:pt x="227" y="170"/>
                    </a:lnTo>
                    <a:lnTo>
                      <a:pt x="227" y="57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397" y="0"/>
                    </a:lnTo>
                    <a:lnTo>
                      <a:pt x="397" y="57"/>
                    </a:lnTo>
                    <a:lnTo>
                      <a:pt x="454" y="57"/>
                    </a:lnTo>
                    <a:lnTo>
                      <a:pt x="454" y="114"/>
                    </a:lnTo>
                    <a:lnTo>
                      <a:pt x="397" y="114"/>
                    </a:lnTo>
                    <a:lnTo>
                      <a:pt x="397" y="227"/>
                    </a:lnTo>
                    <a:lnTo>
                      <a:pt x="340" y="227"/>
                    </a:lnTo>
                    <a:lnTo>
                      <a:pt x="340" y="341"/>
                    </a:lnTo>
                    <a:lnTo>
                      <a:pt x="397" y="341"/>
                    </a:lnTo>
                    <a:lnTo>
                      <a:pt x="397" y="511"/>
                    </a:lnTo>
                    <a:lnTo>
                      <a:pt x="340" y="511"/>
                    </a:lnTo>
                    <a:lnTo>
                      <a:pt x="340" y="567"/>
                    </a:lnTo>
                    <a:lnTo>
                      <a:pt x="284" y="567"/>
                    </a:lnTo>
                    <a:lnTo>
                      <a:pt x="284" y="681"/>
                    </a:lnTo>
                    <a:lnTo>
                      <a:pt x="227" y="681"/>
                    </a:lnTo>
                    <a:lnTo>
                      <a:pt x="227" y="737"/>
                    </a:lnTo>
                    <a:lnTo>
                      <a:pt x="170" y="737"/>
                    </a:lnTo>
                    <a:lnTo>
                      <a:pt x="170" y="681"/>
                    </a:lnTo>
                    <a:lnTo>
                      <a:pt x="114" y="681"/>
                    </a:lnTo>
                    <a:lnTo>
                      <a:pt x="114" y="624"/>
                    </a:lnTo>
                    <a:lnTo>
                      <a:pt x="57" y="624"/>
                    </a:lnTo>
                    <a:lnTo>
                      <a:pt x="57" y="567"/>
                    </a:lnTo>
                    <a:lnTo>
                      <a:pt x="0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3" name="Freeform 939"/>
              <p:cNvSpPr>
                <a:spLocks/>
              </p:cNvSpPr>
              <p:nvPr/>
            </p:nvSpPr>
            <p:spPr bwMode="auto">
              <a:xfrm>
                <a:off x="3408" y="3591"/>
                <a:ext cx="737" cy="1021"/>
              </a:xfrm>
              <a:custGeom>
                <a:avLst/>
                <a:gdLst>
                  <a:gd name="T0" fmla="*/ 397 w 737"/>
                  <a:gd name="T1" fmla="*/ 0 h 1021"/>
                  <a:gd name="T2" fmla="*/ 170 w 737"/>
                  <a:gd name="T3" fmla="*/ 0 h 1021"/>
                  <a:gd name="T4" fmla="*/ 170 w 737"/>
                  <a:gd name="T5" fmla="*/ 57 h 1021"/>
                  <a:gd name="T6" fmla="*/ 114 w 737"/>
                  <a:gd name="T7" fmla="*/ 57 h 1021"/>
                  <a:gd name="T8" fmla="*/ 114 w 737"/>
                  <a:gd name="T9" fmla="*/ 170 h 1021"/>
                  <a:gd name="T10" fmla="*/ 57 w 737"/>
                  <a:gd name="T11" fmla="*/ 170 h 1021"/>
                  <a:gd name="T12" fmla="*/ 57 w 737"/>
                  <a:gd name="T13" fmla="*/ 227 h 1021"/>
                  <a:gd name="T14" fmla="*/ 0 w 737"/>
                  <a:gd name="T15" fmla="*/ 227 h 1021"/>
                  <a:gd name="T16" fmla="*/ 0 w 737"/>
                  <a:gd name="T17" fmla="*/ 454 h 1021"/>
                  <a:gd name="T18" fmla="*/ 57 w 737"/>
                  <a:gd name="T19" fmla="*/ 454 h 1021"/>
                  <a:gd name="T20" fmla="*/ 57 w 737"/>
                  <a:gd name="T21" fmla="*/ 567 h 1021"/>
                  <a:gd name="T22" fmla="*/ 114 w 737"/>
                  <a:gd name="T23" fmla="*/ 567 h 1021"/>
                  <a:gd name="T24" fmla="*/ 114 w 737"/>
                  <a:gd name="T25" fmla="*/ 624 h 1021"/>
                  <a:gd name="T26" fmla="*/ 170 w 737"/>
                  <a:gd name="T27" fmla="*/ 624 h 1021"/>
                  <a:gd name="T28" fmla="*/ 170 w 737"/>
                  <a:gd name="T29" fmla="*/ 680 h 1021"/>
                  <a:gd name="T30" fmla="*/ 170 w 737"/>
                  <a:gd name="T31" fmla="*/ 737 h 1021"/>
                  <a:gd name="T32" fmla="*/ 227 w 737"/>
                  <a:gd name="T33" fmla="*/ 737 h 1021"/>
                  <a:gd name="T34" fmla="*/ 227 w 737"/>
                  <a:gd name="T35" fmla="*/ 851 h 1021"/>
                  <a:gd name="T36" fmla="*/ 284 w 737"/>
                  <a:gd name="T37" fmla="*/ 851 h 1021"/>
                  <a:gd name="T38" fmla="*/ 284 w 737"/>
                  <a:gd name="T39" fmla="*/ 907 h 1021"/>
                  <a:gd name="T40" fmla="*/ 340 w 737"/>
                  <a:gd name="T41" fmla="*/ 907 h 1021"/>
                  <a:gd name="T42" fmla="*/ 340 w 737"/>
                  <a:gd name="T43" fmla="*/ 1021 h 1021"/>
                  <a:gd name="T44" fmla="*/ 397 w 737"/>
                  <a:gd name="T45" fmla="*/ 1021 h 1021"/>
                  <a:gd name="T46" fmla="*/ 397 w 737"/>
                  <a:gd name="T47" fmla="*/ 964 h 1021"/>
                  <a:gd name="T48" fmla="*/ 511 w 737"/>
                  <a:gd name="T49" fmla="*/ 964 h 1021"/>
                  <a:gd name="T50" fmla="*/ 511 w 737"/>
                  <a:gd name="T51" fmla="*/ 851 h 1021"/>
                  <a:gd name="T52" fmla="*/ 567 w 737"/>
                  <a:gd name="T53" fmla="*/ 851 h 1021"/>
                  <a:gd name="T54" fmla="*/ 567 w 737"/>
                  <a:gd name="T55" fmla="*/ 680 h 1021"/>
                  <a:gd name="T56" fmla="*/ 624 w 737"/>
                  <a:gd name="T57" fmla="*/ 680 h 1021"/>
                  <a:gd name="T58" fmla="*/ 624 w 737"/>
                  <a:gd name="T59" fmla="*/ 567 h 1021"/>
                  <a:gd name="T60" fmla="*/ 681 w 737"/>
                  <a:gd name="T61" fmla="*/ 567 h 1021"/>
                  <a:gd name="T62" fmla="*/ 681 w 737"/>
                  <a:gd name="T63" fmla="*/ 510 h 1021"/>
                  <a:gd name="T64" fmla="*/ 737 w 737"/>
                  <a:gd name="T65" fmla="*/ 510 h 1021"/>
                  <a:gd name="T66" fmla="*/ 737 w 737"/>
                  <a:gd name="T67" fmla="*/ 454 h 1021"/>
                  <a:gd name="T68" fmla="*/ 681 w 737"/>
                  <a:gd name="T69" fmla="*/ 454 h 1021"/>
                  <a:gd name="T70" fmla="*/ 681 w 737"/>
                  <a:gd name="T71" fmla="*/ 397 h 1021"/>
                  <a:gd name="T72" fmla="*/ 624 w 737"/>
                  <a:gd name="T73" fmla="*/ 397 h 1021"/>
                  <a:gd name="T74" fmla="*/ 624 w 737"/>
                  <a:gd name="T75" fmla="*/ 340 h 1021"/>
                  <a:gd name="T76" fmla="*/ 567 w 737"/>
                  <a:gd name="T77" fmla="*/ 340 h 1021"/>
                  <a:gd name="T78" fmla="*/ 567 w 737"/>
                  <a:gd name="T79" fmla="*/ 170 h 1021"/>
                  <a:gd name="T80" fmla="*/ 511 w 737"/>
                  <a:gd name="T81" fmla="*/ 170 h 1021"/>
                  <a:gd name="T82" fmla="*/ 511 w 737"/>
                  <a:gd name="T83" fmla="*/ 113 h 1021"/>
                  <a:gd name="T84" fmla="*/ 454 w 737"/>
                  <a:gd name="T85" fmla="*/ 113 h 1021"/>
                  <a:gd name="T86" fmla="*/ 454 w 737"/>
                  <a:gd name="T87" fmla="*/ 57 h 1021"/>
                  <a:gd name="T88" fmla="*/ 397 w 737"/>
                  <a:gd name="T89" fmla="*/ 57 h 1021"/>
                  <a:gd name="T90" fmla="*/ 397 w 737"/>
                  <a:gd name="T91" fmla="*/ 0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737" h="1021">
                    <a:moveTo>
                      <a:pt x="397" y="0"/>
                    </a:moveTo>
                    <a:lnTo>
                      <a:pt x="170" y="0"/>
                    </a:lnTo>
                    <a:lnTo>
                      <a:pt x="170" y="57"/>
                    </a:lnTo>
                    <a:lnTo>
                      <a:pt x="114" y="57"/>
                    </a:lnTo>
                    <a:lnTo>
                      <a:pt x="114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454"/>
                    </a:lnTo>
                    <a:lnTo>
                      <a:pt x="57" y="454"/>
                    </a:lnTo>
                    <a:lnTo>
                      <a:pt x="57" y="567"/>
                    </a:lnTo>
                    <a:lnTo>
                      <a:pt x="114" y="567"/>
                    </a:lnTo>
                    <a:lnTo>
                      <a:pt x="114" y="624"/>
                    </a:lnTo>
                    <a:lnTo>
                      <a:pt x="170" y="624"/>
                    </a:lnTo>
                    <a:lnTo>
                      <a:pt x="170" y="680"/>
                    </a:lnTo>
                    <a:lnTo>
                      <a:pt x="170" y="737"/>
                    </a:lnTo>
                    <a:lnTo>
                      <a:pt x="227" y="737"/>
                    </a:lnTo>
                    <a:lnTo>
                      <a:pt x="227" y="851"/>
                    </a:lnTo>
                    <a:lnTo>
                      <a:pt x="284" y="851"/>
                    </a:lnTo>
                    <a:lnTo>
                      <a:pt x="284" y="907"/>
                    </a:lnTo>
                    <a:lnTo>
                      <a:pt x="340" y="907"/>
                    </a:lnTo>
                    <a:lnTo>
                      <a:pt x="340" y="1021"/>
                    </a:lnTo>
                    <a:lnTo>
                      <a:pt x="397" y="1021"/>
                    </a:lnTo>
                    <a:lnTo>
                      <a:pt x="397" y="964"/>
                    </a:lnTo>
                    <a:lnTo>
                      <a:pt x="511" y="964"/>
                    </a:lnTo>
                    <a:lnTo>
                      <a:pt x="511" y="851"/>
                    </a:lnTo>
                    <a:lnTo>
                      <a:pt x="567" y="851"/>
                    </a:lnTo>
                    <a:lnTo>
                      <a:pt x="567" y="680"/>
                    </a:lnTo>
                    <a:lnTo>
                      <a:pt x="624" y="680"/>
                    </a:lnTo>
                    <a:lnTo>
                      <a:pt x="624" y="567"/>
                    </a:lnTo>
                    <a:lnTo>
                      <a:pt x="681" y="567"/>
                    </a:lnTo>
                    <a:lnTo>
                      <a:pt x="681" y="510"/>
                    </a:lnTo>
                    <a:lnTo>
                      <a:pt x="737" y="510"/>
                    </a:lnTo>
                    <a:lnTo>
                      <a:pt x="737" y="454"/>
                    </a:lnTo>
                    <a:lnTo>
                      <a:pt x="681" y="454"/>
                    </a:lnTo>
                    <a:lnTo>
                      <a:pt x="681" y="397"/>
                    </a:lnTo>
                    <a:lnTo>
                      <a:pt x="624" y="397"/>
                    </a:lnTo>
                    <a:lnTo>
                      <a:pt x="624" y="340"/>
                    </a:lnTo>
                    <a:lnTo>
                      <a:pt x="567" y="340"/>
                    </a:lnTo>
                    <a:lnTo>
                      <a:pt x="567" y="170"/>
                    </a:lnTo>
                    <a:lnTo>
                      <a:pt x="511" y="170"/>
                    </a:lnTo>
                    <a:lnTo>
                      <a:pt x="511" y="113"/>
                    </a:lnTo>
                    <a:lnTo>
                      <a:pt x="454" y="113"/>
                    </a:lnTo>
                    <a:lnTo>
                      <a:pt x="454" y="57"/>
                    </a:lnTo>
                    <a:lnTo>
                      <a:pt x="397" y="57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4" name="Freeform 940"/>
              <p:cNvSpPr>
                <a:spLocks/>
              </p:cNvSpPr>
              <p:nvPr/>
            </p:nvSpPr>
            <p:spPr bwMode="auto">
              <a:xfrm>
                <a:off x="2785" y="3308"/>
                <a:ext cx="1020" cy="1474"/>
              </a:xfrm>
              <a:custGeom>
                <a:avLst/>
                <a:gdLst>
                  <a:gd name="T0" fmla="*/ 1020 w 1020"/>
                  <a:gd name="T1" fmla="*/ 1360 h 1474"/>
                  <a:gd name="T2" fmla="*/ 963 w 1020"/>
                  <a:gd name="T3" fmla="*/ 1474 h 1474"/>
                  <a:gd name="T4" fmla="*/ 907 w 1020"/>
                  <a:gd name="T5" fmla="*/ 1417 h 1474"/>
                  <a:gd name="T6" fmla="*/ 793 w 1020"/>
                  <a:gd name="T7" fmla="*/ 1360 h 1474"/>
                  <a:gd name="T8" fmla="*/ 623 w 1020"/>
                  <a:gd name="T9" fmla="*/ 1417 h 1474"/>
                  <a:gd name="T10" fmla="*/ 567 w 1020"/>
                  <a:gd name="T11" fmla="*/ 1360 h 1474"/>
                  <a:gd name="T12" fmla="*/ 510 w 1020"/>
                  <a:gd name="T13" fmla="*/ 1417 h 1474"/>
                  <a:gd name="T14" fmla="*/ 453 w 1020"/>
                  <a:gd name="T15" fmla="*/ 1304 h 1474"/>
                  <a:gd name="T16" fmla="*/ 396 w 1020"/>
                  <a:gd name="T17" fmla="*/ 1190 h 1474"/>
                  <a:gd name="T18" fmla="*/ 340 w 1020"/>
                  <a:gd name="T19" fmla="*/ 1134 h 1474"/>
                  <a:gd name="T20" fmla="*/ 283 w 1020"/>
                  <a:gd name="T21" fmla="*/ 1077 h 1474"/>
                  <a:gd name="T22" fmla="*/ 170 w 1020"/>
                  <a:gd name="T23" fmla="*/ 907 h 1474"/>
                  <a:gd name="T24" fmla="*/ 226 w 1020"/>
                  <a:gd name="T25" fmla="*/ 793 h 1474"/>
                  <a:gd name="T26" fmla="*/ 170 w 1020"/>
                  <a:gd name="T27" fmla="*/ 737 h 1474"/>
                  <a:gd name="T28" fmla="*/ 113 w 1020"/>
                  <a:gd name="T29" fmla="*/ 680 h 1474"/>
                  <a:gd name="T30" fmla="*/ 56 w 1020"/>
                  <a:gd name="T31" fmla="*/ 623 h 1474"/>
                  <a:gd name="T32" fmla="*/ 0 w 1020"/>
                  <a:gd name="T33" fmla="*/ 396 h 1474"/>
                  <a:gd name="T34" fmla="*/ 113 w 1020"/>
                  <a:gd name="T35" fmla="*/ 340 h 1474"/>
                  <a:gd name="T36" fmla="*/ 283 w 1020"/>
                  <a:gd name="T37" fmla="*/ 453 h 1474"/>
                  <a:gd name="T38" fmla="*/ 396 w 1020"/>
                  <a:gd name="T39" fmla="*/ 340 h 1474"/>
                  <a:gd name="T40" fmla="*/ 453 w 1020"/>
                  <a:gd name="T41" fmla="*/ 283 h 1474"/>
                  <a:gd name="T42" fmla="*/ 510 w 1020"/>
                  <a:gd name="T43" fmla="*/ 170 h 1474"/>
                  <a:gd name="T44" fmla="*/ 567 w 1020"/>
                  <a:gd name="T45" fmla="*/ 0 h 1474"/>
                  <a:gd name="T46" fmla="*/ 623 w 1020"/>
                  <a:gd name="T47" fmla="*/ 56 h 1474"/>
                  <a:gd name="T48" fmla="*/ 680 w 1020"/>
                  <a:gd name="T49" fmla="*/ 0 h 1474"/>
                  <a:gd name="T50" fmla="*/ 850 w 1020"/>
                  <a:gd name="T51" fmla="*/ 56 h 1474"/>
                  <a:gd name="T52" fmla="*/ 793 w 1020"/>
                  <a:gd name="T53" fmla="*/ 340 h 1474"/>
                  <a:gd name="T54" fmla="*/ 737 w 1020"/>
                  <a:gd name="T55" fmla="*/ 453 h 1474"/>
                  <a:gd name="T56" fmla="*/ 680 w 1020"/>
                  <a:gd name="T57" fmla="*/ 510 h 1474"/>
                  <a:gd name="T58" fmla="*/ 623 w 1020"/>
                  <a:gd name="T59" fmla="*/ 737 h 1474"/>
                  <a:gd name="T60" fmla="*/ 680 w 1020"/>
                  <a:gd name="T61" fmla="*/ 850 h 1474"/>
                  <a:gd name="T62" fmla="*/ 737 w 1020"/>
                  <a:gd name="T63" fmla="*/ 907 h 1474"/>
                  <a:gd name="T64" fmla="*/ 793 w 1020"/>
                  <a:gd name="T65" fmla="*/ 1020 h 1474"/>
                  <a:gd name="T66" fmla="*/ 850 w 1020"/>
                  <a:gd name="T67" fmla="*/ 1134 h 1474"/>
                  <a:gd name="T68" fmla="*/ 907 w 1020"/>
                  <a:gd name="T69" fmla="*/ 1190 h 1474"/>
                  <a:gd name="T70" fmla="*/ 963 w 1020"/>
                  <a:gd name="T71" fmla="*/ 1304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20" h="1474">
                    <a:moveTo>
                      <a:pt x="1020" y="1304"/>
                    </a:moveTo>
                    <a:lnTo>
                      <a:pt x="1020" y="1360"/>
                    </a:lnTo>
                    <a:lnTo>
                      <a:pt x="963" y="1360"/>
                    </a:lnTo>
                    <a:lnTo>
                      <a:pt x="963" y="1474"/>
                    </a:lnTo>
                    <a:lnTo>
                      <a:pt x="907" y="1474"/>
                    </a:lnTo>
                    <a:lnTo>
                      <a:pt x="907" y="1417"/>
                    </a:lnTo>
                    <a:lnTo>
                      <a:pt x="793" y="1417"/>
                    </a:lnTo>
                    <a:lnTo>
                      <a:pt x="793" y="1360"/>
                    </a:lnTo>
                    <a:lnTo>
                      <a:pt x="623" y="1360"/>
                    </a:lnTo>
                    <a:lnTo>
                      <a:pt x="623" y="1417"/>
                    </a:lnTo>
                    <a:lnTo>
                      <a:pt x="567" y="1417"/>
                    </a:lnTo>
                    <a:lnTo>
                      <a:pt x="567" y="1360"/>
                    </a:lnTo>
                    <a:lnTo>
                      <a:pt x="510" y="1360"/>
                    </a:lnTo>
                    <a:lnTo>
                      <a:pt x="510" y="1417"/>
                    </a:lnTo>
                    <a:lnTo>
                      <a:pt x="453" y="1417"/>
                    </a:lnTo>
                    <a:lnTo>
                      <a:pt x="453" y="1304"/>
                    </a:lnTo>
                    <a:lnTo>
                      <a:pt x="396" y="1304"/>
                    </a:lnTo>
                    <a:lnTo>
                      <a:pt x="396" y="1190"/>
                    </a:lnTo>
                    <a:lnTo>
                      <a:pt x="340" y="1190"/>
                    </a:lnTo>
                    <a:lnTo>
                      <a:pt x="340" y="1134"/>
                    </a:lnTo>
                    <a:lnTo>
                      <a:pt x="283" y="1134"/>
                    </a:lnTo>
                    <a:lnTo>
                      <a:pt x="283" y="1077"/>
                    </a:lnTo>
                    <a:lnTo>
                      <a:pt x="170" y="1077"/>
                    </a:lnTo>
                    <a:lnTo>
                      <a:pt x="170" y="907"/>
                    </a:lnTo>
                    <a:lnTo>
                      <a:pt x="226" y="907"/>
                    </a:lnTo>
                    <a:lnTo>
                      <a:pt x="226" y="793"/>
                    </a:lnTo>
                    <a:lnTo>
                      <a:pt x="170" y="793"/>
                    </a:lnTo>
                    <a:lnTo>
                      <a:pt x="170" y="737"/>
                    </a:lnTo>
                    <a:lnTo>
                      <a:pt x="113" y="737"/>
                    </a:lnTo>
                    <a:lnTo>
                      <a:pt x="113" y="680"/>
                    </a:lnTo>
                    <a:lnTo>
                      <a:pt x="56" y="680"/>
                    </a:lnTo>
                    <a:lnTo>
                      <a:pt x="56" y="623"/>
                    </a:lnTo>
                    <a:lnTo>
                      <a:pt x="0" y="623"/>
                    </a:lnTo>
                    <a:lnTo>
                      <a:pt x="0" y="396"/>
                    </a:lnTo>
                    <a:lnTo>
                      <a:pt x="113" y="396"/>
                    </a:lnTo>
                    <a:lnTo>
                      <a:pt x="113" y="340"/>
                    </a:lnTo>
                    <a:lnTo>
                      <a:pt x="283" y="340"/>
                    </a:lnTo>
                    <a:lnTo>
                      <a:pt x="283" y="453"/>
                    </a:lnTo>
                    <a:lnTo>
                      <a:pt x="396" y="453"/>
                    </a:lnTo>
                    <a:lnTo>
                      <a:pt x="396" y="340"/>
                    </a:lnTo>
                    <a:lnTo>
                      <a:pt x="453" y="340"/>
                    </a:lnTo>
                    <a:lnTo>
                      <a:pt x="453" y="283"/>
                    </a:lnTo>
                    <a:lnTo>
                      <a:pt x="510" y="283"/>
                    </a:lnTo>
                    <a:lnTo>
                      <a:pt x="510" y="170"/>
                    </a:lnTo>
                    <a:lnTo>
                      <a:pt x="567" y="170"/>
                    </a:lnTo>
                    <a:lnTo>
                      <a:pt x="567" y="0"/>
                    </a:lnTo>
                    <a:lnTo>
                      <a:pt x="623" y="0"/>
                    </a:lnTo>
                    <a:lnTo>
                      <a:pt x="623" y="56"/>
                    </a:lnTo>
                    <a:lnTo>
                      <a:pt x="680" y="56"/>
                    </a:lnTo>
                    <a:lnTo>
                      <a:pt x="680" y="0"/>
                    </a:lnTo>
                    <a:lnTo>
                      <a:pt x="850" y="0"/>
                    </a:lnTo>
                    <a:lnTo>
                      <a:pt x="850" y="56"/>
                    </a:lnTo>
                    <a:lnTo>
                      <a:pt x="793" y="56"/>
                    </a:lnTo>
                    <a:lnTo>
                      <a:pt x="793" y="340"/>
                    </a:lnTo>
                    <a:lnTo>
                      <a:pt x="737" y="340"/>
                    </a:lnTo>
                    <a:lnTo>
                      <a:pt x="737" y="453"/>
                    </a:lnTo>
                    <a:lnTo>
                      <a:pt x="680" y="453"/>
                    </a:lnTo>
                    <a:lnTo>
                      <a:pt x="680" y="510"/>
                    </a:lnTo>
                    <a:lnTo>
                      <a:pt x="623" y="510"/>
                    </a:lnTo>
                    <a:lnTo>
                      <a:pt x="623" y="737"/>
                    </a:lnTo>
                    <a:lnTo>
                      <a:pt x="680" y="737"/>
                    </a:lnTo>
                    <a:lnTo>
                      <a:pt x="680" y="850"/>
                    </a:lnTo>
                    <a:lnTo>
                      <a:pt x="737" y="850"/>
                    </a:lnTo>
                    <a:lnTo>
                      <a:pt x="737" y="907"/>
                    </a:lnTo>
                    <a:lnTo>
                      <a:pt x="793" y="907"/>
                    </a:lnTo>
                    <a:lnTo>
                      <a:pt x="793" y="1020"/>
                    </a:lnTo>
                    <a:lnTo>
                      <a:pt x="850" y="1020"/>
                    </a:lnTo>
                    <a:lnTo>
                      <a:pt x="850" y="1134"/>
                    </a:lnTo>
                    <a:lnTo>
                      <a:pt x="907" y="1134"/>
                    </a:lnTo>
                    <a:lnTo>
                      <a:pt x="907" y="1190"/>
                    </a:lnTo>
                    <a:lnTo>
                      <a:pt x="963" y="1190"/>
                    </a:lnTo>
                    <a:lnTo>
                      <a:pt x="963" y="1304"/>
                    </a:lnTo>
                    <a:lnTo>
                      <a:pt x="1020" y="130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7" name="Freeform 943"/>
              <p:cNvSpPr>
                <a:spLocks/>
              </p:cNvSpPr>
              <p:nvPr/>
            </p:nvSpPr>
            <p:spPr bwMode="auto">
              <a:xfrm>
                <a:off x="5960" y="5122"/>
                <a:ext cx="680" cy="624"/>
              </a:xfrm>
              <a:custGeom>
                <a:avLst/>
                <a:gdLst>
                  <a:gd name="T0" fmla="*/ 0 w 680"/>
                  <a:gd name="T1" fmla="*/ 57 h 624"/>
                  <a:gd name="T2" fmla="*/ 113 w 680"/>
                  <a:gd name="T3" fmla="*/ 57 h 624"/>
                  <a:gd name="T4" fmla="*/ 113 w 680"/>
                  <a:gd name="T5" fmla="*/ 0 h 624"/>
                  <a:gd name="T6" fmla="*/ 227 w 680"/>
                  <a:gd name="T7" fmla="*/ 0 h 624"/>
                  <a:gd name="T8" fmla="*/ 227 w 680"/>
                  <a:gd name="T9" fmla="*/ 57 h 624"/>
                  <a:gd name="T10" fmla="*/ 624 w 680"/>
                  <a:gd name="T11" fmla="*/ 57 h 624"/>
                  <a:gd name="T12" fmla="*/ 624 w 680"/>
                  <a:gd name="T13" fmla="*/ 113 h 624"/>
                  <a:gd name="T14" fmla="*/ 680 w 680"/>
                  <a:gd name="T15" fmla="*/ 113 h 624"/>
                  <a:gd name="T16" fmla="*/ 680 w 680"/>
                  <a:gd name="T17" fmla="*/ 170 h 624"/>
                  <a:gd name="T18" fmla="*/ 624 w 680"/>
                  <a:gd name="T19" fmla="*/ 170 h 624"/>
                  <a:gd name="T20" fmla="*/ 624 w 680"/>
                  <a:gd name="T21" fmla="*/ 227 h 624"/>
                  <a:gd name="T22" fmla="*/ 680 w 680"/>
                  <a:gd name="T23" fmla="*/ 227 h 624"/>
                  <a:gd name="T24" fmla="*/ 680 w 680"/>
                  <a:gd name="T25" fmla="*/ 340 h 624"/>
                  <a:gd name="T26" fmla="*/ 624 w 680"/>
                  <a:gd name="T27" fmla="*/ 340 h 624"/>
                  <a:gd name="T28" fmla="*/ 624 w 680"/>
                  <a:gd name="T29" fmla="*/ 397 h 624"/>
                  <a:gd name="T30" fmla="*/ 680 w 680"/>
                  <a:gd name="T31" fmla="*/ 397 h 624"/>
                  <a:gd name="T32" fmla="*/ 680 w 680"/>
                  <a:gd name="T33" fmla="*/ 454 h 624"/>
                  <a:gd name="T34" fmla="*/ 624 w 680"/>
                  <a:gd name="T35" fmla="*/ 454 h 624"/>
                  <a:gd name="T36" fmla="*/ 624 w 680"/>
                  <a:gd name="T37" fmla="*/ 510 h 624"/>
                  <a:gd name="T38" fmla="*/ 510 w 680"/>
                  <a:gd name="T39" fmla="*/ 510 h 624"/>
                  <a:gd name="T40" fmla="*/ 510 w 680"/>
                  <a:gd name="T41" fmla="*/ 567 h 624"/>
                  <a:gd name="T42" fmla="*/ 453 w 680"/>
                  <a:gd name="T43" fmla="*/ 567 h 624"/>
                  <a:gd name="T44" fmla="*/ 453 w 680"/>
                  <a:gd name="T45" fmla="*/ 624 h 624"/>
                  <a:gd name="T46" fmla="*/ 340 w 680"/>
                  <a:gd name="T47" fmla="*/ 624 h 624"/>
                  <a:gd name="T48" fmla="*/ 340 w 680"/>
                  <a:gd name="T49" fmla="*/ 567 h 624"/>
                  <a:gd name="T50" fmla="*/ 283 w 680"/>
                  <a:gd name="T51" fmla="*/ 567 h 624"/>
                  <a:gd name="T52" fmla="*/ 283 w 680"/>
                  <a:gd name="T53" fmla="*/ 510 h 624"/>
                  <a:gd name="T54" fmla="*/ 227 w 680"/>
                  <a:gd name="T55" fmla="*/ 510 h 624"/>
                  <a:gd name="T56" fmla="*/ 227 w 680"/>
                  <a:gd name="T57" fmla="*/ 397 h 624"/>
                  <a:gd name="T58" fmla="*/ 113 w 680"/>
                  <a:gd name="T59" fmla="*/ 397 h 624"/>
                  <a:gd name="T60" fmla="*/ 113 w 680"/>
                  <a:gd name="T61" fmla="*/ 340 h 624"/>
                  <a:gd name="T62" fmla="*/ 170 w 680"/>
                  <a:gd name="T63" fmla="*/ 340 h 624"/>
                  <a:gd name="T64" fmla="*/ 170 w 680"/>
                  <a:gd name="T65" fmla="*/ 283 h 624"/>
                  <a:gd name="T66" fmla="*/ 113 w 680"/>
                  <a:gd name="T67" fmla="*/ 283 h 624"/>
                  <a:gd name="T68" fmla="*/ 113 w 680"/>
                  <a:gd name="T69" fmla="*/ 170 h 624"/>
                  <a:gd name="T70" fmla="*/ 0 w 680"/>
                  <a:gd name="T71" fmla="*/ 170 h 624"/>
                  <a:gd name="T72" fmla="*/ 0 w 680"/>
                  <a:gd name="T73" fmla="*/ 57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680" h="624">
                    <a:moveTo>
                      <a:pt x="0" y="57"/>
                    </a:moveTo>
                    <a:lnTo>
                      <a:pt x="113" y="57"/>
                    </a:lnTo>
                    <a:lnTo>
                      <a:pt x="113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624" y="57"/>
                    </a:lnTo>
                    <a:lnTo>
                      <a:pt x="624" y="113"/>
                    </a:lnTo>
                    <a:lnTo>
                      <a:pt x="680" y="113"/>
                    </a:lnTo>
                    <a:lnTo>
                      <a:pt x="680" y="170"/>
                    </a:lnTo>
                    <a:lnTo>
                      <a:pt x="624" y="170"/>
                    </a:lnTo>
                    <a:lnTo>
                      <a:pt x="624" y="227"/>
                    </a:lnTo>
                    <a:lnTo>
                      <a:pt x="680" y="227"/>
                    </a:lnTo>
                    <a:lnTo>
                      <a:pt x="680" y="340"/>
                    </a:lnTo>
                    <a:lnTo>
                      <a:pt x="624" y="340"/>
                    </a:lnTo>
                    <a:lnTo>
                      <a:pt x="624" y="397"/>
                    </a:lnTo>
                    <a:lnTo>
                      <a:pt x="680" y="397"/>
                    </a:lnTo>
                    <a:lnTo>
                      <a:pt x="680" y="454"/>
                    </a:lnTo>
                    <a:lnTo>
                      <a:pt x="624" y="454"/>
                    </a:lnTo>
                    <a:lnTo>
                      <a:pt x="624" y="510"/>
                    </a:lnTo>
                    <a:lnTo>
                      <a:pt x="510" y="510"/>
                    </a:lnTo>
                    <a:lnTo>
                      <a:pt x="510" y="567"/>
                    </a:lnTo>
                    <a:lnTo>
                      <a:pt x="453" y="567"/>
                    </a:lnTo>
                    <a:lnTo>
                      <a:pt x="453" y="624"/>
                    </a:lnTo>
                    <a:lnTo>
                      <a:pt x="340" y="624"/>
                    </a:lnTo>
                    <a:lnTo>
                      <a:pt x="340" y="567"/>
                    </a:lnTo>
                    <a:lnTo>
                      <a:pt x="283" y="567"/>
                    </a:lnTo>
                    <a:lnTo>
                      <a:pt x="283" y="510"/>
                    </a:lnTo>
                    <a:lnTo>
                      <a:pt x="227" y="510"/>
                    </a:lnTo>
                    <a:lnTo>
                      <a:pt x="227" y="397"/>
                    </a:lnTo>
                    <a:lnTo>
                      <a:pt x="113" y="397"/>
                    </a:lnTo>
                    <a:lnTo>
                      <a:pt x="113" y="340"/>
                    </a:lnTo>
                    <a:lnTo>
                      <a:pt x="170" y="340"/>
                    </a:lnTo>
                    <a:lnTo>
                      <a:pt x="170" y="283"/>
                    </a:lnTo>
                    <a:lnTo>
                      <a:pt x="113" y="283"/>
                    </a:lnTo>
                    <a:lnTo>
                      <a:pt x="113" y="170"/>
                    </a:lnTo>
                    <a:lnTo>
                      <a:pt x="0" y="170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9" name="Freeform 945"/>
              <p:cNvSpPr>
                <a:spLocks/>
              </p:cNvSpPr>
              <p:nvPr/>
            </p:nvSpPr>
            <p:spPr bwMode="auto">
              <a:xfrm>
                <a:off x="6413" y="4838"/>
                <a:ext cx="624" cy="738"/>
              </a:xfrm>
              <a:custGeom>
                <a:avLst/>
                <a:gdLst>
                  <a:gd name="T0" fmla="*/ 227 w 624"/>
                  <a:gd name="T1" fmla="*/ 0 h 738"/>
                  <a:gd name="T2" fmla="*/ 397 w 624"/>
                  <a:gd name="T3" fmla="*/ 0 h 738"/>
                  <a:gd name="T4" fmla="*/ 397 w 624"/>
                  <a:gd name="T5" fmla="*/ 114 h 738"/>
                  <a:gd name="T6" fmla="*/ 454 w 624"/>
                  <a:gd name="T7" fmla="*/ 114 h 738"/>
                  <a:gd name="T8" fmla="*/ 511 w 624"/>
                  <a:gd name="T9" fmla="*/ 114 h 738"/>
                  <a:gd name="T10" fmla="*/ 511 w 624"/>
                  <a:gd name="T11" fmla="*/ 284 h 738"/>
                  <a:gd name="T12" fmla="*/ 624 w 624"/>
                  <a:gd name="T13" fmla="*/ 284 h 738"/>
                  <a:gd name="T14" fmla="*/ 624 w 624"/>
                  <a:gd name="T15" fmla="*/ 341 h 738"/>
                  <a:gd name="T16" fmla="*/ 567 w 624"/>
                  <a:gd name="T17" fmla="*/ 341 h 738"/>
                  <a:gd name="T18" fmla="*/ 567 w 624"/>
                  <a:gd name="T19" fmla="*/ 567 h 738"/>
                  <a:gd name="T20" fmla="*/ 624 w 624"/>
                  <a:gd name="T21" fmla="*/ 567 h 738"/>
                  <a:gd name="T22" fmla="*/ 624 w 624"/>
                  <a:gd name="T23" fmla="*/ 624 h 738"/>
                  <a:gd name="T24" fmla="*/ 454 w 624"/>
                  <a:gd name="T25" fmla="*/ 624 h 738"/>
                  <a:gd name="T26" fmla="*/ 454 w 624"/>
                  <a:gd name="T27" fmla="*/ 511 h 738"/>
                  <a:gd name="T28" fmla="*/ 397 w 624"/>
                  <a:gd name="T29" fmla="*/ 511 h 738"/>
                  <a:gd name="T30" fmla="*/ 397 w 624"/>
                  <a:gd name="T31" fmla="*/ 567 h 738"/>
                  <a:gd name="T32" fmla="*/ 341 w 624"/>
                  <a:gd name="T33" fmla="*/ 567 h 738"/>
                  <a:gd name="T34" fmla="*/ 341 w 624"/>
                  <a:gd name="T35" fmla="*/ 624 h 738"/>
                  <a:gd name="T36" fmla="*/ 284 w 624"/>
                  <a:gd name="T37" fmla="*/ 624 h 738"/>
                  <a:gd name="T38" fmla="*/ 284 w 624"/>
                  <a:gd name="T39" fmla="*/ 738 h 738"/>
                  <a:gd name="T40" fmla="*/ 227 w 624"/>
                  <a:gd name="T41" fmla="*/ 738 h 738"/>
                  <a:gd name="T42" fmla="*/ 227 w 624"/>
                  <a:gd name="T43" fmla="*/ 681 h 738"/>
                  <a:gd name="T44" fmla="*/ 171 w 624"/>
                  <a:gd name="T45" fmla="*/ 681 h 738"/>
                  <a:gd name="T46" fmla="*/ 171 w 624"/>
                  <a:gd name="T47" fmla="*/ 624 h 738"/>
                  <a:gd name="T48" fmla="*/ 227 w 624"/>
                  <a:gd name="T49" fmla="*/ 624 h 738"/>
                  <a:gd name="T50" fmla="*/ 227 w 624"/>
                  <a:gd name="T51" fmla="*/ 511 h 738"/>
                  <a:gd name="T52" fmla="*/ 171 w 624"/>
                  <a:gd name="T53" fmla="*/ 511 h 738"/>
                  <a:gd name="T54" fmla="*/ 171 w 624"/>
                  <a:gd name="T55" fmla="*/ 454 h 738"/>
                  <a:gd name="T56" fmla="*/ 227 w 624"/>
                  <a:gd name="T57" fmla="*/ 454 h 738"/>
                  <a:gd name="T58" fmla="*/ 227 w 624"/>
                  <a:gd name="T59" fmla="*/ 397 h 738"/>
                  <a:gd name="T60" fmla="*/ 171 w 624"/>
                  <a:gd name="T61" fmla="*/ 397 h 738"/>
                  <a:gd name="T62" fmla="*/ 171 w 624"/>
                  <a:gd name="T63" fmla="*/ 341 h 738"/>
                  <a:gd name="T64" fmla="*/ 0 w 624"/>
                  <a:gd name="T65" fmla="*/ 341 h 738"/>
                  <a:gd name="T66" fmla="*/ 0 w 624"/>
                  <a:gd name="T67" fmla="*/ 227 h 738"/>
                  <a:gd name="T68" fmla="*/ 57 w 624"/>
                  <a:gd name="T69" fmla="*/ 227 h 738"/>
                  <a:gd name="T70" fmla="*/ 57 w 624"/>
                  <a:gd name="T71" fmla="*/ 171 h 738"/>
                  <a:gd name="T72" fmla="*/ 171 w 624"/>
                  <a:gd name="T73" fmla="*/ 171 h 738"/>
                  <a:gd name="T74" fmla="*/ 171 w 624"/>
                  <a:gd name="T75" fmla="*/ 57 h 738"/>
                  <a:gd name="T76" fmla="*/ 227 w 624"/>
                  <a:gd name="T77" fmla="*/ 57 h 738"/>
                  <a:gd name="T78" fmla="*/ 227 w 624"/>
                  <a:gd name="T79" fmla="*/ 0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24" h="738">
                    <a:moveTo>
                      <a:pt x="227" y="0"/>
                    </a:moveTo>
                    <a:lnTo>
                      <a:pt x="397" y="0"/>
                    </a:lnTo>
                    <a:lnTo>
                      <a:pt x="397" y="114"/>
                    </a:lnTo>
                    <a:lnTo>
                      <a:pt x="454" y="114"/>
                    </a:lnTo>
                    <a:lnTo>
                      <a:pt x="511" y="114"/>
                    </a:lnTo>
                    <a:lnTo>
                      <a:pt x="511" y="284"/>
                    </a:lnTo>
                    <a:lnTo>
                      <a:pt x="624" y="284"/>
                    </a:lnTo>
                    <a:lnTo>
                      <a:pt x="624" y="341"/>
                    </a:lnTo>
                    <a:lnTo>
                      <a:pt x="567" y="341"/>
                    </a:lnTo>
                    <a:lnTo>
                      <a:pt x="567" y="567"/>
                    </a:lnTo>
                    <a:lnTo>
                      <a:pt x="624" y="567"/>
                    </a:lnTo>
                    <a:lnTo>
                      <a:pt x="624" y="624"/>
                    </a:lnTo>
                    <a:lnTo>
                      <a:pt x="454" y="624"/>
                    </a:lnTo>
                    <a:lnTo>
                      <a:pt x="454" y="511"/>
                    </a:lnTo>
                    <a:lnTo>
                      <a:pt x="397" y="511"/>
                    </a:lnTo>
                    <a:lnTo>
                      <a:pt x="397" y="567"/>
                    </a:lnTo>
                    <a:lnTo>
                      <a:pt x="341" y="567"/>
                    </a:lnTo>
                    <a:lnTo>
                      <a:pt x="341" y="624"/>
                    </a:lnTo>
                    <a:lnTo>
                      <a:pt x="284" y="624"/>
                    </a:lnTo>
                    <a:lnTo>
                      <a:pt x="284" y="738"/>
                    </a:lnTo>
                    <a:lnTo>
                      <a:pt x="227" y="738"/>
                    </a:lnTo>
                    <a:lnTo>
                      <a:pt x="227" y="681"/>
                    </a:lnTo>
                    <a:lnTo>
                      <a:pt x="171" y="681"/>
                    </a:lnTo>
                    <a:lnTo>
                      <a:pt x="171" y="624"/>
                    </a:lnTo>
                    <a:lnTo>
                      <a:pt x="227" y="624"/>
                    </a:lnTo>
                    <a:lnTo>
                      <a:pt x="227" y="511"/>
                    </a:lnTo>
                    <a:lnTo>
                      <a:pt x="171" y="511"/>
                    </a:lnTo>
                    <a:lnTo>
                      <a:pt x="171" y="454"/>
                    </a:lnTo>
                    <a:lnTo>
                      <a:pt x="227" y="454"/>
                    </a:lnTo>
                    <a:lnTo>
                      <a:pt x="227" y="397"/>
                    </a:lnTo>
                    <a:lnTo>
                      <a:pt x="171" y="397"/>
                    </a:lnTo>
                    <a:lnTo>
                      <a:pt x="171" y="341"/>
                    </a:lnTo>
                    <a:lnTo>
                      <a:pt x="0" y="341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171"/>
                    </a:lnTo>
                    <a:lnTo>
                      <a:pt x="171" y="171"/>
                    </a:lnTo>
                    <a:lnTo>
                      <a:pt x="171" y="57"/>
                    </a:lnTo>
                    <a:lnTo>
                      <a:pt x="227" y="57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0" name="Freeform 946"/>
              <p:cNvSpPr>
                <a:spLocks/>
              </p:cNvSpPr>
              <p:nvPr/>
            </p:nvSpPr>
            <p:spPr bwMode="auto">
              <a:xfrm>
                <a:off x="5960" y="4668"/>
                <a:ext cx="680" cy="511"/>
              </a:xfrm>
              <a:custGeom>
                <a:avLst/>
                <a:gdLst>
                  <a:gd name="T0" fmla="*/ 453 w 680"/>
                  <a:gd name="T1" fmla="*/ 511 h 511"/>
                  <a:gd name="T2" fmla="*/ 227 w 680"/>
                  <a:gd name="T3" fmla="*/ 511 h 511"/>
                  <a:gd name="T4" fmla="*/ 227 w 680"/>
                  <a:gd name="T5" fmla="*/ 454 h 511"/>
                  <a:gd name="T6" fmla="*/ 170 w 680"/>
                  <a:gd name="T7" fmla="*/ 454 h 511"/>
                  <a:gd name="T8" fmla="*/ 113 w 680"/>
                  <a:gd name="T9" fmla="*/ 454 h 511"/>
                  <a:gd name="T10" fmla="*/ 113 w 680"/>
                  <a:gd name="T11" fmla="*/ 511 h 511"/>
                  <a:gd name="T12" fmla="*/ 0 w 680"/>
                  <a:gd name="T13" fmla="*/ 511 h 511"/>
                  <a:gd name="T14" fmla="*/ 0 w 680"/>
                  <a:gd name="T15" fmla="*/ 397 h 511"/>
                  <a:gd name="T16" fmla="*/ 0 w 680"/>
                  <a:gd name="T17" fmla="*/ 341 h 511"/>
                  <a:gd name="T18" fmla="*/ 57 w 680"/>
                  <a:gd name="T19" fmla="*/ 341 h 511"/>
                  <a:gd name="T20" fmla="*/ 57 w 680"/>
                  <a:gd name="T21" fmla="*/ 284 h 511"/>
                  <a:gd name="T22" fmla="*/ 113 w 680"/>
                  <a:gd name="T23" fmla="*/ 284 h 511"/>
                  <a:gd name="T24" fmla="*/ 113 w 680"/>
                  <a:gd name="T25" fmla="*/ 227 h 511"/>
                  <a:gd name="T26" fmla="*/ 227 w 680"/>
                  <a:gd name="T27" fmla="*/ 227 h 511"/>
                  <a:gd name="T28" fmla="*/ 227 w 680"/>
                  <a:gd name="T29" fmla="*/ 170 h 511"/>
                  <a:gd name="T30" fmla="*/ 283 w 680"/>
                  <a:gd name="T31" fmla="*/ 170 h 511"/>
                  <a:gd name="T32" fmla="*/ 283 w 680"/>
                  <a:gd name="T33" fmla="*/ 114 h 511"/>
                  <a:gd name="T34" fmla="*/ 340 w 680"/>
                  <a:gd name="T35" fmla="*/ 114 h 511"/>
                  <a:gd name="T36" fmla="*/ 340 w 680"/>
                  <a:gd name="T37" fmla="*/ 57 h 511"/>
                  <a:gd name="T38" fmla="*/ 397 w 680"/>
                  <a:gd name="T39" fmla="*/ 57 h 511"/>
                  <a:gd name="T40" fmla="*/ 397 w 680"/>
                  <a:gd name="T41" fmla="*/ 0 h 511"/>
                  <a:gd name="T42" fmla="*/ 453 w 680"/>
                  <a:gd name="T43" fmla="*/ 0 h 511"/>
                  <a:gd name="T44" fmla="*/ 453 w 680"/>
                  <a:gd name="T45" fmla="*/ 114 h 511"/>
                  <a:gd name="T46" fmla="*/ 624 w 680"/>
                  <a:gd name="T47" fmla="*/ 114 h 511"/>
                  <a:gd name="T48" fmla="*/ 624 w 680"/>
                  <a:gd name="T49" fmla="*/ 170 h 511"/>
                  <a:gd name="T50" fmla="*/ 680 w 680"/>
                  <a:gd name="T51" fmla="*/ 170 h 511"/>
                  <a:gd name="T52" fmla="*/ 680 w 680"/>
                  <a:gd name="T53" fmla="*/ 227 h 511"/>
                  <a:gd name="T54" fmla="*/ 624 w 680"/>
                  <a:gd name="T55" fmla="*/ 227 h 511"/>
                  <a:gd name="T56" fmla="*/ 624 w 680"/>
                  <a:gd name="T57" fmla="*/ 341 h 511"/>
                  <a:gd name="T58" fmla="*/ 510 w 680"/>
                  <a:gd name="T59" fmla="*/ 341 h 511"/>
                  <a:gd name="T60" fmla="*/ 510 w 680"/>
                  <a:gd name="T61" fmla="*/ 397 h 511"/>
                  <a:gd name="T62" fmla="*/ 453 w 680"/>
                  <a:gd name="T63" fmla="*/ 397 h 511"/>
                  <a:gd name="T64" fmla="*/ 453 w 680"/>
                  <a:gd name="T65" fmla="*/ 511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80" h="511">
                    <a:moveTo>
                      <a:pt x="453" y="511"/>
                    </a:moveTo>
                    <a:lnTo>
                      <a:pt x="227" y="511"/>
                    </a:lnTo>
                    <a:lnTo>
                      <a:pt x="227" y="454"/>
                    </a:lnTo>
                    <a:lnTo>
                      <a:pt x="170" y="454"/>
                    </a:lnTo>
                    <a:lnTo>
                      <a:pt x="113" y="454"/>
                    </a:lnTo>
                    <a:lnTo>
                      <a:pt x="113" y="511"/>
                    </a:lnTo>
                    <a:lnTo>
                      <a:pt x="0" y="511"/>
                    </a:lnTo>
                    <a:lnTo>
                      <a:pt x="0" y="397"/>
                    </a:lnTo>
                    <a:lnTo>
                      <a:pt x="0" y="341"/>
                    </a:lnTo>
                    <a:lnTo>
                      <a:pt x="57" y="341"/>
                    </a:lnTo>
                    <a:lnTo>
                      <a:pt x="57" y="284"/>
                    </a:lnTo>
                    <a:lnTo>
                      <a:pt x="113" y="284"/>
                    </a:lnTo>
                    <a:lnTo>
                      <a:pt x="113" y="227"/>
                    </a:lnTo>
                    <a:lnTo>
                      <a:pt x="227" y="227"/>
                    </a:lnTo>
                    <a:lnTo>
                      <a:pt x="227" y="170"/>
                    </a:lnTo>
                    <a:lnTo>
                      <a:pt x="283" y="170"/>
                    </a:lnTo>
                    <a:lnTo>
                      <a:pt x="283" y="114"/>
                    </a:lnTo>
                    <a:lnTo>
                      <a:pt x="340" y="114"/>
                    </a:lnTo>
                    <a:lnTo>
                      <a:pt x="340" y="57"/>
                    </a:lnTo>
                    <a:lnTo>
                      <a:pt x="397" y="57"/>
                    </a:lnTo>
                    <a:lnTo>
                      <a:pt x="397" y="0"/>
                    </a:lnTo>
                    <a:lnTo>
                      <a:pt x="453" y="0"/>
                    </a:lnTo>
                    <a:lnTo>
                      <a:pt x="453" y="114"/>
                    </a:lnTo>
                    <a:lnTo>
                      <a:pt x="624" y="114"/>
                    </a:lnTo>
                    <a:lnTo>
                      <a:pt x="624" y="170"/>
                    </a:lnTo>
                    <a:lnTo>
                      <a:pt x="680" y="170"/>
                    </a:lnTo>
                    <a:lnTo>
                      <a:pt x="680" y="227"/>
                    </a:lnTo>
                    <a:lnTo>
                      <a:pt x="624" y="227"/>
                    </a:lnTo>
                    <a:lnTo>
                      <a:pt x="624" y="341"/>
                    </a:lnTo>
                    <a:lnTo>
                      <a:pt x="510" y="341"/>
                    </a:lnTo>
                    <a:lnTo>
                      <a:pt x="510" y="397"/>
                    </a:lnTo>
                    <a:lnTo>
                      <a:pt x="453" y="397"/>
                    </a:lnTo>
                    <a:lnTo>
                      <a:pt x="453" y="51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1" name="Freeform 947"/>
              <p:cNvSpPr>
                <a:spLocks/>
              </p:cNvSpPr>
              <p:nvPr/>
            </p:nvSpPr>
            <p:spPr bwMode="auto">
              <a:xfrm>
                <a:off x="6017" y="4271"/>
                <a:ext cx="567" cy="624"/>
              </a:xfrm>
              <a:custGeom>
                <a:avLst/>
                <a:gdLst>
                  <a:gd name="T0" fmla="*/ 113 w 567"/>
                  <a:gd name="T1" fmla="*/ 624 h 624"/>
                  <a:gd name="T2" fmla="*/ 170 w 567"/>
                  <a:gd name="T3" fmla="*/ 624 h 624"/>
                  <a:gd name="T4" fmla="*/ 170 w 567"/>
                  <a:gd name="T5" fmla="*/ 567 h 624"/>
                  <a:gd name="T6" fmla="*/ 226 w 567"/>
                  <a:gd name="T7" fmla="*/ 567 h 624"/>
                  <a:gd name="T8" fmla="*/ 226 w 567"/>
                  <a:gd name="T9" fmla="*/ 511 h 624"/>
                  <a:gd name="T10" fmla="*/ 283 w 567"/>
                  <a:gd name="T11" fmla="*/ 511 h 624"/>
                  <a:gd name="T12" fmla="*/ 283 w 567"/>
                  <a:gd name="T13" fmla="*/ 454 h 624"/>
                  <a:gd name="T14" fmla="*/ 340 w 567"/>
                  <a:gd name="T15" fmla="*/ 454 h 624"/>
                  <a:gd name="T16" fmla="*/ 340 w 567"/>
                  <a:gd name="T17" fmla="*/ 397 h 624"/>
                  <a:gd name="T18" fmla="*/ 396 w 567"/>
                  <a:gd name="T19" fmla="*/ 397 h 624"/>
                  <a:gd name="T20" fmla="*/ 396 w 567"/>
                  <a:gd name="T21" fmla="*/ 511 h 624"/>
                  <a:gd name="T22" fmla="*/ 510 w 567"/>
                  <a:gd name="T23" fmla="*/ 511 h 624"/>
                  <a:gd name="T24" fmla="*/ 510 w 567"/>
                  <a:gd name="T25" fmla="*/ 397 h 624"/>
                  <a:gd name="T26" fmla="*/ 567 w 567"/>
                  <a:gd name="T27" fmla="*/ 397 h 624"/>
                  <a:gd name="T28" fmla="*/ 567 w 567"/>
                  <a:gd name="T29" fmla="*/ 171 h 624"/>
                  <a:gd name="T30" fmla="*/ 510 w 567"/>
                  <a:gd name="T31" fmla="*/ 171 h 624"/>
                  <a:gd name="T32" fmla="*/ 510 w 567"/>
                  <a:gd name="T33" fmla="*/ 114 h 624"/>
                  <a:gd name="T34" fmla="*/ 396 w 567"/>
                  <a:gd name="T35" fmla="*/ 114 h 624"/>
                  <a:gd name="T36" fmla="*/ 396 w 567"/>
                  <a:gd name="T37" fmla="*/ 57 h 624"/>
                  <a:gd name="T38" fmla="*/ 340 w 567"/>
                  <a:gd name="T39" fmla="*/ 57 h 624"/>
                  <a:gd name="T40" fmla="*/ 340 w 567"/>
                  <a:gd name="T41" fmla="*/ 0 h 624"/>
                  <a:gd name="T42" fmla="*/ 170 w 567"/>
                  <a:gd name="T43" fmla="*/ 0 h 624"/>
                  <a:gd name="T44" fmla="*/ 170 w 567"/>
                  <a:gd name="T45" fmla="*/ 57 h 624"/>
                  <a:gd name="T46" fmla="*/ 113 w 567"/>
                  <a:gd name="T47" fmla="*/ 57 h 624"/>
                  <a:gd name="T48" fmla="*/ 113 w 567"/>
                  <a:gd name="T49" fmla="*/ 171 h 624"/>
                  <a:gd name="T50" fmla="*/ 0 w 567"/>
                  <a:gd name="T51" fmla="*/ 171 h 624"/>
                  <a:gd name="T52" fmla="*/ 0 w 567"/>
                  <a:gd name="T53" fmla="*/ 341 h 624"/>
                  <a:gd name="T54" fmla="*/ 56 w 567"/>
                  <a:gd name="T55" fmla="*/ 341 h 624"/>
                  <a:gd name="T56" fmla="*/ 56 w 567"/>
                  <a:gd name="T57" fmla="*/ 397 h 624"/>
                  <a:gd name="T58" fmla="*/ 0 w 567"/>
                  <a:gd name="T59" fmla="*/ 397 h 624"/>
                  <a:gd name="T60" fmla="*/ 0 w 567"/>
                  <a:gd name="T61" fmla="*/ 511 h 624"/>
                  <a:gd name="T62" fmla="*/ 56 w 567"/>
                  <a:gd name="T63" fmla="*/ 511 h 624"/>
                  <a:gd name="T64" fmla="*/ 56 w 567"/>
                  <a:gd name="T65" fmla="*/ 624 h 624"/>
                  <a:gd name="T66" fmla="*/ 113 w 567"/>
                  <a:gd name="T67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67" h="624">
                    <a:moveTo>
                      <a:pt x="113" y="624"/>
                    </a:moveTo>
                    <a:lnTo>
                      <a:pt x="170" y="624"/>
                    </a:lnTo>
                    <a:lnTo>
                      <a:pt x="170" y="567"/>
                    </a:lnTo>
                    <a:lnTo>
                      <a:pt x="226" y="567"/>
                    </a:lnTo>
                    <a:lnTo>
                      <a:pt x="226" y="511"/>
                    </a:lnTo>
                    <a:lnTo>
                      <a:pt x="283" y="511"/>
                    </a:lnTo>
                    <a:lnTo>
                      <a:pt x="283" y="454"/>
                    </a:lnTo>
                    <a:lnTo>
                      <a:pt x="340" y="454"/>
                    </a:lnTo>
                    <a:lnTo>
                      <a:pt x="340" y="397"/>
                    </a:lnTo>
                    <a:lnTo>
                      <a:pt x="396" y="397"/>
                    </a:lnTo>
                    <a:lnTo>
                      <a:pt x="396" y="511"/>
                    </a:lnTo>
                    <a:lnTo>
                      <a:pt x="510" y="511"/>
                    </a:lnTo>
                    <a:lnTo>
                      <a:pt x="510" y="397"/>
                    </a:lnTo>
                    <a:lnTo>
                      <a:pt x="567" y="397"/>
                    </a:lnTo>
                    <a:lnTo>
                      <a:pt x="567" y="171"/>
                    </a:lnTo>
                    <a:lnTo>
                      <a:pt x="510" y="171"/>
                    </a:lnTo>
                    <a:lnTo>
                      <a:pt x="510" y="114"/>
                    </a:lnTo>
                    <a:lnTo>
                      <a:pt x="396" y="114"/>
                    </a:lnTo>
                    <a:lnTo>
                      <a:pt x="396" y="57"/>
                    </a:lnTo>
                    <a:lnTo>
                      <a:pt x="340" y="57"/>
                    </a:lnTo>
                    <a:lnTo>
                      <a:pt x="340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113" y="57"/>
                    </a:lnTo>
                    <a:lnTo>
                      <a:pt x="113" y="171"/>
                    </a:lnTo>
                    <a:lnTo>
                      <a:pt x="0" y="171"/>
                    </a:lnTo>
                    <a:lnTo>
                      <a:pt x="0" y="341"/>
                    </a:lnTo>
                    <a:lnTo>
                      <a:pt x="56" y="341"/>
                    </a:lnTo>
                    <a:lnTo>
                      <a:pt x="56" y="397"/>
                    </a:lnTo>
                    <a:lnTo>
                      <a:pt x="0" y="397"/>
                    </a:lnTo>
                    <a:lnTo>
                      <a:pt x="0" y="511"/>
                    </a:lnTo>
                    <a:lnTo>
                      <a:pt x="56" y="511"/>
                    </a:lnTo>
                    <a:lnTo>
                      <a:pt x="56" y="624"/>
                    </a:lnTo>
                    <a:lnTo>
                      <a:pt x="113" y="62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2" name="Freeform 948"/>
              <p:cNvSpPr>
                <a:spLocks/>
              </p:cNvSpPr>
              <p:nvPr/>
            </p:nvSpPr>
            <p:spPr bwMode="auto">
              <a:xfrm>
                <a:off x="6527" y="4498"/>
                <a:ext cx="624" cy="624"/>
              </a:xfrm>
              <a:custGeom>
                <a:avLst/>
                <a:gdLst>
                  <a:gd name="T0" fmla="*/ 57 w 624"/>
                  <a:gd name="T1" fmla="*/ 0 h 624"/>
                  <a:gd name="T2" fmla="*/ 170 w 624"/>
                  <a:gd name="T3" fmla="*/ 0 h 624"/>
                  <a:gd name="T4" fmla="*/ 170 w 624"/>
                  <a:gd name="T5" fmla="*/ 57 h 624"/>
                  <a:gd name="T6" fmla="*/ 227 w 624"/>
                  <a:gd name="T7" fmla="*/ 57 h 624"/>
                  <a:gd name="T8" fmla="*/ 227 w 624"/>
                  <a:gd name="T9" fmla="*/ 0 h 624"/>
                  <a:gd name="T10" fmla="*/ 453 w 624"/>
                  <a:gd name="T11" fmla="*/ 0 h 624"/>
                  <a:gd name="T12" fmla="*/ 453 w 624"/>
                  <a:gd name="T13" fmla="*/ 57 h 624"/>
                  <a:gd name="T14" fmla="*/ 453 w 624"/>
                  <a:gd name="T15" fmla="*/ 114 h 624"/>
                  <a:gd name="T16" fmla="*/ 510 w 624"/>
                  <a:gd name="T17" fmla="*/ 114 h 624"/>
                  <a:gd name="T18" fmla="*/ 510 w 624"/>
                  <a:gd name="T19" fmla="*/ 170 h 624"/>
                  <a:gd name="T20" fmla="*/ 567 w 624"/>
                  <a:gd name="T21" fmla="*/ 170 h 624"/>
                  <a:gd name="T22" fmla="*/ 567 w 624"/>
                  <a:gd name="T23" fmla="*/ 227 h 624"/>
                  <a:gd name="T24" fmla="*/ 624 w 624"/>
                  <a:gd name="T25" fmla="*/ 227 h 624"/>
                  <a:gd name="T26" fmla="*/ 624 w 624"/>
                  <a:gd name="T27" fmla="*/ 454 h 624"/>
                  <a:gd name="T28" fmla="*/ 567 w 624"/>
                  <a:gd name="T29" fmla="*/ 454 h 624"/>
                  <a:gd name="T30" fmla="*/ 567 w 624"/>
                  <a:gd name="T31" fmla="*/ 511 h 624"/>
                  <a:gd name="T32" fmla="*/ 510 w 624"/>
                  <a:gd name="T33" fmla="*/ 511 h 624"/>
                  <a:gd name="T34" fmla="*/ 510 w 624"/>
                  <a:gd name="T35" fmla="*/ 624 h 624"/>
                  <a:gd name="T36" fmla="*/ 397 w 624"/>
                  <a:gd name="T37" fmla="*/ 624 h 624"/>
                  <a:gd name="T38" fmla="*/ 397 w 624"/>
                  <a:gd name="T39" fmla="*/ 454 h 624"/>
                  <a:gd name="T40" fmla="*/ 283 w 624"/>
                  <a:gd name="T41" fmla="*/ 454 h 624"/>
                  <a:gd name="T42" fmla="*/ 283 w 624"/>
                  <a:gd name="T43" fmla="*/ 340 h 624"/>
                  <a:gd name="T44" fmla="*/ 57 w 624"/>
                  <a:gd name="T45" fmla="*/ 340 h 624"/>
                  <a:gd name="T46" fmla="*/ 57 w 624"/>
                  <a:gd name="T47" fmla="*/ 284 h 624"/>
                  <a:gd name="T48" fmla="*/ 0 w 624"/>
                  <a:gd name="T49" fmla="*/ 284 h 624"/>
                  <a:gd name="T50" fmla="*/ 0 w 624"/>
                  <a:gd name="T51" fmla="*/ 170 h 624"/>
                  <a:gd name="T52" fmla="*/ 57 w 624"/>
                  <a:gd name="T53" fmla="*/ 170 h 624"/>
                  <a:gd name="T54" fmla="*/ 57 w 624"/>
                  <a:gd name="T55" fmla="*/ 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24" h="624">
                    <a:moveTo>
                      <a:pt x="57" y="0"/>
                    </a:moveTo>
                    <a:lnTo>
                      <a:pt x="170" y="0"/>
                    </a:lnTo>
                    <a:lnTo>
                      <a:pt x="170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453" y="0"/>
                    </a:lnTo>
                    <a:lnTo>
                      <a:pt x="453" y="57"/>
                    </a:lnTo>
                    <a:lnTo>
                      <a:pt x="453" y="114"/>
                    </a:lnTo>
                    <a:lnTo>
                      <a:pt x="510" y="114"/>
                    </a:lnTo>
                    <a:lnTo>
                      <a:pt x="510" y="170"/>
                    </a:lnTo>
                    <a:lnTo>
                      <a:pt x="567" y="170"/>
                    </a:lnTo>
                    <a:lnTo>
                      <a:pt x="567" y="227"/>
                    </a:lnTo>
                    <a:lnTo>
                      <a:pt x="624" y="227"/>
                    </a:lnTo>
                    <a:lnTo>
                      <a:pt x="624" y="454"/>
                    </a:lnTo>
                    <a:lnTo>
                      <a:pt x="567" y="454"/>
                    </a:lnTo>
                    <a:lnTo>
                      <a:pt x="567" y="511"/>
                    </a:lnTo>
                    <a:lnTo>
                      <a:pt x="510" y="511"/>
                    </a:lnTo>
                    <a:lnTo>
                      <a:pt x="510" y="624"/>
                    </a:lnTo>
                    <a:lnTo>
                      <a:pt x="397" y="624"/>
                    </a:lnTo>
                    <a:lnTo>
                      <a:pt x="397" y="454"/>
                    </a:lnTo>
                    <a:lnTo>
                      <a:pt x="283" y="454"/>
                    </a:lnTo>
                    <a:lnTo>
                      <a:pt x="283" y="340"/>
                    </a:lnTo>
                    <a:lnTo>
                      <a:pt x="57" y="340"/>
                    </a:lnTo>
                    <a:lnTo>
                      <a:pt x="57" y="284"/>
                    </a:lnTo>
                    <a:lnTo>
                      <a:pt x="0" y="284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3" name="Freeform 949"/>
              <p:cNvSpPr>
                <a:spLocks/>
              </p:cNvSpPr>
              <p:nvPr/>
            </p:nvSpPr>
            <p:spPr bwMode="auto">
              <a:xfrm>
                <a:off x="6924" y="4271"/>
                <a:ext cx="510" cy="624"/>
              </a:xfrm>
              <a:custGeom>
                <a:avLst/>
                <a:gdLst>
                  <a:gd name="T0" fmla="*/ 227 w 510"/>
                  <a:gd name="T1" fmla="*/ 624 h 624"/>
                  <a:gd name="T2" fmla="*/ 283 w 510"/>
                  <a:gd name="T3" fmla="*/ 624 h 624"/>
                  <a:gd name="T4" fmla="*/ 283 w 510"/>
                  <a:gd name="T5" fmla="*/ 567 h 624"/>
                  <a:gd name="T6" fmla="*/ 340 w 510"/>
                  <a:gd name="T7" fmla="*/ 567 h 624"/>
                  <a:gd name="T8" fmla="*/ 340 w 510"/>
                  <a:gd name="T9" fmla="*/ 511 h 624"/>
                  <a:gd name="T10" fmla="*/ 397 w 510"/>
                  <a:gd name="T11" fmla="*/ 511 h 624"/>
                  <a:gd name="T12" fmla="*/ 397 w 510"/>
                  <a:gd name="T13" fmla="*/ 397 h 624"/>
                  <a:gd name="T14" fmla="*/ 453 w 510"/>
                  <a:gd name="T15" fmla="*/ 397 h 624"/>
                  <a:gd name="T16" fmla="*/ 453 w 510"/>
                  <a:gd name="T17" fmla="*/ 341 h 624"/>
                  <a:gd name="T18" fmla="*/ 510 w 510"/>
                  <a:gd name="T19" fmla="*/ 341 h 624"/>
                  <a:gd name="T20" fmla="*/ 510 w 510"/>
                  <a:gd name="T21" fmla="*/ 114 h 624"/>
                  <a:gd name="T22" fmla="*/ 453 w 510"/>
                  <a:gd name="T23" fmla="*/ 114 h 624"/>
                  <a:gd name="T24" fmla="*/ 453 w 510"/>
                  <a:gd name="T25" fmla="*/ 57 h 624"/>
                  <a:gd name="T26" fmla="*/ 397 w 510"/>
                  <a:gd name="T27" fmla="*/ 57 h 624"/>
                  <a:gd name="T28" fmla="*/ 397 w 510"/>
                  <a:gd name="T29" fmla="*/ 0 h 624"/>
                  <a:gd name="T30" fmla="*/ 227 w 510"/>
                  <a:gd name="T31" fmla="*/ 0 h 624"/>
                  <a:gd name="T32" fmla="*/ 227 w 510"/>
                  <a:gd name="T33" fmla="*/ 114 h 624"/>
                  <a:gd name="T34" fmla="*/ 0 w 510"/>
                  <a:gd name="T35" fmla="*/ 114 h 624"/>
                  <a:gd name="T36" fmla="*/ 0 w 510"/>
                  <a:gd name="T37" fmla="*/ 227 h 624"/>
                  <a:gd name="T38" fmla="*/ 56 w 510"/>
                  <a:gd name="T39" fmla="*/ 227 h 624"/>
                  <a:gd name="T40" fmla="*/ 56 w 510"/>
                  <a:gd name="T41" fmla="*/ 341 h 624"/>
                  <a:gd name="T42" fmla="*/ 113 w 510"/>
                  <a:gd name="T43" fmla="*/ 341 h 624"/>
                  <a:gd name="T44" fmla="*/ 113 w 510"/>
                  <a:gd name="T45" fmla="*/ 397 h 624"/>
                  <a:gd name="T46" fmla="*/ 170 w 510"/>
                  <a:gd name="T47" fmla="*/ 397 h 624"/>
                  <a:gd name="T48" fmla="*/ 170 w 510"/>
                  <a:gd name="T49" fmla="*/ 454 h 624"/>
                  <a:gd name="T50" fmla="*/ 227 w 510"/>
                  <a:gd name="T51" fmla="*/ 454 h 624"/>
                  <a:gd name="T52" fmla="*/ 227 w 510"/>
                  <a:gd name="T53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10" h="624">
                    <a:moveTo>
                      <a:pt x="227" y="624"/>
                    </a:moveTo>
                    <a:lnTo>
                      <a:pt x="283" y="624"/>
                    </a:lnTo>
                    <a:lnTo>
                      <a:pt x="283" y="567"/>
                    </a:lnTo>
                    <a:lnTo>
                      <a:pt x="340" y="567"/>
                    </a:lnTo>
                    <a:lnTo>
                      <a:pt x="340" y="511"/>
                    </a:lnTo>
                    <a:lnTo>
                      <a:pt x="397" y="511"/>
                    </a:lnTo>
                    <a:lnTo>
                      <a:pt x="397" y="397"/>
                    </a:lnTo>
                    <a:lnTo>
                      <a:pt x="453" y="397"/>
                    </a:lnTo>
                    <a:lnTo>
                      <a:pt x="453" y="341"/>
                    </a:lnTo>
                    <a:lnTo>
                      <a:pt x="510" y="341"/>
                    </a:lnTo>
                    <a:lnTo>
                      <a:pt x="510" y="114"/>
                    </a:lnTo>
                    <a:lnTo>
                      <a:pt x="453" y="114"/>
                    </a:lnTo>
                    <a:lnTo>
                      <a:pt x="453" y="57"/>
                    </a:lnTo>
                    <a:lnTo>
                      <a:pt x="397" y="57"/>
                    </a:lnTo>
                    <a:lnTo>
                      <a:pt x="397" y="0"/>
                    </a:lnTo>
                    <a:lnTo>
                      <a:pt x="227" y="0"/>
                    </a:lnTo>
                    <a:lnTo>
                      <a:pt x="227" y="114"/>
                    </a:lnTo>
                    <a:lnTo>
                      <a:pt x="0" y="114"/>
                    </a:lnTo>
                    <a:lnTo>
                      <a:pt x="0" y="227"/>
                    </a:lnTo>
                    <a:lnTo>
                      <a:pt x="56" y="227"/>
                    </a:lnTo>
                    <a:lnTo>
                      <a:pt x="56" y="341"/>
                    </a:lnTo>
                    <a:lnTo>
                      <a:pt x="113" y="341"/>
                    </a:lnTo>
                    <a:lnTo>
                      <a:pt x="113" y="397"/>
                    </a:lnTo>
                    <a:lnTo>
                      <a:pt x="170" y="397"/>
                    </a:lnTo>
                    <a:lnTo>
                      <a:pt x="170" y="454"/>
                    </a:lnTo>
                    <a:lnTo>
                      <a:pt x="227" y="454"/>
                    </a:lnTo>
                    <a:lnTo>
                      <a:pt x="227" y="62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4" name="Freeform 950"/>
              <p:cNvSpPr>
                <a:spLocks/>
              </p:cNvSpPr>
              <p:nvPr/>
            </p:nvSpPr>
            <p:spPr bwMode="auto">
              <a:xfrm>
                <a:off x="7207" y="3478"/>
                <a:ext cx="511" cy="907"/>
              </a:xfrm>
              <a:custGeom>
                <a:avLst/>
                <a:gdLst>
                  <a:gd name="T0" fmla="*/ 0 w 511"/>
                  <a:gd name="T1" fmla="*/ 793 h 907"/>
                  <a:gd name="T2" fmla="*/ 0 w 511"/>
                  <a:gd name="T3" fmla="*/ 680 h 907"/>
                  <a:gd name="T4" fmla="*/ 114 w 511"/>
                  <a:gd name="T5" fmla="*/ 680 h 907"/>
                  <a:gd name="T6" fmla="*/ 114 w 511"/>
                  <a:gd name="T7" fmla="*/ 623 h 907"/>
                  <a:gd name="T8" fmla="*/ 57 w 511"/>
                  <a:gd name="T9" fmla="*/ 623 h 907"/>
                  <a:gd name="T10" fmla="*/ 57 w 511"/>
                  <a:gd name="T11" fmla="*/ 397 h 907"/>
                  <a:gd name="T12" fmla="*/ 114 w 511"/>
                  <a:gd name="T13" fmla="*/ 397 h 907"/>
                  <a:gd name="T14" fmla="*/ 114 w 511"/>
                  <a:gd name="T15" fmla="*/ 283 h 907"/>
                  <a:gd name="T16" fmla="*/ 170 w 511"/>
                  <a:gd name="T17" fmla="*/ 283 h 907"/>
                  <a:gd name="T18" fmla="*/ 170 w 511"/>
                  <a:gd name="T19" fmla="*/ 226 h 907"/>
                  <a:gd name="T20" fmla="*/ 0 w 511"/>
                  <a:gd name="T21" fmla="*/ 226 h 907"/>
                  <a:gd name="T22" fmla="*/ 0 w 511"/>
                  <a:gd name="T23" fmla="*/ 113 h 907"/>
                  <a:gd name="T24" fmla="*/ 57 w 511"/>
                  <a:gd name="T25" fmla="*/ 113 h 907"/>
                  <a:gd name="T26" fmla="*/ 57 w 511"/>
                  <a:gd name="T27" fmla="*/ 0 h 907"/>
                  <a:gd name="T28" fmla="*/ 284 w 511"/>
                  <a:gd name="T29" fmla="*/ 0 h 907"/>
                  <a:gd name="T30" fmla="*/ 284 w 511"/>
                  <a:gd name="T31" fmla="*/ 113 h 907"/>
                  <a:gd name="T32" fmla="*/ 227 w 511"/>
                  <a:gd name="T33" fmla="*/ 113 h 907"/>
                  <a:gd name="T34" fmla="*/ 227 w 511"/>
                  <a:gd name="T35" fmla="*/ 170 h 907"/>
                  <a:gd name="T36" fmla="*/ 284 w 511"/>
                  <a:gd name="T37" fmla="*/ 170 h 907"/>
                  <a:gd name="T38" fmla="*/ 284 w 511"/>
                  <a:gd name="T39" fmla="*/ 283 h 907"/>
                  <a:gd name="T40" fmla="*/ 397 w 511"/>
                  <a:gd name="T41" fmla="*/ 283 h 907"/>
                  <a:gd name="T42" fmla="*/ 397 w 511"/>
                  <a:gd name="T43" fmla="*/ 340 h 907"/>
                  <a:gd name="T44" fmla="*/ 454 w 511"/>
                  <a:gd name="T45" fmla="*/ 340 h 907"/>
                  <a:gd name="T46" fmla="*/ 454 w 511"/>
                  <a:gd name="T47" fmla="*/ 397 h 907"/>
                  <a:gd name="T48" fmla="*/ 511 w 511"/>
                  <a:gd name="T49" fmla="*/ 397 h 907"/>
                  <a:gd name="T50" fmla="*/ 511 w 511"/>
                  <a:gd name="T51" fmla="*/ 567 h 907"/>
                  <a:gd name="T52" fmla="*/ 454 w 511"/>
                  <a:gd name="T53" fmla="*/ 567 h 907"/>
                  <a:gd name="T54" fmla="*/ 454 w 511"/>
                  <a:gd name="T55" fmla="*/ 793 h 907"/>
                  <a:gd name="T56" fmla="*/ 397 w 511"/>
                  <a:gd name="T57" fmla="*/ 793 h 907"/>
                  <a:gd name="T58" fmla="*/ 397 w 511"/>
                  <a:gd name="T59" fmla="*/ 850 h 907"/>
                  <a:gd name="T60" fmla="*/ 284 w 511"/>
                  <a:gd name="T61" fmla="*/ 850 h 907"/>
                  <a:gd name="T62" fmla="*/ 284 w 511"/>
                  <a:gd name="T63" fmla="*/ 907 h 907"/>
                  <a:gd name="T64" fmla="*/ 170 w 511"/>
                  <a:gd name="T65" fmla="*/ 907 h 907"/>
                  <a:gd name="T66" fmla="*/ 170 w 511"/>
                  <a:gd name="T67" fmla="*/ 850 h 907"/>
                  <a:gd name="T68" fmla="*/ 114 w 511"/>
                  <a:gd name="T69" fmla="*/ 850 h 907"/>
                  <a:gd name="T70" fmla="*/ 114 w 511"/>
                  <a:gd name="T71" fmla="*/ 793 h 907"/>
                  <a:gd name="T72" fmla="*/ 0 w 511"/>
                  <a:gd name="T73" fmla="*/ 793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11" h="907">
                    <a:moveTo>
                      <a:pt x="0" y="793"/>
                    </a:moveTo>
                    <a:lnTo>
                      <a:pt x="0" y="680"/>
                    </a:lnTo>
                    <a:lnTo>
                      <a:pt x="114" y="680"/>
                    </a:lnTo>
                    <a:lnTo>
                      <a:pt x="114" y="623"/>
                    </a:lnTo>
                    <a:lnTo>
                      <a:pt x="57" y="623"/>
                    </a:lnTo>
                    <a:lnTo>
                      <a:pt x="57" y="397"/>
                    </a:lnTo>
                    <a:lnTo>
                      <a:pt x="114" y="397"/>
                    </a:lnTo>
                    <a:lnTo>
                      <a:pt x="114" y="283"/>
                    </a:lnTo>
                    <a:lnTo>
                      <a:pt x="170" y="283"/>
                    </a:lnTo>
                    <a:lnTo>
                      <a:pt x="170" y="226"/>
                    </a:lnTo>
                    <a:lnTo>
                      <a:pt x="0" y="226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0"/>
                    </a:lnTo>
                    <a:lnTo>
                      <a:pt x="284" y="0"/>
                    </a:lnTo>
                    <a:lnTo>
                      <a:pt x="284" y="113"/>
                    </a:lnTo>
                    <a:lnTo>
                      <a:pt x="227" y="113"/>
                    </a:lnTo>
                    <a:lnTo>
                      <a:pt x="227" y="170"/>
                    </a:lnTo>
                    <a:lnTo>
                      <a:pt x="284" y="170"/>
                    </a:lnTo>
                    <a:lnTo>
                      <a:pt x="284" y="283"/>
                    </a:lnTo>
                    <a:lnTo>
                      <a:pt x="397" y="283"/>
                    </a:lnTo>
                    <a:lnTo>
                      <a:pt x="397" y="340"/>
                    </a:lnTo>
                    <a:lnTo>
                      <a:pt x="454" y="340"/>
                    </a:lnTo>
                    <a:lnTo>
                      <a:pt x="454" y="397"/>
                    </a:lnTo>
                    <a:lnTo>
                      <a:pt x="511" y="397"/>
                    </a:lnTo>
                    <a:lnTo>
                      <a:pt x="511" y="567"/>
                    </a:lnTo>
                    <a:lnTo>
                      <a:pt x="454" y="567"/>
                    </a:lnTo>
                    <a:lnTo>
                      <a:pt x="454" y="793"/>
                    </a:lnTo>
                    <a:lnTo>
                      <a:pt x="397" y="793"/>
                    </a:lnTo>
                    <a:lnTo>
                      <a:pt x="397" y="850"/>
                    </a:lnTo>
                    <a:lnTo>
                      <a:pt x="284" y="850"/>
                    </a:lnTo>
                    <a:lnTo>
                      <a:pt x="284" y="907"/>
                    </a:lnTo>
                    <a:lnTo>
                      <a:pt x="170" y="907"/>
                    </a:lnTo>
                    <a:lnTo>
                      <a:pt x="170" y="850"/>
                    </a:lnTo>
                    <a:lnTo>
                      <a:pt x="114" y="850"/>
                    </a:lnTo>
                    <a:lnTo>
                      <a:pt x="114" y="793"/>
                    </a:lnTo>
                    <a:lnTo>
                      <a:pt x="0" y="79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5" name="Freeform 951"/>
              <p:cNvSpPr>
                <a:spLocks/>
              </p:cNvSpPr>
              <p:nvPr/>
            </p:nvSpPr>
            <p:spPr bwMode="auto">
              <a:xfrm>
                <a:off x="6584" y="3024"/>
                <a:ext cx="113" cy="227"/>
              </a:xfrm>
              <a:custGeom>
                <a:avLst/>
                <a:gdLst>
                  <a:gd name="T0" fmla="*/ 113 w 113"/>
                  <a:gd name="T1" fmla="*/ 0 h 227"/>
                  <a:gd name="T2" fmla="*/ 0 w 113"/>
                  <a:gd name="T3" fmla="*/ 0 h 227"/>
                  <a:gd name="T4" fmla="*/ 0 w 113"/>
                  <a:gd name="T5" fmla="*/ 227 h 227"/>
                  <a:gd name="T6" fmla="*/ 56 w 113"/>
                  <a:gd name="T7" fmla="*/ 227 h 227"/>
                  <a:gd name="T8" fmla="*/ 56 w 113"/>
                  <a:gd name="T9" fmla="*/ 170 h 227"/>
                  <a:gd name="T10" fmla="*/ 113 w 113"/>
                  <a:gd name="T11" fmla="*/ 170 h 227"/>
                  <a:gd name="T12" fmla="*/ 113 w 113"/>
                  <a:gd name="T13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3" h="227">
                    <a:moveTo>
                      <a:pt x="113" y="0"/>
                    </a:moveTo>
                    <a:lnTo>
                      <a:pt x="0" y="0"/>
                    </a:lnTo>
                    <a:lnTo>
                      <a:pt x="0" y="227"/>
                    </a:lnTo>
                    <a:lnTo>
                      <a:pt x="56" y="227"/>
                    </a:lnTo>
                    <a:lnTo>
                      <a:pt x="56" y="170"/>
                    </a:lnTo>
                    <a:lnTo>
                      <a:pt x="113" y="170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6" name="Freeform 952"/>
              <p:cNvSpPr>
                <a:spLocks/>
              </p:cNvSpPr>
              <p:nvPr/>
            </p:nvSpPr>
            <p:spPr bwMode="auto">
              <a:xfrm>
                <a:off x="6017" y="3364"/>
                <a:ext cx="680" cy="567"/>
              </a:xfrm>
              <a:custGeom>
                <a:avLst/>
                <a:gdLst>
                  <a:gd name="T0" fmla="*/ 623 w 680"/>
                  <a:gd name="T1" fmla="*/ 0 h 567"/>
                  <a:gd name="T2" fmla="*/ 680 w 680"/>
                  <a:gd name="T3" fmla="*/ 0 h 567"/>
                  <a:gd name="T4" fmla="*/ 680 w 680"/>
                  <a:gd name="T5" fmla="*/ 227 h 567"/>
                  <a:gd name="T6" fmla="*/ 623 w 680"/>
                  <a:gd name="T7" fmla="*/ 227 h 567"/>
                  <a:gd name="T8" fmla="*/ 623 w 680"/>
                  <a:gd name="T9" fmla="*/ 284 h 567"/>
                  <a:gd name="T10" fmla="*/ 510 w 680"/>
                  <a:gd name="T11" fmla="*/ 284 h 567"/>
                  <a:gd name="T12" fmla="*/ 510 w 680"/>
                  <a:gd name="T13" fmla="*/ 340 h 567"/>
                  <a:gd name="T14" fmla="*/ 396 w 680"/>
                  <a:gd name="T15" fmla="*/ 340 h 567"/>
                  <a:gd name="T16" fmla="*/ 396 w 680"/>
                  <a:gd name="T17" fmla="*/ 397 h 567"/>
                  <a:gd name="T18" fmla="*/ 340 w 680"/>
                  <a:gd name="T19" fmla="*/ 397 h 567"/>
                  <a:gd name="T20" fmla="*/ 340 w 680"/>
                  <a:gd name="T21" fmla="*/ 567 h 567"/>
                  <a:gd name="T22" fmla="*/ 56 w 680"/>
                  <a:gd name="T23" fmla="*/ 567 h 567"/>
                  <a:gd name="T24" fmla="*/ 56 w 680"/>
                  <a:gd name="T25" fmla="*/ 511 h 567"/>
                  <a:gd name="T26" fmla="*/ 0 w 680"/>
                  <a:gd name="T27" fmla="*/ 511 h 567"/>
                  <a:gd name="T28" fmla="*/ 0 w 680"/>
                  <a:gd name="T29" fmla="*/ 397 h 567"/>
                  <a:gd name="T30" fmla="*/ 56 w 680"/>
                  <a:gd name="T31" fmla="*/ 397 h 567"/>
                  <a:gd name="T32" fmla="*/ 56 w 680"/>
                  <a:gd name="T33" fmla="*/ 284 h 567"/>
                  <a:gd name="T34" fmla="*/ 113 w 680"/>
                  <a:gd name="T35" fmla="*/ 284 h 567"/>
                  <a:gd name="T36" fmla="*/ 113 w 680"/>
                  <a:gd name="T37" fmla="*/ 114 h 567"/>
                  <a:gd name="T38" fmla="*/ 226 w 680"/>
                  <a:gd name="T39" fmla="*/ 114 h 567"/>
                  <a:gd name="T40" fmla="*/ 226 w 680"/>
                  <a:gd name="T41" fmla="*/ 170 h 567"/>
                  <a:gd name="T42" fmla="*/ 453 w 680"/>
                  <a:gd name="T43" fmla="*/ 170 h 567"/>
                  <a:gd name="T44" fmla="*/ 453 w 680"/>
                  <a:gd name="T45" fmla="*/ 114 h 567"/>
                  <a:gd name="T46" fmla="*/ 567 w 680"/>
                  <a:gd name="T47" fmla="*/ 114 h 567"/>
                  <a:gd name="T48" fmla="*/ 567 w 680"/>
                  <a:gd name="T49" fmla="*/ 170 h 567"/>
                  <a:gd name="T50" fmla="*/ 623 w 680"/>
                  <a:gd name="T51" fmla="*/ 170 h 567"/>
                  <a:gd name="T52" fmla="*/ 623 w 680"/>
                  <a:gd name="T53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80" h="567">
                    <a:moveTo>
                      <a:pt x="623" y="0"/>
                    </a:moveTo>
                    <a:lnTo>
                      <a:pt x="680" y="0"/>
                    </a:lnTo>
                    <a:lnTo>
                      <a:pt x="680" y="227"/>
                    </a:lnTo>
                    <a:lnTo>
                      <a:pt x="623" y="227"/>
                    </a:lnTo>
                    <a:lnTo>
                      <a:pt x="623" y="284"/>
                    </a:lnTo>
                    <a:lnTo>
                      <a:pt x="510" y="284"/>
                    </a:lnTo>
                    <a:lnTo>
                      <a:pt x="510" y="340"/>
                    </a:lnTo>
                    <a:lnTo>
                      <a:pt x="396" y="340"/>
                    </a:lnTo>
                    <a:lnTo>
                      <a:pt x="396" y="397"/>
                    </a:lnTo>
                    <a:lnTo>
                      <a:pt x="340" y="397"/>
                    </a:lnTo>
                    <a:lnTo>
                      <a:pt x="340" y="567"/>
                    </a:lnTo>
                    <a:lnTo>
                      <a:pt x="56" y="567"/>
                    </a:lnTo>
                    <a:lnTo>
                      <a:pt x="56" y="511"/>
                    </a:lnTo>
                    <a:lnTo>
                      <a:pt x="0" y="511"/>
                    </a:lnTo>
                    <a:lnTo>
                      <a:pt x="0" y="397"/>
                    </a:lnTo>
                    <a:lnTo>
                      <a:pt x="56" y="397"/>
                    </a:lnTo>
                    <a:lnTo>
                      <a:pt x="56" y="284"/>
                    </a:lnTo>
                    <a:lnTo>
                      <a:pt x="113" y="284"/>
                    </a:lnTo>
                    <a:lnTo>
                      <a:pt x="113" y="114"/>
                    </a:lnTo>
                    <a:lnTo>
                      <a:pt x="226" y="114"/>
                    </a:lnTo>
                    <a:lnTo>
                      <a:pt x="226" y="170"/>
                    </a:lnTo>
                    <a:lnTo>
                      <a:pt x="453" y="170"/>
                    </a:lnTo>
                    <a:lnTo>
                      <a:pt x="453" y="114"/>
                    </a:lnTo>
                    <a:lnTo>
                      <a:pt x="567" y="114"/>
                    </a:lnTo>
                    <a:lnTo>
                      <a:pt x="567" y="170"/>
                    </a:lnTo>
                    <a:lnTo>
                      <a:pt x="623" y="170"/>
                    </a:lnTo>
                    <a:lnTo>
                      <a:pt x="62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7" name="Freeform 953"/>
              <p:cNvSpPr>
                <a:spLocks/>
              </p:cNvSpPr>
              <p:nvPr/>
            </p:nvSpPr>
            <p:spPr bwMode="auto">
              <a:xfrm>
                <a:off x="6697" y="3194"/>
                <a:ext cx="567" cy="454"/>
              </a:xfrm>
              <a:custGeom>
                <a:avLst/>
                <a:gdLst>
                  <a:gd name="T0" fmla="*/ 0 w 567"/>
                  <a:gd name="T1" fmla="*/ 114 h 454"/>
                  <a:gd name="T2" fmla="*/ 0 w 567"/>
                  <a:gd name="T3" fmla="*/ 454 h 454"/>
                  <a:gd name="T4" fmla="*/ 227 w 567"/>
                  <a:gd name="T5" fmla="*/ 454 h 454"/>
                  <a:gd name="T6" fmla="*/ 227 w 567"/>
                  <a:gd name="T7" fmla="*/ 397 h 454"/>
                  <a:gd name="T8" fmla="*/ 567 w 567"/>
                  <a:gd name="T9" fmla="*/ 397 h 454"/>
                  <a:gd name="T10" fmla="*/ 567 w 567"/>
                  <a:gd name="T11" fmla="*/ 227 h 454"/>
                  <a:gd name="T12" fmla="*/ 510 w 567"/>
                  <a:gd name="T13" fmla="*/ 227 h 454"/>
                  <a:gd name="T14" fmla="*/ 510 w 567"/>
                  <a:gd name="T15" fmla="*/ 0 h 454"/>
                  <a:gd name="T16" fmla="*/ 170 w 567"/>
                  <a:gd name="T17" fmla="*/ 0 h 454"/>
                  <a:gd name="T18" fmla="*/ 170 w 567"/>
                  <a:gd name="T19" fmla="*/ 57 h 454"/>
                  <a:gd name="T20" fmla="*/ 113 w 567"/>
                  <a:gd name="T21" fmla="*/ 57 h 454"/>
                  <a:gd name="T22" fmla="*/ 113 w 567"/>
                  <a:gd name="T23" fmla="*/ 114 h 454"/>
                  <a:gd name="T24" fmla="*/ 0 w 567"/>
                  <a:gd name="T25" fmla="*/ 11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7" h="454">
                    <a:moveTo>
                      <a:pt x="0" y="114"/>
                    </a:moveTo>
                    <a:lnTo>
                      <a:pt x="0" y="454"/>
                    </a:lnTo>
                    <a:lnTo>
                      <a:pt x="227" y="454"/>
                    </a:lnTo>
                    <a:lnTo>
                      <a:pt x="227" y="397"/>
                    </a:lnTo>
                    <a:lnTo>
                      <a:pt x="567" y="397"/>
                    </a:lnTo>
                    <a:lnTo>
                      <a:pt x="567" y="227"/>
                    </a:lnTo>
                    <a:lnTo>
                      <a:pt x="510" y="227"/>
                    </a:lnTo>
                    <a:lnTo>
                      <a:pt x="510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113" y="57"/>
                    </a:lnTo>
                    <a:lnTo>
                      <a:pt x="113" y="114"/>
                    </a:lnTo>
                    <a:lnTo>
                      <a:pt x="0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8" name="Freeform 954"/>
              <p:cNvSpPr>
                <a:spLocks/>
              </p:cNvSpPr>
              <p:nvPr/>
            </p:nvSpPr>
            <p:spPr bwMode="auto">
              <a:xfrm>
                <a:off x="6697" y="2684"/>
                <a:ext cx="567" cy="624"/>
              </a:xfrm>
              <a:custGeom>
                <a:avLst/>
                <a:gdLst>
                  <a:gd name="T0" fmla="*/ 0 w 567"/>
                  <a:gd name="T1" fmla="*/ 567 h 624"/>
                  <a:gd name="T2" fmla="*/ 57 w 567"/>
                  <a:gd name="T3" fmla="*/ 567 h 624"/>
                  <a:gd name="T4" fmla="*/ 57 w 567"/>
                  <a:gd name="T5" fmla="*/ 510 h 624"/>
                  <a:gd name="T6" fmla="*/ 113 w 567"/>
                  <a:gd name="T7" fmla="*/ 510 h 624"/>
                  <a:gd name="T8" fmla="*/ 113 w 567"/>
                  <a:gd name="T9" fmla="*/ 453 h 624"/>
                  <a:gd name="T10" fmla="*/ 170 w 567"/>
                  <a:gd name="T11" fmla="*/ 453 h 624"/>
                  <a:gd name="T12" fmla="*/ 170 w 567"/>
                  <a:gd name="T13" fmla="*/ 340 h 624"/>
                  <a:gd name="T14" fmla="*/ 227 w 567"/>
                  <a:gd name="T15" fmla="*/ 340 h 624"/>
                  <a:gd name="T16" fmla="*/ 227 w 567"/>
                  <a:gd name="T17" fmla="*/ 283 h 624"/>
                  <a:gd name="T18" fmla="*/ 283 w 567"/>
                  <a:gd name="T19" fmla="*/ 283 h 624"/>
                  <a:gd name="T20" fmla="*/ 283 w 567"/>
                  <a:gd name="T21" fmla="*/ 227 h 624"/>
                  <a:gd name="T22" fmla="*/ 283 w 567"/>
                  <a:gd name="T23" fmla="*/ 170 h 624"/>
                  <a:gd name="T24" fmla="*/ 340 w 567"/>
                  <a:gd name="T25" fmla="*/ 170 h 624"/>
                  <a:gd name="T26" fmla="*/ 340 w 567"/>
                  <a:gd name="T27" fmla="*/ 113 h 624"/>
                  <a:gd name="T28" fmla="*/ 397 w 567"/>
                  <a:gd name="T29" fmla="*/ 113 h 624"/>
                  <a:gd name="T30" fmla="*/ 397 w 567"/>
                  <a:gd name="T31" fmla="*/ 0 h 624"/>
                  <a:gd name="T32" fmla="*/ 510 w 567"/>
                  <a:gd name="T33" fmla="*/ 0 h 624"/>
                  <a:gd name="T34" fmla="*/ 510 w 567"/>
                  <a:gd name="T35" fmla="*/ 227 h 624"/>
                  <a:gd name="T36" fmla="*/ 567 w 567"/>
                  <a:gd name="T37" fmla="*/ 227 h 624"/>
                  <a:gd name="T38" fmla="*/ 567 w 567"/>
                  <a:gd name="T39" fmla="*/ 340 h 624"/>
                  <a:gd name="T40" fmla="*/ 510 w 567"/>
                  <a:gd name="T41" fmla="*/ 340 h 624"/>
                  <a:gd name="T42" fmla="*/ 510 w 567"/>
                  <a:gd name="T43" fmla="*/ 510 h 624"/>
                  <a:gd name="T44" fmla="*/ 170 w 567"/>
                  <a:gd name="T45" fmla="*/ 510 h 624"/>
                  <a:gd name="T46" fmla="*/ 170 w 567"/>
                  <a:gd name="T47" fmla="*/ 567 h 624"/>
                  <a:gd name="T48" fmla="*/ 113 w 567"/>
                  <a:gd name="T49" fmla="*/ 567 h 624"/>
                  <a:gd name="T50" fmla="*/ 113 w 567"/>
                  <a:gd name="T51" fmla="*/ 624 h 624"/>
                  <a:gd name="T52" fmla="*/ 0 w 567"/>
                  <a:gd name="T53" fmla="*/ 624 h 624"/>
                  <a:gd name="T54" fmla="*/ 0 w 567"/>
                  <a:gd name="T55" fmla="*/ 567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67" h="624">
                    <a:moveTo>
                      <a:pt x="0" y="567"/>
                    </a:moveTo>
                    <a:lnTo>
                      <a:pt x="57" y="567"/>
                    </a:lnTo>
                    <a:lnTo>
                      <a:pt x="57" y="510"/>
                    </a:lnTo>
                    <a:lnTo>
                      <a:pt x="113" y="510"/>
                    </a:lnTo>
                    <a:lnTo>
                      <a:pt x="113" y="453"/>
                    </a:lnTo>
                    <a:lnTo>
                      <a:pt x="170" y="453"/>
                    </a:lnTo>
                    <a:lnTo>
                      <a:pt x="170" y="340"/>
                    </a:lnTo>
                    <a:lnTo>
                      <a:pt x="227" y="340"/>
                    </a:lnTo>
                    <a:lnTo>
                      <a:pt x="227" y="283"/>
                    </a:lnTo>
                    <a:lnTo>
                      <a:pt x="283" y="283"/>
                    </a:lnTo>
                    <a:lnTo>
                      <a:pt x="283" y="227"/>
                    </a:lnTo>
                    <a:lnTo>
                      <a:pt x="283" y="170"/>
                    </a:lnTo>
                    <a:lnTo>
                      <a:pt x="340" y="170"/>
                    </a:lnTo>
                    <a:lnTo>
                      <a:pt x="340" y="113"/>
                    </a:lnTo>
                    <a:lnTo>
                      <a:pt x="397" y="113"/>
                    </a:lnTo>
                    <a:lnTo>
                      <a:pt x="397" y="0"/>
                    </a:lnTo>
                    <a:lnTo>
                      <a:pt x="510" y="0"/>
                    </a:lnTo>
                    <a:lnTo>
                      <a:pt x="510" y="227"/>
                    </a:lnTo>
                    <a:lnTo>
                      <a:pt x="567" y="227"/>
                    </a:lnTo>
                    <a:lnTo>
                      <a:pt x="567" y="340"/>
                    </a:lnTo>
                    <a:lnTo>
                      <a:pt x="510" y="340"/>
                    </a:lnTo>
                    <a:lnTo>
                      <a:pt x="510" y="510"/>
                    </a:lnTo>
                    <a:lnTo>
                      <a:pt x="170" y="510"/>
                    </a:lnTo>
                    <a:lnTo>
                      <a:pt x="170" y="567"/>
                    </a:lnTo>
                    <a:lnTo>
                      <a:pt x="113" y="567"/>
                    </a:lnTo>
                    <a:lnTo>
                      <a:pt x="113" y="624"/>
                    </a:lnTo>
                    <a:lnTo>
                      <a:pt x="0" y="624"/>
                    </a:lnTo>
                    <a:lnTo>
                      <a:pt x="0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9" name="Freeform 955"/>
              <p:cNvSpPr>
                <a:spLocks/>
              </p:cNvSpPr>
              <p:nvPr/>
            </p:nvSpPr>
            <p:spPr bwMode="auto">
              <a:xfrm>
                <a:off x="6697" y="2627"/>
                <a:ext cx="397" cy="567"/>
              </a:xfrm>
              <a:custGeom>
                <a:avLst/>
                <a:gdLst>
                  <a:gd name="T0" fmla="*/ 397 w 397"/>
                  <a:gd name="T1" fmla="*/ 0 h 567"/>
                  <a:gd name="T2" fmla="*/ 397 w 397"/>
                  <a:gd name="T3" fmla="*/ 170 h 567"/>
                  <a:gd name="T4" fmla="*/ 340 w 397"/>
                  <a:gd name="T5" fmla="*/ 170 h 567"/>
                  <a:gd name="T6" fmla="*/ 340 w 397"/>
                  <a:gd name="T7" fmla="*/ 227 h 567"/>
                  <a:gd name="T8" fmla="*/ 283 w 397"/>
                  <a:gd name="T9" fmla="*/ 227 h 567"/>
                  <a:gd name="T10" fmla="*/ 283 w 397"/>
                  <a:gd name="T11" fmla="*/ 340 h 567"/>
                  <a:gd name="T12" fmla="*/ 227 w 397"/>
                  <a:gd name="T13" fmla="*/ 340 h 567"/>
                  <a:gd name="T14" fmla="*/ 227 w 397"/>
                  <a:gd name="T15" fmla="*/ 397 h 567"/>
                  <a:gd name="T16" fmla="*/ 170 w 397"/>
                  <a:gd name="T17" fmla="*/ 397 h 567"/>
                  <a:gd name="T18" fmla="*/ 170 w 397"/>
                  <a:gd name="T19" fmla="*/ 510 h 567"/>
                  <a:gd name="T20" fmla="*/ 113 w 397"/>
                  <a:gd name="T21" fmla="*/ 510 h 567"/>
                  <a:gd name="T22" fmla="*/ 113 w 397"/>
                  <a:gd name="T23" fmla="*/ 567 h 567"/>
                  <a:gd name="T24" fmla="*/ 57 w 397"/>
                  <a:gd name="T25" fmla="*/ 567 h 567"/>
                  <a:gd name="T26" fmla="*/ 0 w 397"/>
                  <a:gd name="T27" fmla="*/ 567 h 567"/>
                  <a:gd name="T28" fmla="*/ 0 w 397"/>
                  <a:gd name="T29" fmla="*/ 113 h 567"/>
                  <a:gd name="T30" fmla="*/ 170 w 397"/>
                  <a:gd name="T31" fmla="*/ 113 h 567"/>
                  <a:gd name="T32" fmla="*/ 170 w 397"/>
                  <a:gd name="T33" fmla="*/ 57 h 567"/>
                  <a:gd name="T34" fmla="*/ 340 w 397"/>
                  <a:gd name="T35" fmla="*/ 57 h 567"/>
                  <a:gd name="T36" fmla="*/ 340 w 397"/>
                  <a:gd name="T37" fmla="*/ 0 h 567"/>
                  <a:gd name="T38" fmla="*/ 397 w 397"/>
                  <a:gd name="T39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97" h="567">
                    <a:moveTo>
                      <a:pt x="397" y="0"/>
                    </a:moveTo>
                    <a:lnTo>
                      <a:pt x="397" y="170"/>
                    </a:lnTo>
                    <a:lnTo>
                      <a:pt x="340" y="170"/>
                    </a:lnTo>
                    <a:lnTo>
                      <a:pt x="340" y="227"/>
                    </a:lnTo>
                    <a:lnTo>
                      <a:pt x="283" y="227"/>
                    </a:lnTo>
                    <a:lnTo>
                      <a:pt x="283" y="340"/>
                    </a:lnTo>
                    <a:lnTo>
                      <a:pt x="227" y="340"/>
                    </a:lnTo>
                    <a:lnTo>
                      <a:pt x="227" y="397"/>
                    </a:lnTo>
                    <a:lnTo>
                      <a:pt x="170" y="397"/>
                    </a:lnTo>
                    <a:lnTo>
                      <a:pt x="170" y="510"/>
                    </a:lnTo>
                    <a:lnTo>
                      <a:pt x="113" y="510"/>
                    </a:lnTo>
                    <a:lnTo>
                      <a:pt x="113" y="567"/>
                    </a:lnTo>
                    <a:lnTo>
                      <a:pt x="57" y="567"/>
                    </a:lnTo>
                    <a:lnTo>
                      <a:pt x="0" y="567"/>
                    </a:lnTo>
                    <a:lnTo>
                      <a:pt x="0" y="113"/>
                    </a:lnTo>
                    <a:lnTo>
                      <a:pt x="170" y="113"/>
                    </a:lnTo>
                    <a:lnTo>
                      <a:pt x="170" y="57"/>
                    </a:lnTo>
                    <a:lnTo>
                      <a:pt x="340" y="57"/>
                    </a:lnTo>
                    <a:lnTo>
                      <a:pt x="340" y="0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0" name="Freeform 956"/>
              <p:cNvSpPr>
                <a:spLocks/>
              </p:cNvSpPr>
              <p:nvPr/>
            </p:nvSpPr>
            <p:spPr bwMode="auto">
              <a:xfrm>
                <a:off x="7207" y="2854"/>
                <a:ext cx="340" cy="624"/>
              </a:xfrm>
              <a:custGeom>
                <a:avLst/>
                <a:gdLst>
                  <a:gd name="T0" fmla="*/ 340 w 340"/>
                  <a:gd name="T1" fmla="*/ 0 h 624"/>
                  <a:gd name="T2" fmla="*/ 0 w 340"/>
                  <a:gd name="T3" fmla="*/ 0 h 624"/>
                  <a:gd name="T4" fmla="*/ 0 w 340"/>
                  <a:gd name="T5" fmla="*/ 57 h 624"/>
                  <a:gd name="T6" fmla="*/ 57 w 340"/>
                  <a:gd name="T7" fmla="*/ 57 h 624"/>
                  <a:gd name="T8" fmla="*/ 57 w 340"/>
                  <a:gd name="T9" fmla="*/ 170 h 624"/>
                  <a:gd name="T10" fmla="*/ 0 w 340"/>
                  <a:gd name="T11" fmla="*/ 170 h 624"/>
                  <a:gd name="T12" fmla="*/ 0 w 340"/>
                  <a:gd name="T13" fmla="*/ 567 h 624"/>
                  <a:gd name="T14" fmla="*/ 57 w 340"/>
                  <a:gd name="T15" fmla="*/ 567 h 624"/>
                  <a:gd name="T16" fmla="*/ 57 w 340"/>
                  <a:gd name="T17" fmla="*/ 624 h 624"/>
                  <a:gd name="T18" fmla="*/ 284 w 340"/>
                  <a:gd name="T19" fmla="*/ 624 h 624"/>
                  <a:gd name="T20" fmla="*/ 284 w 340"/>
                  <a:gd name="T21" fmla="*/ 510 h 624"/>
                  <a:gd name="T22" fmla="*/ 170 w 340"/>
                  <a:gd name="T23" fmla="*/ 510 h 624"/>
                  <a:gd name="T24" fmla="*/ 170 w 340"/>
                  <a:gd name="T25" fmla="*/ 227 h 624"/>
                  <a:gd name="T26" fmla="*/ 227 w 340"/>
                  <a:gd name="T27" fmla="*/ 227 h 624"/>
                  <a:gd name="T28" fmla="*/ 227 w 340"/>
                  <a:gd name="T29" fmla="*/ 170 h 624"/>
                  <a:gd name="T30" fmla="*/ 284 w 340"/>
                  <a:gd name="T31" fmla="*/ 170 h 624"/>
                  <a:gd name="T32" fmla="*/ 284 w 340"/>
                  <a:gd name="T33" fmla="*/ 113 h 624"/>
                  <a:gd name="T34" fmla="*/ 340 w 340"/>
                  <a:gd name="T35" fmla="*/ 113 h 624"/>
                  <a:gd name="T36" fmla="*/ 340 w 340"/>
                  <a:gd name="T37" fmla="*/ 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0" h="624">
                    <a:moveTo>
                      <a:pt x="340" y="0"/>
                    </a:moveTo>
                    <a:lnTo>
                      <a:pt x="0" y="0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567"/>
                    </a:lnTo>
                    <a:lnTo>
                      <a:pt x="57" y="567"/>
                    </a:lnTo>
                    <a:lnTo>
                      <a:pt x="57" y="624"/>
                    </a:lnTo>
                    <a:lnTo>
                      <a:pt x="284" y="624"/>
                    </a:lnTo>
                    <a:lnTo>
                      <a:pt x="284" y="510"/>
                    </a:lnTo>
                    <a:lnTo>
                      <a:pt x="170" y="510"/>
                    </a:lnTo>
                    <a:lnTo>
                      <a:pt x="170" y="227"/>
                    </a:lnTo>
                    <a:lnTo>
                      <a:pt x="227" y="227"/>
                    </a:lnTo>
                    <a:lnTo>
                      <a:pt x="227" y="170"/>
                    </a:lnTo>
                    <a:lnTo>
                      <a:pt x="284" y="170"/>
                    </a:lnTo>
                    <a:lnTo>
                      <a:pt x="284" y="113"/>
                    </a:lnTo>
                    <a:lnTo>
                      <a:pt x="340" y="113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1" name="Freeform 957"/>
              <p:cNvSpPr>
                <a:spLocks/>
              </p:cNvSpPr>
              <p:nvPr/>
            </p:nvSpPr>
            <p:spPr bwMode="auto">
              <a:xfrm>
                <a:off x="6017" y="3591"/>
                <a:ext cx="1360" cy="964"/>
              </a:xfrm>
              <a:custGeom>
                <a:avLst/>
                <a:gdLst>
                  <a:gd name="T0" fmla="*/ 113 w 1360"/>
                  <a:gd name="T1" fmla="*/ 340 h 964"/>
                  <a:gd name="T2" fmla="*/ 340 w 1360"/>
                  <a:gd name="T3" fmla="*/ 340 h 964"/>
                  <a:gd name="T4" fmla="*/ 340 w 1360"/>
                  <a:gd name="T5" fmla="*/ 170 h 964"/>
                  <a:gd name="T6" fmla="*/ 396 w 1360"/>
                  <a:gd name="T7" fmla="*/ 170 h 964"/>
                  <a:gd name="T8" fmla="*/ 396 w 1360"/>
                  <a:gd name="T9" fmla="*/ 113 h 964"/>
                  <a:gd name="T10" fmla="*/ 510 w 1360"/>
                  <a:gd name="T11" fmla="*/ 113 h 964"/>
                  <a:gd name="T12" fmla="*/ 510 w 1360"/>
                  <a:gd name="T13" fmla="*/ 57 h 964"/>
                  <a:gd name="T14" fmla="*/ 623 w 1360"/>
                  <a:gd name="T15" fmla="*/ 57 h 964"/>
                  <a:gd name="T16" fmla="*/ 623 w 1360"/>
                  <a:gd name="T17" fmla="*/ 0 h 964"/>
                  <a:gd name="T18" fmla="*/ 680 w 1360"/>
                  <a:gd name="T19" fmla="*/ 0 h 964"/>
                  <a:gd name="T20" fmla="*/ 680 w 1360"/>
                  <a:gd name="T21" fmla="*/ 57 h 964"/>
                  <a:gd name="T22" fmla="*/ 907 w 1360"/>
                  <a:gd name="T23" fmla="*/ 57 h 964"/>
                  <a:gd name="T24" fmla="*/ 907 w 1360"/>
                  <a:gd name="T25" fmla="*/ 0 h 964"/>
                  <a:gd name="T26" fmla="*/ 1190 w 1360"/>
                  <a:gd name="T27" fmla="*/ 0 h 964"/>
                  <a:gd name="T28" fmla="*/ 1190 w 1360"/>
                  <a:gd name="T29" fmla="*/ 113 h 964"/>
                  <a:gd name="T30" fmla="*/ 1360 w 1360"/>
                  <a:gd name="T31" fmla="*/ 113 h 964"/>
                  <a:gd name="T32" fmla="*/ 1360 w 1360"/>
                  <a:gd name="T33" fmla="*/ 170 h 964"/>
                  <a:gd name="T34" fmla="*/ 1304 w 1360"/>
                  <a:gd name="T35" fmla="*/ 170 h 964"/>
                  <a:gd name="T36" fmla="*/ 1304 w 1360"/>
                  <a:gd name="T37" fmla="*/ 284 h 964"/>
                  <a:gd name="T38" fmla="*/ 1247 w 1360"/>
                  <a:gd name="T39" fmla="*/ 284 h 964"/>
                  <a:gd name="T40" fmla="*/ 1247 w 1360"/>
                  <a:gd name="T41" fmla="*/ 510 h 964"/>
                  <a:gd name="T42" fmla="*/ 1304 w 1360"/>
                  <a:gd name="T43" fmla="*/ 510 h 964"/>
                  <a:gd name="T44" fmla="*/ 1304 w 1360"/>
                  <a:gd name="T45" fmla="*/ 567 h 964"/>
                  <a:gd name="T46" fmla="*/ 1190 w 1360"/>
                  <a:gd name="T47" fmla="*/ 567 h 964"/>
                  <a:gd name="T48" fmla="*/ 1190 w 1360"/>
                  <a:gd name="T49" fmla="*/ 680 h 964"/>
                  <a:gd name="T50" fmla="*/ 1134 w 1360"/>
                  <a:gd name="T51" fmla="*/ 680 h 964"/>
                  <a:gd name="T52" fmla="*/ 1134 w 1360"/>
                  <a:gd name="T53" fmla="*/ 794 h 964"/>
                  <a:gd name="T54" fmla="*/ 907 w 1360"/>
                  <a:gd name="T55" fmla="*/ 794 h 964"/>
                  <a:gd name="T56" fmla="*/ 907 w 1360"/>
                  <a:gd name="T57" fmla="*/ 907 h 964"/>
                  <a:gd name="T58" fmla="*/ 737 w 1360"/>
                  <a:gd name="T59" fmla="*/ 907 h 964"/>
                  <a:gd name="T60" fmla="*/ 737 w 1360"/>
                  <a:gd name="T61" fmla="*/ 964 h 964"/>
                  <a:gd name="T62" fmla="*/ 680 w 1360"/>
                  <a:gd name="T63" fmla="*/ 964 h 964"/>
                  <a:gd name="T64" fmla="*/ 680 w 1360"/>
                  <a:gd name="T65" fmla="*/ 907 h 964"/>
                  <a:gd name="T66" fmla="*/ 567 w 1360"/>
                  <a:gd name="T67" fmla="*/ 907 h 964"/>
                  <a:gd name="T68" fmla="*/ 567 w 1360"/>
                  <a:gd name="T69" fmla="*/ 851 h 964"/>
                  <a:gd name="T70" fmla="*/ 510 w 1360"/>
                  <a:gd name="T71" fmla="*/ 851 h 964"/>
                  <a:gd name="T72" fmla="*/ 510 w 1360"/>
                  <a:gd name="T73" fmla="*/ 794 h 964"/>
                  <a:gd name="T74" fmla="*/ 396 w 1360"/>
                  <a:gd name="T75" fmla="*/ 794 h 964"/>
                  <a:gd name="T76" fmla="*/ 396 w 1360"/>
                  <a:gd name="T77" fmla="*/ 737 h 964"/>
                  <a:gd name="T78" fmla="*/ 340 w 1360"/>
                  <a:gd name="T79" fmla="*/ 737 h 964"/>
                  <a:gd name="T80" fmla="*/ 340 w 1360"/>
                  <a:gd name="T81" fmla="*/ 680 h 964"/>
                  <a:gd name="T82" fmla="*/ 170 w 1360"/>
                  <a:gd name="T83" fmla="*/ 680 h 964"/>
                  <a:gd name="T84" fmla="*/ 170 w 1360"/>
                  <a:gd name="T85" fmla="*/ 737 h 964"/>
                  <a:gd name="T86" fmla="*/ 113 w 1360"/>
                  <a:gd name="T87" fmla="*/ 737 h 964"/>
                  <a:gd name="T88" fmla="*/ 113 w 1360"/>
                  <a:gd name="T89" fmla="*/ 794 h 964"/>
                  <a:gd name="T90" fmla="*/ 0 w 1360"/>
                  <a:gd name="T91" fmla="*/ 794 h 964"/>
                  <a:gd name="T92" fmla="*/ 0 w 1360"/>
                  <a:gd name="T93" fmla="*/ 567 h 964"/>
                  <a:gd name="T94" fmla="*/ 113 w 1360"/>
                  <a:gd name="T95" fmla="*/ 567 h 964"/>
                  <a:gd name="T96" fmla="*/ 113 w 1360"/>
                  <a:gd name="T97" fmla="*/ 340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360" h="964">
                    <a:moveTo>
                      <a:pt x="113" y="340"/>
                    </a:moveTo>
                    <a:lnTo>
                      <a:pt x="340" y="340"/>
                    </a:lnTo>
                    <a:lnTo>
                      <a:pt x="340" y="170"/>
                    </a:lnTo>
                    <a:lnTo>
                      <a:pt x="396" y="170"/>
                    </a:lnTo>
                    <a:lnTo>
                      <a:pt x="396" y="113"/>
                    </a:lnTo>
                    <a:lnTo>
                      <a:pt x="510" y="113"/>
                    </a:lnTo>
                    <a:lnTo>
                      <a:pt x="510" y="57"/>
                    </a:lnTo>
                    <a:lnTo>
                      <a:pt x="623" y="57"/>
                    </a:lnTo>
                    <a:lnTo>
                      <a:pt x="623" y="0"/>
                    </a:lnTo>
                    <a:lnTo>
                      <a:pt x="680" y="0"/>
                    </a:lnTo>
                    <a:lnTo>
                      <a:pt x="680" y="57"/>
                    </a:lnTo>
                    <a:lnTo>
                      <a:pt x="907" y="57"/>
                    </a:lnTo>
                    <a:lnTo>
                      <a:pt x="907" y="0"/>
                    </a:lnTo>
                    <a:lnTo>
                      <a:pt x="1190" y="0"/>
                    </a:lnTo>
                    <a:lnTo>
                      <a:pt x="1190" y="113"/>
                    </a:lnTo>
                    <a:lnTo>
                      <a:pt x="1360" y="113"/>
                    </a:lnTo>
                    <a:lnTo>
                      <a:pt x="1360" y="170"/>
                    </a:lnTo>
                    <a:lnTo>
                      <a:pt x="1304" y="170"/>
                    </a:lnTo>
                    <a:lnTo>
                      <a:pt x="1304" y="284"/>
                    </a:lnTo>
                    <a:lnTo>
                      <a:pt x="1247" y="284"/>
                    </a:lnTo>
                    <a:lnTo>
                      <a:pt x="1247" y="510"/>
                    </a:lnTo>
                    <a:lnTo>
                      <a:pt x="1304" y="510"/>
                    </a:lnTo>
                    <a:lnTo>
                      <a:pt x="1304" y="567"/>
                    </a:lnTo>
                    <a:lnTo>
                      <a:pt x="1190" y="567"/>
                    </a:lnTo>
                    <a:lnTo>
                      <a:pt x="1190" y="680"/>
                    </a:lnTo>
                    <a:lnTo>
                      <a:pt x="1134" y="680"/>
                    </a:lnTo>
                    <a:lnTo>
                      <a:pt x="1134" y="794"/>
                    </a:lnTo>
                    <a:lnTo>
                      <a:pt x="907" y="794"/>
                    </a:lnTo>
                    <a:lnTo>
                      <a:pt x="907" y="907"/>
                    </a:lnTo>
                    <a:lnTo>
                      <a:pt x="737" y="907"/>
                    </a:lnTo>
                    <a:lnTo>
                      <a:pt x="737" y="964"/>
                    </a:lnTo>
                    <a:lnTo>
                      <a:pt x="680" y="964"/>
                    </a:lnTo>
                    <a:lnTo>
                      <a:pt x="680" y="907"/>
                    </a:lnTo>
                    <a:lnTo>
                      <a:pt x="567" y="907"/>
                    </a:lnTo>
                    <a:lnTo>
                      <a:pt x="567" y="851"/>
                    </a:lnTo>
                    <a:lnTo>
                      <a:pt x="510" y="851"/>
                    </a:lnTo>
                    <a:lnTo>
                      <a:pt x="510" y="794"/>
                    </a:lnTo>
                    <a:lnTo>
                      <a:pt x="396" y="794"/>
                    </a:lnTo>
                    <a:lnTo>
                      <a:pt x="396" y="737"/>
                    </a:lnTo>
                    <a:lnTo>
                      <a:pt x="340" y="737"/>
                    </a:lnTo>
                    <a:lnTo>
                      <a:pt x="340" y="680"/>
                    </a:lnTo>
                    <a:lnTo>
                      <a:pt x="170" y="680"/>
                    </a:lnTo>
                    <a:lnTo>
                      <a:pt x="170" y="737"/>
                    </a:lnTo>
                    <a:lnTo>
                      <a:pt x="113" y="737"/>
                    </a:lnTo>
                    <a:lnTo>
                      <a:pt x="113" y="794"/>
                    </a:lnTo>
                    <a:lnTo>
                      <a:pt x="0" y="794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2" name="Freeform 958"/>
              <p:cNvSpPr>
                <a:spLocks/>
              </p:cNvSpPr>
              <p:nvPr/>
            </p:nvSpPr>
            <p:spPr bwMode="auto">
              <a:xfrm>
                <a:off x="6017" y="2514"/>
                <a:ext cx="737" cy="850"/>
              </a:xfrm>
              <a:custGeom>
                <a:avLst/>
                <a:gdLst>
                  <a:gd name="T0" fmla="*/ 680 w 737"/>
                  <a:gd name="T1" fmla="*/ 850 h 850"/>
                  <a:gd name="T2" fmla="*/ 510 w 737"/>
                  <a:gd name="T3" fmla="*/ 850 h 850"/>
                  <a:gd name="T4" fmla="*/ 510 w 737"/>
                  <a:gd name="T5" fmla="*/ 737 h 850"/>
                  <a:gd name="T6" fmla="*/ 453 w 737"/>
                  <a:gd name="T7" fmla="*/ 737 h 850"/>
                  <a:gd name="T8" fmla="*/ 453 w 737"/>
                  <a:gd name="T9" fmla="*/ 680 h 850"/>
                  <a:gd name="T10" fmla="*/ 396 w 737"/>
                  <a:gd name="T11" fmla="*/ 680 h 850"/>
                  <a:gd name="T12" fmla="*/ 396 w 737"/>
                  <a:gd name="T13" fmla="*/ 623 h 850"/>
                  <a:gd name="T14" fmla="*/ 340 w 737"/>
                  <a:gd name="T15" fmla="*/ 623 h 850"/>
                  <a:gd name="T16" fmla="*/ 340 w 737"/>
                  <a:gd name="T17" fmla="*/ 567 h 850"/>
                  <a:gd name="T18" fmla="*/ 283 w 737"/>
                  <a:gd name="T19" fmla="*/ 567 h 850"/>
                  <a:gd name="T20" fmla="*/ 283 w 737"/>
                  <a:gd name="T21" fmla="*/ 510 h 850"/>
                  <a:gd name="T22" fmla="*/ 226 w 737"/>
                  <a:gd name="T23" fmla="*/ 510 h 850"/>
                  <a:gd name="T24" fmla="*/ 170 w 737"/>
                  <a:gd name="T25" fmla="*/ 510 h 850"/>
                  <a:gd name="T26" fmla="*/ 170 w 737"/>
                  <a:gd name="T27" fmla="*/ 453 h 850"/>
                  <a:gd name="T28" fmla="*/ 0 w 737"/>
                  <a:gd name="T29" fmla="*/ 453 h 850"/>
                  <a:gd name="T30" fmla="*/ 0 w 737"/>
                  <a:gd name="T31" fmla="*/ 340 h 850"/>
                  <a:gd name="T32" fmla="*/ 56 w 737"/>
                  <a:gd name="T33" fmla="*/ 340 h 850"/>
                  <a:gd name="T34" fmla="*/ 56 w 737"/>
                  <a:gd name="T35" fmla="*/ 283 h 850"/>
                  <a:gd name="T36" fmla="*/ 113 w 737"/>
                  <a:gd name="T37" fmla="*/ 283 h 850"/>
                  <a:gd name="T38" fmla="*/ 113 w 737"/>
                  <a:gd name="T39" fmla="*/ 226 h 850"/>
                  <a:gd name="T40" fmla="*/ 56 w 737"/>
                  <a:gd name="T41" fmla="*/ 226 h 850"/>
                  <a:gd name="T42" fmla="*/ 56 w 737"/>
                  <a:gd name="T43" fmla="*/ 113 h 850"/>
                  <a:gd name="T44" fmla="*/ 113 w 737"/>
                  <a:gd name="T45" fmla="*/ 113 h 850"/>
                  <a:gd name="T46" fmla="*/ 113 w 737"/>
                  <a:gd name="T47" fmla="*/ 56 h 850"/>
                  <a:gd name="T48" fmla="*/ 170 w 737"/>
                  <a:gd name="T49" fmla="*/ 56 h 850"/>
                  <a:gd name="T50" fmla="*/ 170 w 737"/>
                  <a:gd name="T51" fmla="*/ 0 h 850"/>
                  <a:gd name="T52" fmla="*/ 283 w 737"/>
                  <a:gd name="T53" fmla="*/ 0 h 850"/>
                  <a:gd name="T54" fmla="*/ 283 w 737"/>
                  <a:gd name="T55" fmla="*/ 56 h 850"/>
                  <a:gd name="T56" fmla="*/ 340 w 737"/>
                  <a:gd name="T57" fmla="*/ 56 h 850"/>
                  <a:gd name="T58" fmla="*/ 340 w 737"/>
                  <a:gd name="T59" fmla="*/ 170 h 850"/>
                  <a:gd name="T60" fmla="*/ 396 w 737"/>
                  <a:gd name="T61" fmla="*/ 170 h 850"/>
                  <a:gd name="T62" fmla="*/ 396 w 737"/>
                  <a:gd name="T63" fmla="*/ 226 h 850"/>
                  <a:gd name="T64" fmla="*/ 453 w 737"/>
                  <a:gd name="T65" fmla="*/ 226 h 850"/>
                  <a:gd name="T66" fmla="*/ 453 w 737"/>
                  <a:gd name="T67" fmla="*/ 340 h 850"/>
                  <a:gd name="T68" fmla="*/ 567 w 737"/>
                  <a:gd name="T69" fmla="*/ 340 h 850"/>
                  <a:gd name="T70" fmla="*/ 567 w 737"/>
                  <a:gd name="T71" fmla="*/ 737 h 850"/>
                  <a:gd name="T72" fmla="*/ 623 w 737"/>
                  <a:gd name="T73" fmla="*/ 737 h 850"/>
                  <a:gd name="T74" fmla="*/ 623 w 737"/>
                  <a:gd name="T75" fmla="*/ 680 h 850"/>
                  <a:gd name="T76" fmla="*/ 737 w 737"/>
                  <a:gd name="T77" fmla="*/ 680 h 850"/>
                  <a:gd name="T78" fmla="*/ 737 w 737"/>
                  <a:gd name="T79" fmla="*/ 737 h 850"/>
                  <a:gd name="T80" fmla="*/ 680 w 737"/>
                  <a:gd name="T81" fmla="*/ 737 h 850"/>
                  <a:gd name="T82" fmla="*/ 680 w 737"/>
                  <a:gd name="T83" fmla="*/ 850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37" h="850">
                    <a:moveTo>
                      <a:pt x="680" y="850"/>
                    </a:moveTo>
                    <a:lnTo>
                      <a:pt x="510" y="850"/>
                    </a:lnTo>
                    <a:lnTo>
                      <a:pt x="510" y="737"/>
                    </a:lnTo>
                    <a:lnTo>
                      <a:pt x="453" y="737"/>
                    </a:lnTo>
                    <a:lnTo>
                      <a:pt x="453" y="680"/>
                    </a:lnTo>
                    <a:lnTo>
                      <a:pt x="396" y="680"/>
                    </a:lnTo>
                    <a:lnTo>
                      <a:pt x="396" y="623"/>
                    </a:lnTo>
                    <a:lnTo>
                      <a:pt x="340" y="623"/>
                    </a:lnTo>
                    <a:lnTo>
                      <a:pt x="340" y="567"/>
                    </a:lnTo>
                    <a:lnTo>
                      <a:pt x="283" y="567"/>
                    </a:lnTo>
                    <a:lnTo>
                      <a:pt x="283" y="510"/>
                    </a:lnTo>
                    <a:lnTo>
                      <a:pt x="226" y="510"/>
                    </a:lnTo>
                    <a:lnTo>
                      <a:pt x="170" y="510"/>
                    </a:lnTo>
                    <a:lnTo>
                      <a:pt x="170" y="453"/>
                    </a:lnTo>
                    <a:lnTo>
                      <a:pt x="0" y="453"/>
                    </a:lnTo>
                    <a:lnTo>
                      <a:pt x="0" y="340"/>
                    </a:lnTo>
                    <a:lnTo>
                      <a:pt x="56" y="340"/>
                    </a:lnTo>
                    <a:lnTo>
                      <a:pt x="56" y="283"/>
                    </a:lnTo>
                    <a:lnTo>
                      <a:pt x="113" y="283"/>
                    </a:lnTo>
                    <a:lnTo>
                      <a:pt x="113" y="226"/>
                    </a:lnTo>
                    <a:lnTo>
                      <a:pt x="56" y="226"/>
                    </a:lnTo>
                    <a:lnTo>
                      <a:pt x="56" y="113"/>
                    </a:lnTo>
                    <a:lnTo>
                      <a:pt x="113" y="113"/>
                    </a:lnTo>
                    <a:lnTo>
                      <a:pt x="113" y="56"/>
                    </a:lnTo>
                    <a:lnTo>
                      <a:pt x="170" y="56"/>
                    </a:lnTo>
                    <a:lnTo>
                      <a:pt x="170" y="0"/>
                    </a:lnTo>
                    <a:lnTo>
                      <a:pt x="283" y="0"/>
                    </a:lnTo>
                    <a:lnTo>
                      <a:pt x="283" y="56"/>
                    </a:lnTo>
                    <a:lnTo>
                      <a:pt x="340" y="56"/>
                    </a:lnTo>
                    <a:lnTo>
                      <a:pt x="340" y="170"/>
                    </a:lnTo>
                    <a:lnTo>
                      <a:pt x="396" y="170"/>
                    </a:lnTo>
                    <a:lnTo>
                      <a:pt x="396" y="226"/>
                    </a:lnTo>
                    <a:lnTo>
                      <a:pt x="453" y="226"/>
                    </a:lnTo>
                    <a:lnTo>
                      <a:pt x="453" y="340"/>
                    </a:lnTo>
                    <a:lnTo>
                      <a:pt x="567" y="340"/>
                    </a:lnTo>
                    <a:lnTo>
                      <a:pt x="567" y="737"/>
                    </a:lnTo>
                    <a:lnTo>
                      <a:pt x="623" y="737"/>
                    </a:lnTo>
                    <a:lnTo>
                      <a:pt x="623" y="680"/>
                    </a:lnTo>
                    <a:lnTo>
                      <a:pt x="737" y="680"/>
                    </a:lnTo>
                    <a:lnTo>
                      <a:pt x="737" y="737"/>
                    </a:lnTo>
                    <a:lnTo>
                      <a:pt x="680" y="737"/>
                    </a:lnTo>
                    <a:lnTo>
                      <a:pt x="680" y="85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4" name="Freeform 960"/>
              <p:cNvSpPr>
                <a:spLocks/>
              </p:cNvSpPr>
              <p:nvPr/>
            </p:nvSpPr>
            <p:spPr bwMode="auto">
              <a:xfrm>
                <a:off x="6300" y="2457"/>
                <a:ext cx="397" cy="567"/>
              </a:xfrm>
              <a:custGeom>
                <a:avLst/>
                <a:gdLst>
                  <a:gd name="T0" fmla="*/ 397 w 397"/>
                  <a:gd name="T1" fmla="*/ 340 h 567"/>
                  <a:gd name="T2" fmla="*/ 340 w 397"/>
                  <a:gd name="T3" fmla="*/ 340 h 567"/>
                  <a:gd name="T4" fmla="*/ 340 w 397"/>
                  <a:gd name="T5" fmla="*/ 283 h 567"/>
                  <a:gd name="T6" fmla="*/ 284 w 397"/>
                  <a:gd name="T7" fmla="*/ 283 h 567"/>
                  <a:gd name="T8" fmla="*/ 284 w 397"/>
                  <a:gd name="T9" fmla="*/ 227 h 567"/>
                  <a:gd name="T10" fmla="*/ 227 w 397"/>
                  <a:gd name="T11" fmla="*/ 227 h 567"/>
                  <a:gd name="T12" fmla="*/ 227 w 397"/>
                  <a:gd name="T13" fmla="*/ 170 h 567"/>
                  <a:gd name="T14" fmla="*/ 170 w 397"/>
                  <a:gd name="T15" fmla="*/ 170 h 567"/>
                  <a:gd name="T16" fmla="*/ 170 w 397"/>
                  <a:gd name="T17" fmla="*/ 113 h 567"/>
                  <a:gd name="T18" fmla="*/ 113 w 397"/>
                  <a:gd name="T19" fmla="*/ 113 h 567"/>
                  <a:gd name="T20" fmla="*/ 113 w 397"/>
                  <a:gd name="T21" fmla="*/ 57 h 567"/>
                  <a:gd name="T22" fmla="*/ 57 w 397"/>
                  <a:gd name="T23" fmla="*/ 57 h 567"/>
                  <a:gd name="T24" fmla="*/ 57 w 397"/>
                  <a:gd name="T25" fmla="*/ 0 h 567"/>
                  <a:gd name="T26" fmla="*/ 0 w 397"/>
                  <a:gd name="T27" fmla="*/ 0 h 567"/>
                  <a:gd name="T28" fmla="*/ 0 w 397"/>
                  <a:gd name="T29" fmla="*/ 113 h 567"/>
                  <a:gd name="T30" fmla="*/ 57 w 397"/>
                  <a:gd name="T31" fmla="*/ 113 h 567"/>
                  <a:gd name="T32" fmla="*/ 57 w 397"/>
                  <a:gd name="T33" fmla="*/ 227 h 567"/>
                  <a:gd name="T34" fmla="*/ 113 w 397"/>
                  <a:gd name="T35" fmla="*/ 227 h 567"/>
                  <a:gd name="T36" fmla="*/ 113 w 397"/>
                  <a:gd name="T37" fmla="*/ 283 h 567"/>
                  <a:gd name="T38" fmla="*/ 170 w 397"/>
                  <a:gd name="T39" fmla="*/ 283 h 567"/>
                  <a:gd name="T40" fmla="*/ 170 w 397"/>
                  <a:gd name="T41" fmla="*/ 397 h 567"/>
                  <a:gd name="T42" fmla="*/ 284 w 397"/>
                  <a:gd name="T43" fmla="*/ 397 h 567"/>
                  <a:gd name="T44" fmla="*/ 284 w 397"/>
                  <a:gd name="T45" fmla="*/ 567 h 567"/>
                  <a:gd name="T46" fmla="*/ 397 w 397"/>
                  <a:gd name="T47" fmla="*/ 567 h 567"/>
                  <a:gd name="T48" fmla="*/ 397 w 397"/>
                  <a:gd name="T49" fmla="*/ 34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97" h="567">
                    <a:moveTo>
                      <a:pt x="397" y="340"/>
                    </a:moveTo>
                    <a:lnTo>
                      <a:pt x="340" y="340"/>
                    </a:lnTo>
                    <a:lnTo>
                      <a:pt x="340" y="283"/>
                    </a:lnTo>
                    <a:lnTo>
                      <a:pt x="284" y="283"/>
                    </a:lnTo>
                    <a:lnTo>
                      <a:pt x="284" y="227"/>
                    </a:lnTo>
                    <a:lnTo>
                      <a:pt x="227" y="227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70" y="113"/>
                    </a:lnTo>
                    <a:lnTo>
                      <a:pt x="113" y="113"/>
                    </a:lnTo>
                    <a:lnTo>
                      <a:pt x="113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0" y="0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227"/>
                    </a:lnTo>
                    <a:lnTo>
                      <a:pt x="113" y="227"/>
                    </a:lnTo>
                    <a:lnTo>
                      <a:pt x="113" y="283"/>
                    </a:lnTo>
                    <a:lnTo>
                      <a:pt x="170" y="283"/>
                    </a:lnTo>
                    <a:lnTo>
                      <a:pt x="170" y="397"/>
                    </a:lnTo>
                    <a:lnTo>
                      <a:pt x="284" y="397"/>
                    </a:lnTo>
                    <a:lnTo>
                      <a:pt x="284" y="567"/>
                    </a:lnTo>
                    <a:lnTo>
                      <a:pt x="397" y="567"/>
                    </a:lnTo>
                    <a:lnTo>
                      <a:pt x="397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5" name="Freeform 961"/>
              <p:cNvSpPr>
                <a:spLocks/>
              </p:cNvSpPr>
              <p:nvPr/>
            </p:nvSpPr>
            <p:spPr bwMode="auto">
              <a:xfrm>
                <a:off x="5903" y="1493"/>
                <a:ext cx="1248" cy="624"/>
              </a:xfrm>
              <a:custGeom>
                <a:avLst/>
                <a:gdLst>
                  <a:gd name="T0" fmla="*/ 0 w 1248"/>
                  <a:gd name="T1" fmla="*/ 170 h 624"/>
                  <a:gd name="T2" fmla="*/ 227 w 1248"/>
                  <a:gd name="T3" fmla="*/ 170 h 624"/>
                  <a:gd name="T4" fmla="*/ 227 w 1248"/>
                  <a:gd name="T5" fmla="*/ 113 h 624"/>
                  <a:gd name="T6" fmla="*/ 454 w 1248"/>
                  <a:gd name="T7" fmla="*/ 113 h 624"/>
                  <a:gd name="T8" fmla="*/ 454 w 1248"/>
                  <a:gd name="T9" fmla="*/ 57 h 624"/>
                  <a:gd name="T10" fmla="*/ 624 w 1248"/>
                  <a:gd name="T11" fmla="*/ 57 h 624"/>
                  <a:gd name="T12" fmla="*/ 624 w 1248"/>
                  <a:gd name="T13" fmla="*/ 113 h 624"/>
                  <a:gd name="T14" fmla="*/ 681 w 1248"/>
                  <a:gd name="T15" fmla="*/ 113 h 624"/>
                  <a:gd name="T16" fmla="*/ 681 w 1248"/>
                  <a:gd name="T17" fmla="*/ 57 h 624"/>
                  <a:gd name="T18" fmla="*/ 737 w 1248"/>
                  <a:gd name="T19" fmla="*/ 57 h 624"/>
                  <a:gd name="T20" fmla="*/ 737 w 1248"/>
                  <a:gd name="T21" fmla="*/ 0 h 624"/>
                  <a:gd name="T22" fmla="*/ 1191 w 1248"/>
                  <a:gd name="T23" fmla="*/ 0 h 624"/>
                  <a:gd name="T24" fmla="*/ 1191 w 1248"/>
                  <a:gd name="T25" fmla="*/ 227 h 624"/>
                  <a:gd name="T26" fmla="*/ 1248 w 1248"/>
                  <a:gd name="T27" fmla="*/ 227 h 624"/>
                  <a:gd name="T28" fmla="*/ 1248 w 1248"/>
                  <a:gd name="T29" fmla="*/ 454 h 624"/>
                  <a:gd name="T30" fmla="*/ 1191 w 1248"/>
                  <a:gd name="T31" fmla="*/ 454 h 624"/>
                  <a:gd name="T32" fmla="*/ 1191 w 1248"/>
                  <a:gd name="T33" fmla="*/ 624 h 624"/>
                  <a:gd name="T34" fmla="*/ 1134 w 1248"/>
                  <a:gd name="T35" fmla="*/ 624 h 624"/>
                  <a:gd name="T36" fmla="*/ 1134 w 1248"/>
                  <a:gd name="T37" fmla="*/ 567 h 624"/>
                  <a:gd name="T38" fmla="*/ 1077 w 1248"/>
                  <a:gd name="T39" fmla="*/ 567 h 624"/>
                  <a:gd name="T40" fmla="*/ 1077 w 1248"/>
                  <a:gd name="T41" fmla="*/ 510 h 624"/>
                  <a:gd name="T42" fmla="*/ 1021 w 1248"/>
                  <a:gd name="T43" fmla="*/ 510 h 624"/>
                  <a:gd name="T44" fmla="*/ 1021 w 1248"/>
                  <a:gd name="T45" fmla="*/ 340 h 624"/>
                  <a:gd name="T46" fmla="*/ 794 w 1248"/>
                  <a:gd name="T47" fmla="*/ 340 h 624"/>
                  <a:gd name="T48" fmla="*/ 794 w 1248"/>
                  <a:gd name="T49" fmla="*/ 284 h 624"/>
                  <a:gd name="T50" fmla="*/ 681 w 1248"/>
                  <a:gd name="T51" fmla="*/ 284 h 624"/>
                  <a:gd name="T52" fmla="*/ 681 w 1248"/>
                  <a:gd name="T53" fmla="*/ 397 h 624"/>
                  <a:gd name="T54" fmla="*/ 624 w 1248"/>
                  <a:gd name="T55" fmla="*/ 397 h 624"/>
                  <a:gd name="T56" fmla="*/ 624 w 1248"/>
                  <a:gd name="T57" fmla="*/ 340 h 624"/>
                  <a:gd name="T58" fmla="*/ 567 w 1248"/>
                  <a:gd name="T59" fmla="*/ 340 h 624"/>
                  <a:gd name="T60" fmla="*/ 567 w 1248"/>
                  <a:gd name="T61" fmla="*/ 284 h 624"/>
                  <a:gd name="T62" fmla="*/ 227 w 1248"/>
                  <a:gd name="T63" fmla="*/ 284 h 624"/>
                  <a:gd name="T64" fmla="*/ 227 w 1248"/>
                  <a:gd name="T65" fmla="*/ 227 h 624"/>
                  <a:gd name="T66" fmla="*/ 0 w 1248"/>
                  <a:gd name="T67" fmla="*/ 227 h 624"/>
                  <a:gd name="T68" fmla="*/ 0 w 1248"/>
                  <a:gd name="T69" fmla="*/ 17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48" h="624">
                    <a:moveTo>
                      <a:pt x="0" y="170"/>
                    </a:moveTo>
                    <a:lnTo>
                      <a:pt x="227" y="170"/>
                    </a:lnTo>
                    <a:lnTo>
                      <a:pt x="227" y="113"/>
                    </a:lnTo>
                    <a:lnTo>
                      <a:pt x="454" y="113"/>
                    </a:lnTo>
                    <a:lnTo>
                      <a:pt x="454" y="57"/>
                    </a:lnTo>
                    <a:lnTo>
                      <a:pt x="624" y="57"/>
                    </a:lnTo>
                    <a:lnTo>
                      <a:pt x="624" y="113"/>
                    </a:lnTo>
                    <a:lnTo>
                      <a:pt x="681" y="113"/>
                    </a:lnTo>
                    <a:lnTo>
                      <a:pt x="681" y="57"/>
                    </a:lnTo>
                    <a:lnTo>
                      <a:pt x="737" y="57"/>
                    </a:lnTo>
                    <a:lnTo>
                      <a:pt x="737" y="0"/>
                    </a:lnTo>
                    <a:lnTo>
                      <a:pt x="1191" y="0"/>
                    </a:lnTo>
                    <a:lnTo>
                      <a:pt x="1191" y="227"/>
                    </a:lnTo>
                    <a:lnTo>
                      <a:pt x="1248" y="227"/>
                    </a:lnTo>
                    <a:lnTo>
                      <a:pt x="1248" y="454"/>
                    </a:lnTo>
                    <a:lnTo>
                      <a:pt x="1191" y="454"/>
                    </a:lnTo>
                    <a:lnTo>
                      <a:pt x="1191" y="624"/>
                    </a:lnTo>
                    <a:lnTo>
                      <a:pt x="1134" y="624"/>
                    </a:lnTo>
                    <a:lnTo>
                      <a:pt x="1134" y="567"/>
                    </a:lnTo>
                    <a:lnTo>
                      <a:pt x="1077" y="567"/>
                    </a:lnTo>
                    <a:lnTo>
                      <a:pt x="1077" y="510"/>
                    </a:lnTo>
                    <a:lnTo>
                      <a:pt x="1021" y="510"/>
                    </a:lnTo>
                    <a:lnTo>
                      <a:pt x="1021" y="340"/>
                    </a:lnTo>
                    <a:lnTo>
                      <a:pt x="794" y="340"/>
                    </a:lnTo>
                    <a:lnTo>
                      <a:pt x="794" y="284"/>
                    </a:lnTo>
                    <a:lnTo>
                      <a:pt x="681" y="284"/>
                    </a:lnTo>
                    <a:lnTo>
                      <a:pt x="681" y="397"/>
                    </a:lnTo>
                    <a:lnTo>
                      <a:pt x="624" y="397"/>
                    </a:lnTo>
                    <a:lnTo>
                      <a:pt x="624" y="340"/>
                    </a:lnTo>
                    <a:lnTo>
                      <a:pt x="567" y="340"/>
                    </a:lnTo>
                    <a:lnTo>
                      <a:pt x="567" y="284"/>
                    </a:lnTo>
                    <a:lnTo>
                      <a:pt x="227" y="284"/>
                    </a:lnTo>
                    <a:lnTo>
                      <a:pt x="227" y="227"/>
                    </a:lnTo>
                    <a:lnTo>
                      <a:pt x="0" y="227"/>
                    </a:lnTo>
                    <a:lnTo>
                      <a:pt x="0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7" name="Freeform 963"/>
              <p:cNvSpPr>
                <a:spLocks/>
              </p:cNvSpPr>
              <p:nvPr/>
            </p:nvSpPr>
            <p:spPr bwMode="auto">
              <a:xfrm>
                <a:off x="6017" y="1890"/>
                <a:ext cx="1020" cy="907"/>
              </a:xfrm>
              <a:custGeom>
                <a:avLst/>
                <a:gdLst>
                  <a:gd name="T0" fmla="*/ 963 w 1020"/>
                  <a:gd name="T1" fmla="*/ 510 h 907"/>
                  <a:gd name="T2" fmla="*/ 963 w 1020"/>
                  <a:gd name="T3" fmla="*/ 624 h 907"/>
                  <a:gd name="T4" fmla="*/ 1020 w 1020"/>
                  <a:gd name="T5" fmla="*/ 624 h 907"/>
                  <a:gd name="T6" fmla="*/ 1020 w 1020"/>
                  <a:gd name="T7" fmla="*/ 794 h 907"/>
                  <a:gd name="T8" fmla="*/ 850 w 1020"/>
                  <a:gd name="T9" fmla="*/ 794 h 907"/>
                  <a:gd name="T10" fmla="*/ 850 w 1020"/>
                  <a:gd name="T11" fmla="*/ 850 h 907"/>
                  <a:gd name="T12" fmla="*/ 680 w 1020"/>
                  <a:gd name="T13" fmla="*/ 850 h 907"/>
                  <a:gd name="T14" fmla="*/ 680 w 1020"/>
                  <a:gd name="T15" fmla="*/ 907 h 907"/>
                  <a:gd name="T16" fmla="*/ 623 w 1020"/>
                  <a:gd name="T17" fmla="*/ 907 h 907"/>
                  <a:gd name="T18" fmla="*/ 623 w 1020"/>
                  <a:gd name="T19" fmla="*/ 850 h 907"/>
                  <a:gd name="T20" fmla="*/ 567 w 1020"/>
                  <a:gd name="T21" fmla="*/ 850 h 907"/>
                  <a:gd name="T22" fmla="*/ 567 w 1020"/>
                  <a:gd name="T23" fmla="*/ 794 h 907"/>
                  <a:gd name="T24" fmla="*/ 510 w 1020"/>
                  <a:gd name="T25" fmla="*/ 794 h 907"/>
                  <a:gd name="T26" fmla="*/ 510 w 1020"/>
                  <a:gd name="T27" fmla="*/ 737 h 907"/>
                  <a:gd name="T28" fmla="*/ 453 w 1020"/>
                  <a:gd name="T29" fmla="*/ 737 h 907"/>
                  <a:gd name="T30" fmla="*/ 453 w 1020"/>
                  <a:gd name="T31" fmla="*/ 680 h 907"/>
                  <a:gd name="T32" fmla="*/ 396 w 1020"/>
                  <a:gd name="T33" fmla="*/ 680 h 907"/>
                  <a:gd name="T34" fmla="*/ 396 w 1020"/>
                  <a:gd name="T35" fmla="*/ 624 h 907"/>
                  <a:gd name="T36" fmla="*/ 340 w 1020"/>
                  <a:gd name="T37" fmla="*/ 624 h 907"/>
                  <a:gd name="T38" fmla="*/ 340 w 1020"/>
                  <a:gd name="T39" fmla="*/ 567 h 907"/>
                  <a:gd name="T40" fmla="*/ 170 w 1020"/>
                  <a:gd name="T41" fmla="*/ 567 h 907"/>
                  <a:gd name="T42" fmla="*/ 170 w 1020"/>
                  <a:gd name="T43" fmla="*/ 397 h 907"/>
                  <a:gd name="T44" fmla="*/ 113 w 1020"/>
                  <a:gd name="T45" fmla="*/ 397 h 907"/>
                  <a:gd name="T46" fmla="*/ 113 w 1020"/>
                  <a:gd name="T47" fmla="*/ 340 h 907"/>
                  <a:gd name="T48" fmla="*/ 56 w 1020"/>
                  <a:gd name="T49" fmla="*/ 340 h 907"/>
                  <a:gd name="T50" fmla="*/ 56 w 1020"/>
                  <a:gd name="T51" fmla="*/ 227 h 907"/>
                  <a:gd name="T52" fmla="*/ 0 w 1020"/>
                  <a:gd name="T53" fmla="*/ 227 h 907"/>
                  <a:gd name="T54" fmla="*/ 0 w 1020"/>
                  <a:gd name="T55" fmla="*/ 0 h 907"/>
                  <a:gd name="T56" fmla="*/ 56 w 1020"/>
                  <a:gd name="T57" fmla="*/ 0 h 907"/>
                  <a:gd name="T58" fmla="*/ 56 w 1020"/>
                  <a:gd name="T59" fmla="*/ 57 h 907"/>
                  <a:gd name="T60" fmla="*/ 56 w 1020"/>
                  <a:gd name="T61" fmla="*/ 113 h 907"/>
                  <a:gd name="T62" fmla="*/ 113 w 1020"/>
                  <a:gd name="T63" fmla="*/ 113 h 907"/>
                  <a:gd name="T64" fmla="*/ 113 w 1020"/>
                  <a:gd name="T65" fmla="*/ 170 h 907"/>
                  <a:gd name="T66" fmla="*/ 170 w 1020"/>
                  <a:gd name="T67" fmla="*/ 170 h 907"/>
                  <a:gd name="T68" fmla="*/ 170 w 1020"/>
                  <a:gd name="T69" fmla="*/ 283 h 907"/>
                  <a:gd name="T70" fmla="*/ 226 w 1020"/>
                  <a:gd name="T71" fmla="*/ 283 h 907"/>
                  <a:gd name="T72" fmla="*/ 226 w 1020"/>
                  <a:gd name="T73" fmla="*/ 340 h 907"/>
                  <a:gd name="T74" fmla="*/ 340 w 1020"/>
                  <a:gd name="T75" fmla="*/ 340 h 907"/>
                  <a:gd name="T76" fmla="*/ 340 w 1020"/>
                  <a:gd name="T77" fmla="*/ 283 h 907"/>
                  <a:gd name="T78" fmla="*/ 453 w 1020"/>
                  <a:gd name="T79" fmla="*/ 283 h 907"/>
                  <a:gd name="T80" fmla="*/ 453 w 1020"/>
                  <a:gd name="T81" fmla="*/ 227 h 907"/>
                  <a:gd name="T82" fmla="*/ 510 w 1020"/>
                  <a:gd name="T83" fmla="*/ 227 h 907"/>
                  <a:gd name="T84" fmla="*/ 510 w 1020"/>
                  <a:gd name="T85" fmla="*/ 340 h 907"/>
                  <a:gd name="T86" fmla="*/ 567 w 1020"/>
                  <a:gd name="T87" fmla="*/ 340 h 907"/>
                  <a:gd name="T88" fmla="*/ 567 w 1020"/>
                  <a:gd name="T89" fmla="*/ 397 h 907"/>
                  <a:gd name="T90" fmla="*/ 623 w 1020"/>
                  <a:gd name="T91" fmla="*/ 397 h 907"/>
                  <a:gd name="T92" fmla="*/ 623 w 1020"/>
                  <a:gd name="T93" fmla="*/ 510 h 907"/>
                  <a:gd name="T94" fmla="*/ 680 w 1020"/>
                  <a:gd name="T95" fmla="*/ 510 h 907"/>
                  <a:gd name="T96" fmla="*/ 680 w 1020"/>
                  <a:gd name="T97" fmla="*/ 567 h 907"/>
                  <a:gd name="T98" fmla="*/ 793 w 1020"/>
                  <a:gd name="T99" fmla="*/ 567 h 907"/>
                  <a:gd name="T100" fmla="*/ 793 w 1020"/>
                  <a:gd name="T101" fmla="*/ 510 h 907"/>
                  <a:gd name="T102" fmla="*/ 963 w 1020"/>
                  <a:gd name="T103" fmla="*/ 51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020" h="907">
                    <a:moveTo>
                      <a:pt x="963" y="510"/>
                    </a:moveTo>
                    <a:lnTo>
                      <a:pt x="963" y="624"/>
                    </a:lnTo>
                    <a:lnTo>
                      <a:pt x="1020" y="624"/>
                    </a:lnTo>
                    <a:lnTo>
                      <a:pt x="1020" y="794"/>
                    </a:lnTo>
                    <a:lnTo>
                      <a:pt x="850" y="794"/>
                    </a:lnTo>
                    <a:lnTo>
                      <a:pt x="850" y="850"/>
                    </a:lnTo>
                    <a:lnTo>
                      <a:pt x="680" y="850"/>
                    </a:lnTo>
                    <a:lnTo>
                      <a:pt x="680" y="907"/>
                    </a:lnTo>
                    <a:lnTo>
                      <a:pt x="623" y="907"/>
                    </a:lnTo>
                    <a:lnTo>
                      <a:pt x="623" y="850"/>
                    </a:lnTo>
                    <a:lnTo>
                      <a:pt x="567" y="850"/>
                    </a:lnTo>
                    <a:lnTo>
                      <a:pt x="567" y="794"/>
                    </a:lnTo>
                    <a:lnTo>
                      <a:pt x="510" y="794"/>
                    </a:lnTo>
                    <a:lnTo>
                      <a:pt x="510" y="737"/>
                    </a:lnTo>
                    <a:lnTo>
                      <a:pt x="453" y="737"/>
                    </a:lnTo>
                    <a:lnTo>
                      <a:pt x="453" y="680"/>
                    </a:lnTo>
                    <a:lnTo>
                      <a:pt x="396" y="680"/>
                    </a:lnTo>
                    <a:lnTo>
                      <a:pt x="396" y="624"/>
                    </a:lnTo>
                    <a:lnTo>
                      <a:pt x="340" y="624"/>
                    </a:lnTo>
                    <a:lnTo>
                      <a:pt x="340" y="567"/>
                    </a:lnTo>
                    <a:lnTo>
                      <a:pt x="170" y="567"/>
                    </a:lnTo>
                    <a:lnTo>
                      <a:pt x="170" y="397"/>
                    </a:lnTo>
                    <a:lnTo>
                      <a:pt x="113" y="397"/>
                    </a:lnTo>
                    <a:lnTo>
                      <a:pt x="113" y="340"/>
                    </a:lnTo>
                    <a:lnTo>
                      <a:pt x="56" y="340"/>
                    </a:lnTo>
                    <a:lnTo>
                      <a:pt x="56" y="227"/>
                    </a:lnTo>
                    <a:lnTo>
                      <a:pt x="0" y="227"/>
                    </a:lnTo>
                    <a:lnTo>
                      <a:pt x="0" y="0"/>
                    </a:lnTo>
                    <a:lnTo>
                      <a:pt x="56" y="0"/>
                    </a:lnTo>
                    <a:lnTo>
                      <a:pt x="56" y="57"/>
                    </a:lnTo>
                    <a:lnTo>
                      <a:pt x="56" y="113"/>
                    </a:lnTo>
                    <a:lnTo>
                      <a:pt x="113" y="113"/>
                    </a:lnTo>
                    <a:lnTo>
                      <a:pt x="113" y="170"/>
                    </a:lnTo>
                    <a:lnTo>
                      <a:pt x="170" y="170"/>
                    </a:lnTo>
                    <a:lnTo>
                      <a:pt x="170" y="283"/>
                    </a:lnTo>
                    <a:lnTo>
                      <a:pt x="226" y="283"/>
                    </a:lnTo>
                    <a:lnTo>
                      <a:pt x="226" y="340"/>
                    </a:lnTo>
                    <a:lnTo>
                      <a:pt x="340" y="340"/>
                    </a:lnTo>
                    <a:lnTo>
                      <a:pt x="340" y="283"/>
                    </a:lnTo>
                    <a:lnTo>
                      <a:pt x="453" y="283"/>
                    </a:lnTo>
                    <a:lnTo>
                      <a:pt x="453" y="227"/>
                    </a:lnTo>
                    <a:lnTo>
                      <a:pt x="510" y="227"/>
                    </a:lnTo>
                    <a:lnTo>
                      <a:pt x="510" y="340"/>
                    </a:lnTo>
                    <a:lnTo>
                      <a:pt x="567" y="340"/>
                    </a:lnTo>
                    <a:lnTo>
                      <a:pt x="567" y="397"/>
                    </a:lnTo>
                    <a:lnTo>
                      <a:pt x="623" y="397"/>
                    </a:lnTo>
                    <a:lnTo>
                      <a:pt x="623" y="510"/>
                    </a:lnTo>
                    <a:lnTo>
                      <a:pt x="680" y="510"/>
                    </a:lnTo>
                    <a:lnTo>
                      <a:pt x="680" y="567"/>
                    </a:lnTo>
                    <a:lnTo>
                      <a:pt x="793" y="567"/>
                    </a:lnTo>
                    <a:lnTo>
                      <a:pt x="793" y="510"/>
                    </a:lnTo>
                    <a:lnTo>
                      <a:pt x="963" y="51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8" name="Freeform 964"/>
              <p:cNvSpPr>
                <a:spLocks/>
              </p:cNvSpPr>
              <p:nvPr/>
            </p:nvSpPr>
            <p:spPr bwMode="auto">
              <a:xfrm>
                <a:off x="5903" y="1720"/>
                <a:ext cx="1134" cy="737"/>
              </a:xfrm>
              <a:custGeom>
                <a:avLst/>
                <a:gdLst>
                  <a:gd name="T0" fmla="*/ 0 w 1134"/>
                  <a:gd name="T1" fmla="*/ 0 h 737"/>
                  <a:gd name="T2" fmla="*/ 0 w 1134"/>
                  <a:gd name="T3" fmla="*/ 113 h 737"/>
                  <a:gd name="T4" fmla="*/ 114 w 1134"/>
                  <a:gd name="T5" fmla="*/ 113 h 737"/>
                  <a:gd name="T6" fmla="*/ 114 w 1134"/>
                  <a:gd name="T7" fmla="*/ 170 h 737"/>
                  <a:gd name="T8" fmla="*/ 170 w 1134"/>
                  <a:gd name="T9" fmla="*/ 227 h 737"/>
                  <a:gd name="T10" fmla="*/ 170 w 1134"/>
                  <a:gd name="T11" fmla="*/ 283 h 737"/>
                  <a:gd name="T12" fmla="*/ 227 w 1134"/>
                  <a:gd name="T13" fmla="*/ 283 h 737"/>
                  <a:gd name="T14" fmla="*/ 227 w 1134"/>
                  <a:gd name="T15" fmla="*/ 340 h 737"/>
                  <a:gd name="T16" fmla="*/ 284 w 1134"/>
                  <a:gd name="T17" fmla="*/ 340 h 737"/>
                  <a:gd name="T18" fmla="*/ 284 w 1134"/>
                  <a:gd name="T19" fmla="*/ 453 h 737"/>
                  <a:gd name="T20" fmla="*/ 340 w 1134"/>
                  <a:gd name="T21" fmla="*/ 453 h 737"/>
                  <a:gd name="T22" fmla="*/ 340 w 1134"/>
                  <a:gd name="T23" fmla="*/ 510 h 737"/>
                  <a:gd name="T24" fmla="*/ 454 w 1134"/>
                  <a:gd name="T25" fmla="*/ 510 h 737"/>
                  <a:gd name="T26" fmla="*/ 454 w 1134"/>
                  <a:gd name="T27" fmla="*/ 453 h 737"/>
                  <a:gd name="T28" fmla="*/ 567 w 1134"/>
                  <a:gd name="T29" fmla="*/ 453 h 737"/>
                  <a:gd name="T30" fmla="*/ 567 w 1134"/>
                  <a:gd name="T31" fmla="*/ 397 h 737"/>
                  <a:gd name="T32" fmla="*/ 624 w 1134"/>
                  <a:gd name="T33" fmla="*/ 397 h 737"/>
                  <a:gd name="T34" fmla="*/ 624 w 1134"/>
                  <a:gd name="T35" fmla="*/ 510 h 737"/>
                  <a:gd name="T36" fmla="*/ 681 w 1134"/>
                  <a:gd name="T37" fmla="*/ 510 h 737"/>
                  <a:gd name="T38" fmla="*/ 681 w 1134"/>
                  <a:gd name="T39" fmla="*/ 567 h 737"/>
                  <a:gd name="T40" fmla="*/ 737 w 1134"/>
                  <a:gd name="T41" fmla="*/ 567 h 737"/>
                  <a:gd name="T42" fmla="*/ 737 w 1134"/>
                  <a:gd name="T43" fmla="*/ 680 h 737"/>
                  <a:gd name="T44" fmla="*/ 794 w 1134"/>
                  <a:gd name="T45" fmla="*/ 680 h 737"/>
                  <a:gd name="T46" fmla="*/ 794 w 1134"/>
                  <a:gd name="T47" fmla="*/ 737 h 737"/>
                  <a:gd name="T48" fmla="*/ 907 w 1134"/>
                  <a:gd name="T49" fmla="*/ 737 h 737"/>
                  <a:gd name="T50" fmla="*/ 907 w 1134"/>
                  <a:gd name="T51" fmla="*/ 680 h 737"/>
                  <a:gd name="T52" fmla="*/ 1077 w 1134"/>
                  <a:gd name="T53" fmla="*/ 680 h 737"/>
                  <a:gd name="T54" fmla="*/ 1077 w 1134"/>
                  <a:gd name="T55" fmla="*/ 453 h 737"/>
                  <a:gd name="T56" fmla="*/ 1134 w 1134"/>
                  <a:gd name="T57" fmla="*/ 453 h 737"/>
                  <a:gd name="T58" fmla="*/ 1134 w 1134"/>
                  <a:gd name="T59" fmla="*/ 340 h 737"/>
                  <a:gd name="T60" fmla="*/ 1077 w 1134"/>
                  <a:gd name="T61" fmla="*/ 340 h 737"/>
                  <a:gd name="T62" fmla="*/ 1077 w 1134"/>
                  <a:gd name="T63" fmla="*/ 283 h 737"/>
                  <a:gd name="T64" fmla="*/ 1021 w 1134"/>
                  <a:gd name="T65" fmla="*/ 283 h 737"/>
                  <a:gd name="T66" fmla="*/ 1021 w 1134"/>
                  <a:gd name="T67" fmla="*/ 113 h 737"/>
                  <a:gd name="T68" fmla="*/ 794 w 1134"/>
                  <a:gd name="T69" fmla="*/ 113 h 737"/>
                  <a:gd name="T70" fmla="*/ 794 w 1134"/>
                  <a:gd name="T71" fmla="*/ 57 h 737"/>
                  <a:gd name="T72" fmla="*/ 681 w 1134"/>
                  <a:gd name="T73" fmla="*/ 57 h 737"/>
                  <a:gd name="T74" fmla="*/ 681 w 1134"/>
                  <a:gd name="T75" fmla="*/ 170 h 737"/>
                  <a:gd name="T76" fmla="*/ 624 w 1134"/>
                  <a:gd name="T77" fmla="*/ 170 h 737"/>
                  <a:gd name="T78" fmla="*/ 624 w 1134"/>
                  <a:gd name="T79" fmla="*/ 113 h 737"/>
                  <a:gd name="T80" fmla="*/ 567 w 1134"/>
                  <a:gd name="T81" fmla="*/ 113 h 737"/>
                  <a:gd name="T82" fmla="*/ 567 w 1134"/>
                  <a:gd name="T83" fmla="*/ 57 h 737"/>
                  <a:gd name="T84" fmla="*/ 227 w 1134"/>
                  <a:gd name="T85" fmla="*/ 57 h 737"/>
                  <a:gd name="T86" fmla="*/ 227 w 1134"/>
                  <a:gd name="T87" fmla="*/ 0 h 737"/>
                  <a:gd name="T88" fmla="*/ 0 w 1134"/>
                  <a:gd name="T89" fmla="*/ 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34" h="737">
                    <a:moveTo>
                      <a:pt x="0" y="0"/>
                    </a:moveTo>
                    <a:lnTo>
                      <a:pt x="0" y="113"/>
                    </a:lnTo>
                    <a:lnTo>
                      <a:pt x="114" y="113"/>
                    </a:lnTo>
                    <a:lnTo>
                      <a:pt x="114" y="170"/>
                    </a:lnTo>
                    <a:lnTo>
                      <a:pt x="170" y="227"/>
                    </a:lnTo>
                    <a:lnTo>
                      <a:pt x="170" y="283"/>
                    </a:lnTo>
                    <a:lnTo>
                      <a:pt x="227" y="283"/>
                    </a:lnTo>
                    <a:lnTo>
                      <a:pt x="227" y="340"/>
                    </a:lnTo>
                    <a:lnTo>
                      <a:pt x="284" y="340"/>
                    </a:lnTo>
                    <a:lnTo>
                      <a:pt x="284" y="453"/>
                    </a:lnTo>
                    <a:lnTo>
                      <a:pt x="340" y="453"/>
                    </a:lnTo>
                    <a:lnTo>
                      <a:pt x="340" y="510"/>
                    </a:lnTo>
                    <a:lnTo>
                      <a:pt x="454" y="510"/>
                    </a:lnTo>
                    <a:lnTo>
                      <a:pt x="454" y="453"/>
                    </a:lnTo>
                    <a:lnTo>
                      <a:pt x="567" y="453"/>
                    </a:lnTo>
                    <a:lnTo>
                      <a:pt x="567" y="397"/>
                    </a:lnTo>
                    <a:lnTo>
                      <a:pt x="624" y="397"/>
                    </a:lnTo>
                    <a:lnTo>
                      <a:pt x="624" y="510"/>
                    </a:lnTo>
                    <a:lnTo>
                      <a:pt x="681" y="510"/>
                    </a:lnTo>
                    <a:lnTo>
                      <a:pt x="681" y="567"/>
                    </a:lnTo>
                    <a:lnTo>
                      <a:pt x="737" y="567"/>
                    </a:lnTo>
                    <a:lnTo>
                      <a:pt x="737" y="680"/>
                    </a:lnTo>
                    <a:lnTo>
                      <a:pt x="794" y="680"/>
                    </a:lnTo>
                    <a:lnTo>
                      <a:pt x="794" y="737"/>
                    </a:lnTo>
                    <a:lnTo>
                      <a:pt x="907" y="737"/>
                    </a:lnTo>
                    <a:lnTo>
                      <a:pt x="907" y="680"/>
                    </a:lnTo>
                    <a:lnTo>
                      <a:pt x="1077" y="680"/>
                    </a:lnTo>
                    <a:lnTo>
                      <a:pt x="1077" y="453"/>
                    </a:lnTo>
                    <a:lnTo>
                      <a:pt x="1134" y="453"/>
                    </a:lnTo>
                    <a:lnTo>
                      <a:pt x="1134" y="340"/>
                    </a:lnTo>
                    <a:lnTo>
                      <a:pt x="1077" y="340"/>
                    </a:lnTo>
                    <a:lnTo>
                      <a:pt x="1077" y="283"/>
                    </a:lnTo>
                    <a:lnTo>
                      <a:pt x="1021" y="283"/>
                    </a:lnTo>
                    <a:lnTo>
                      <a:pt x="1021" y="113"/>
                    </a:lnTo>
                    <a:lnTo>
                      <a:pt x="794" y="113"/>
                    </a:lnTo>
                    <a:lnTo>
                      <a:pt x="794" y="57"/>
                    </a:lnTo>
                    <a:lnTo>
                      <a:pt x="681" y="57"/>
                    </a:lnTo>
                    <a:lnTo>
                      <a:pt x="681" y="170"/>
                    </a:lnTo>
                    <a:lnTo>
                      <a:pt x="624" y="170"/>
                    </a:lnTo>
                    <a:lnTo>
                      <a:pt x="624" y="113"/>
                    </a:lnTo>
                    <a:lnTo>
                      <a:pt x="567" y="113"/>
                    </a:lnTo>
                    <a:lnTo>
                      <a:pt x="567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9" name="Freeform 965"/>
              <p:cNvSpPr>
                <a:spLocks/>
              </p:cNvSpPr>
              <p:nvPr/>
            </p:nvSpPr>
            <p:spPr bwMode="auto">
              <a:xfrm>
                <a:off x="4939" y="1266"/>
                <a:ext cx="1021" cy="1531"/>
              </a:xfrm>
              <a:custGeom>
                <a:avLst/>
                <a:gdLst>
                  <a:gd name="T0" fmla="*/ 227 w 1021"/>
                  <a:gd name="T1" fmla="*/ 1531 h 1531"/>
                  <a:gd name="T2" fmla="*/ 227 w 1021"/>
                  <a:gd name="T3" fmla="*/ 1361 h 1531"/>
                  <a:gd name="T4" fmla="*/ 284 w 1021"/>
                  <a:gd name="T5" fmla="*/ 1361 h 1531"/>
                  <a:gd name="T6" fmla="*/ 284 w 1021"/>
                  <a:gd name="T7" fmla="*/ 1304 h 1531"/>
                  <a:gd name="T8" fmla="*/ 340 w 1021"/>
                  <a:gd name="T9" fmla="*/ 1304 h 1531"/>
                  <a:gd name="T10" fmla="*/ 340 w 1021"/>
                  <a:gd name="T11" fmla="*/ 1361 h 1531"/>
                  <a:gd name="T12" fmla="*/ 454 w 1021"/>
                  <a:gd name="T13" fmla="*/ 1361 h 1531"/>
                  <a:gd name="T14" fmla="*/ 454 w 1021"/>
                  <a:gd name="T15" fmla="*/ 1418 h 1531"/>
                  <a:gd name="T16" fmla="*/ 511 w 1021"/>
                  <a:gd name="T17" fmla="*/ 1418 h 1531"/>
                  <a:gd name="T18" fmla="*/ 511 w 1021"/>
                  <a:gd name="T19" fmla="*/ 1361 h 1531"/>
                  <a:gd name="T20" fmla="*/ 624 w 1021"/>
                  <a:gd name="T21" fmla="*/ 1361 h 1531"/>
                  <a:gd name="T22" fmla="*/ 624 w 1021"/>
                  <a:gd name="T23" fmla="*/ 1304 h 1531"/>
                  <a:gd name="T24" fmla="*/ 567 w 1021"/>
                  <a:gd name="T25" fmla="*/ 1304 h 1531"/>
                  <a:gd name="T26" fmla="*/ 567 w 1021"/>
                  <a:gd name="T27" fmla="*/ 1248 h 1531"/>
                  <a:gd name="T28" fmla="*/ 681 w 1021"/>
                  <a:gd name="T29" fmla="*/ 1248 h 1531"/>
                  <a:gd name="T30" fmla="*/ 681 w 1021"/>
                  <a:gd name="T31" fmla="*/ 1021 h 1531"/>
                  <a:gd name="T32" fmla="*/ 737 w 1021"/>
                  <a:gd name="T33" fmla="*/ 1021 h 1531"/>
                  <a:gd name="T34" fmla="*/ 737 w 1021"/>
                  <a:gd name="T35" fmla="*/ 964 h 1531"/>
                  <a:gd name="T36" fmla="*/ 794 w 1021"/>
                  <a:gd name="T37" fmla="*/ 964 h 1531"/>
                  <a:gd name="T38" fmla="*/ 794 w 1021"/>
                  <a:gd name="T39" fmla="*/ 907 h 1531"/>
                  <a:gd name="T40" fmla="*/ 907 w 1021"/>
                  <a:gd name="T41" fmla="*/ 907 h 1531"/>
                  <a:gd name="T42" fmla="*/ 907 w 1021"/>
                  <a:gd name="T43" fmla="*/ 851 h 1531"/>
                  <a:gd name="T44" fmla="*/ 964 w 1021"/>
                  <a:gd name="T45" fmla="*/ 851 h 1531"/>
                  <a:gd name="T46" fmla="*/ 964 w 1021"/>
                  <a:gd name="T47" fmla="*/ 737 h 1531"/>
                  <a:gd name="T48" fmla="*/ 1021 w 1021"/>
                  <a:gd name="T49" fmla="*/ 737 h 1531"/>
                  <a:gd name="T50" fmla="*/ 1021 w 1021"/>
                  <a:gd name="T51" fmla="*/ 567 h 1531"/>
                  <a:gd name="T52" fmla="*/ 964 w 1021"/>
                  <a:gd name="T53" fmla="*/ 567 h 1531"/>
                  <a:gd name="T54" fmla="*/ 964 w 1021"/>
                  <a:gd name="T55" fmla="*/ 454 h 1531"/>
                  <a:gd name="T56" fmla="*/ 737 w 1021"/>
                  <a:gd name="T57" fmla="*/ 454 h 1531"/>
                  <a:gd name="T58" fmla="*/ 737 w 1021"/>
                  <a:gd name="T59" fmla="*/ 284 h 1531"/>
                  <a:gd name="T60" fmla="*/ 454 w 1021"/>
                  <a:gd name="T61" fmla="*/ 284 h 1531"/>
                  <a:gd name="T62" fmla="*/ 454 w 1021"/>
                  <a:gd name="T63" fmla="*/ 227 h 1531"/>
                  <a:gd name="T64" fmla="*/ 397 w 1021"/>
                  <a:gd name="T65" fmla="*/ 227 h 1531"/>
                  <a:gd name="T66" fmla="*/ 397 w 1021"/>
                  <a:gd name="T67" fmla="*/ 57 h 1531"/>
                  <a:gd name="T68" fmla="*/ 340 w 1021"/>
                  <a:gd name="T69" fmla="*/ 57 h 1531"/>
                  <a:gd name="T70" fmla="*/ 340 w 1021"/>
                  <a:gd name="T71" fmla="*/ 0 h 1531"/>
                  <a:gd name="T72" fmla="*/ 284 w 1021"/>
                  <a:gd name="T73" fmla="*/ 0 h 1531"/>
                  <a:gd name="T74" fmla="*/ 284 w 1021"/>
                  <a:gd name="T75" fmla="*/ 57 h 1531"/>
                  <a:gd name="T76" fmla="*/ 227 w 1021"/>
                  <a:gd name="T77" fmla="*/ 57 h 1531"/>
                  <a:gd name="T78" fmla="*/ 170 w 1021"/>
                  <a:gd name="T79" fmla="*/ 57 h 1531"/>
                  <a:gd name="T80" fmla="*/ 170 w 1021"/>
                  <a:gd name="T81" fmla="*/ 170 h 1531"/>
                  <a:gd name="T82" fmla="*/ 114 w 1021"/>
                  <a:gd name="T83" fmla="*/ 170 h 1531"/>
                  <a:gd name="T84" fmla="*/ 114 w 1021"/>
                  <a:gd name="T85" fmla="*/ 624 h 1531"/>
                  <a:gd name="T86" fmla="*/ 57 w 1021"/>
                  <a:gd name="T87" fmla="*/ 624 h 1531"/>
                  <a:gd name="T88" fmla="*/ 57 w 1021"/>
                  <a:gd name="T89" fmla="*/ 681 h 1531"/>
                  <a:gd name="T90" fmla="*/ 0 w 1021"/>
                  <a:gd name="T91" fmla="*/ 681 h 1531"/>
                  <a:gd name="T92" fmla="*/ 0 w 1021"/>
                  <a:gd name="T93" fmla="*/ 794 h 1531"/>
                  <a:gd name="T94" fmla="*/ 57 w 1021"/>
                  <a:gd name="T95" fmla="*/ 794 h 1531"/>
                  <a:gd name="T96" fmla="*/ 57 w 1021"/>
                  <a:gd name="T97" fmla="*/ 1134 h 1531"/>
                  <a:gd name="T98" fmla="*/ 114 w 1021"/>
                  <a:gd name="T99" fmla="*/ 1134 h 1531"/>
                  <a:gd name="T100" fmla="*/ 114 w 1021"/>
                  <a:gd name="T101" fmla="*/ 1304 h 1531"/>
                  <a:gd name="T102" fmla="*/ 57 w 1021"/>
                  <a:gd name="T103" fmla="*/ 1304 h 1531"/>
                  <a:gd name="T104" fmla="*/ 57 w 1021"/>
                  <a:gd name="T105" fmla="*/ 1474 h 1531"/>
                  <a:gd name="T106" fmla="*/ 114 w 1021"/>
                  <a:gd name="T107" fmla="*/ 1474 h 1531"/>
                  <a:gd name="T108" fmla="*/ 114 w 1021"/>
                  <a:gd name="T109" fmla="*/ 1531 h 1531"/>
                  <a:gd name="T110" fmla="*/ 227 w 1021"/>
                  <a:gd name="T111" fmla="*/ 1531 h 1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021" h="1531">
                    <a:moveTo>
                      <a:pt x="227" y="1531"/>
                    </a:moveTo>
                    <a:lnTo>
                      <a:pt x="227" y="1361"/>
                    </a:lnTo>
                    <a:lnTo>
                      <a:pt x="284" y="1361"/>
                    </a:lnTo>
                    <a:lnTo>
                      <a:pt x="284" y="1304"/>
                    </a:lnTo>
                    <a:lnTo>
                      <a:pt x="340" y="1304"/>
                    </a:lnTo>
                    <a:lnTo>
                      <a:pt x="340" y="1361"/>
                    </a:lnTo>
                    <a:lnTo>
                      <a:pt x="454" y="1361"/>
                    </a:lnTo>
                    <a:lnTo>
                      <a:pt x="454" y="1418"/>
                    </a:lnTo>
                    <a:lnTo>
                      <a:pt x="511" y="1418"/>
                    </a:lnTo>
                    <a:lnTo>
                      <a:pt x="511" y="1361"/>
                    </a:lnTo>
                    <a:lnTo>
                      <a:pt x="624" y="1361"/>
                    </a:lnTo>
                    <a:lnTo>
                      <a:pt x="624" y="1304"/>
                    </a:lnTo>
                    <a:lnTo>
                      <a:pt x="567" y="1304"/>
                    </a:lnTo>
                    <a:lnTo>
                      <a:pt x="567" y="1248"/>
                    </a:lnTo>
                    <a:lnTo>
                      <a:pt x="681" y="1248"/>
                    </a:lnTo>
                    <a:lnTo>
                      <a:pt x="681" y="1021"/>
                    </a:lnTo>
                    <a:lnTo>
                      <a:pt x="737" y="1021"/>
                    </a:lnTo>
                    <a:lnTo>
                      <a:pt x="737" y="964"/>
                    </a:lnTo>
                    <a:lnTo>
                      <a:pt x="794" y="964"/>
                    </a:lnTo>
                    <a:lnTo>
                      <a:pt x="794" y="907"/>
                    </a:lnTo>
                    <a:lnTo>
                      <a:pt x="907" y="907"/>
                    </a:lnTo>
                    <a:lnTo>
                      <a:pt x="907" y="851"/>
                    </a:lnTo>
                    <a:lnTo>
                      <a:pt x="964" y="851"/>
                    </a:lnTo>
                    <a:lnTo>
                      <a:pt x="964" y="737"/>
                    </a:lnTo>
                    <a:lnTo>
                      <a:pt x="1021" y="737"/>
                    </a:lnTo>
                    <a:lnTo>
                      <a:pt x="1021" y="567"/>
                    </a:lnTo>
                    <a:lnTo>
                      <a:pt x="964" y="567"/>
                    </a:lnTo>
                    <a:lnTo>
                      <a:pt x="964" y="454"/>
                    </a:lnTo>
                    <a:lnTo>
                      <a:pt x="737" y="454"/>
                    </a:lnTo>
                    <a:lnTo>
                      <a:pt x="737" y="284"/>
                    </a:lnTo>
                    <a:lnTo>
                      <a:pt x="454" y="284"/>
                    </a:lnTo>
                    <a:lnTo>
                      <a:pt x="454" y="227"/>
                    </a:lnTo>
                    <a:lnTo>
                      <a:pt x="397" y="227"/>
                    </a:lnTo>
                    <a:lnTo>
                      <a:pt x="397" y="57"/>
                    </a:lnTo>
                    <a:lnTo>
                      <a:pt x="340" y="57"/>
                    </a:lnTo>
                    <a:lnTo>
                      <a:pt x="340" y="0"/>
                    </a:lnTo>
                    <a:lnTo>
                      <a:pt x="284" y="0"/>
                    </a:lnTo>
                    <a:lnTo>
                      <a:pt x="284" y="57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170"/>
                    </a:lnTo>
                    <a:lnTo>
                      <a:pt x="114" y="170"/>
                    </a:lnTo>
                    <a:lnTo>
                      <a:pt x="114" y="624"/>
                    </a:lnTo>
                    <a:lnTo>
                      <a:pt x="57" y="624"/>
                    </a:lnTo>
                    <a:lnTo>
                      <a:pt x="57" y="681"/>
                    </a:lnTo>
                    <a:lnTo>
                      <a:pt x="0" y="681"/>
                    </a:lnTo>
                    <a:lnTo>
                      <a:pt x="0" y="794"/>
                    </a:lnTo>
                    <a:lnTo>
                      <a:pt x="57" y="794"/>
                    </a:lnTo>
                    <a:lnTo>
                      <a:pt x="57" y="1134"/>
                    </a:lnTo>
                    <a:lnTo>
                      <a:pt x="114" y="1134"/>
                    </a:lnTo>
                    <a:lnTo>
                      <a:pt x="114" y="1304"/>
                    </a:lnTo>
                    <a:lnTo>
                      <a:pt x="57" y="1304"/>
                    </a:lnTo>
                    <a:lnTo>
                      <a:pt x="57" y="1474"/>
                    </a:lnTo>
                    <a:lnTo>
                      <a:pt x="114" y="1474"/>
                    </a:lnTo>
                    <a:lnTo>
                      <a:pt x="114" y="1531"/>
                    </a:lnTo>
                    <a:lnTo>
                      <a:pt x="227" y="153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30" name="Freeform 966"/>
              <p:cNvSpPr>
                <a:spLocks/>
              </p:cNvSpPr>
              <p:nvPr/>
            </p:nvSpPr>
            <p:spPr bwMode="auto">
              <a:xfrm>
                <a:off x="5166" y="1833"/>
                <a:ext cx="1134" cy="1191"/>
              </a:xfrm>
              <a:custGeom>
                <a:avLst/>
                <a:gdLst>
                  <a:gd name="T0" fmla="*/ 340 w 1134"/>
                  <a:gd name="T1" fmla="*/ 1191 h 1191"/>
                  <a:gd name="T2" fmla="*/ 340 w 1134"/>
                  <a:gd name="T3" fmla="*/ 1134 h 1191"/>
                  <a:gd name="T4" fmla="*/ 284 w 1134"/>
                  <a:gd name="T5" fmla="*/ 1134 h 1191"/>
                  <a:gd name="T6" fmla="*/ 284 w 1134"/>
                  <a:gd name="T7" fmla="*/ 1078 h 1191"/>
                  <a:gd name="T8" fmla="*/ 170 w 1134"/>
                  <a:gd name="T9" fmla="*/ 1078 h 1191"/>
                  <a:gd name="T10" fmla="*/ 170 w 1134"/>
                  <a:gd name="T11" fmla="*/ 1021 h 1191"/>
                  <a:gd name="T12" fmla="*/ 0 w 1134"/>
                  <a:gd name="T13" fmla="*/ 1021 h 1191"/>
                  <a:gd name="T14" fmla="*/ 0 w 1134"/>
                  <a:gd name="T15" fmla="*/ 794 h 1191"/>
                  <a:gd name="T16" fmla="*/ 57 w 1134"/>
                  <a:gd name="T17" fmla="*/ 794 h 1191"/>
                  <a:gd name="T18" fmla="*/ 57 w 1134"/>
                  <a:gd name="T19" fmla="*/ 737 h 1191"/>
                  <a:gd name="T20" fmla="*/ 113 w 1134"/>
                  <a:gd name="T21" fmla="*/ 737 h 1191"/>
                  <a:gd name="T22" fmla="*/ 113 w 1134"/>
                  <a:gd name="T23" fmla="*/ 794 h 1191"/>
                  <a:gd name="T24" fmla="*/ 227 w 1134"/>
                  <a:gd name="T25" fmla="*/ 794 h 1191"/>
                  <a:gd name="T26" fmla="*/ 227 w 1134"/>
                  <a:gd name="T27" fmla="*/ 851 h 1191"/>
                  <a:gd name="T28" fmla="*/ 284 w 1134"/>
                  <a:gd name="T29" fmla="*/ 851 h 1191"/>
                  <a:gd name="T30" fmla="*/ 284 w 1134"/>
                  <a:gd name="T31" fmla="*/ 794 h 1191"/>
                  <a:gd name="T32" fmla="*/ 397 w 1134"/>
                  <a:gd name="T33" fmla="*/ 794 h 1191"/>
                  <a:gd name="T34" fmla="*/ 397 w 1134"/>
                  <a:gd name="T35" fmla="*/ 737 h 1191"/>
                  <a:gd name="T36" fmla="*/ 340 w 1134"/>
                  <a:gd name="T37" fmla="*/ 737 h 1191"/>
                  <a:gd name="T38" fmla="*/ 340 w 1134"/>
                  <a:gd name="T39" fmla="*/ 681 h 1191"/>
                  <a:gd name="T40" fmla="*/ 454 w 1134"/>
                  <a:gd name="T41" fmla="*/ 681 h 1191"/>
                  <a:gd name="T42" fmla="*/ 454 w 1134"/>
                  <a:gd name="T43" fmla="*/ 454 h 1191"/>
                  <a:gd name="T44" fmla="*/ 510 w 1134"/>
                  <a:gd name="T45" fmla="*/ 454 h 1191"/>
                  <a:gd name="T46" fmla="*/ 510 w 1134"/>
                  <a:gd name="T47" fmla="*/ 397 h 1191"/>
                  <a:gd name="T48" fmla="*/ 567 w 1134"/>
                  <a:gd name="T49" fmla="*/ 397 h 1191"/>
                  <a:gd name="T50" fmla="*/ 567 w 1134"/>
                  <a:gd name="T51" fmla="*/ 340 h 1191"/>
                  <a:gd name="T52" fmla="*/ 680 w 1134"/>
                  <a:gd name="T53" fmla="*/ 340 h 1191"/>
                  <a:gd name="T54" fmla="*/ 680 w 1134"/>
                  <a:gd name="T55" fmla="*/ 284 h 1191"/>
                  <a:gd name="T56" fmla="*/ 737 w 1134"/>
                  <a:gd name="T57" fmla="*/ 284 h 1191"/>
                  <a:gd name="T58" fmla="*/ 737 w 1134"/>
                  <a:gd name="T59" fmla="*/ 170 h 1191"/>
                  <a:gd name="T60" fmla="*/ 794 w 1134"/>
                  <a:gd name="T61" fmla="*/ 170 h 1191"/>
                  <a:gd name="T62" fmla="*/ 794 w 1134"/>
                  <a:gd name="T63" fmla="*/ 0 h 1191"/>
                  <a:gd name="T64" fmla="*/ 851 w 1134"/>
                  <a:gd name="T65" fmla="*/ 0 h 1191"/>
                  <a:gd name="T66" fmla="*/ 851 w 1134"/>
                  <a:gd name="T67" fmla="*/ 284 h 1191"/>
                  <a:gd name="T68" fmla="*/ 907 w 1134"/>
                  <a:gd name="T69" fmla="*/ 284 h 1191"/>
                  <a:gd name="T70" fmla="*/ 907 w 1134"/>
                  <a:gd name="T71" fmla="*/ 397 h 1191"/>
                  <a:gd name="T72" fmla="*/ 964 w 1134"/>
                  <a:gd name="T73" fmla="*/ 397 h 1191"/>
                  <a:gd name="T74" fmla="*/ 964 w 1134"/>
                  <a:gd name="T75" fmla="*/ 454 h 1191"/>
                  <a:gd name="T76" fmla="*/ 1021 w 1134"/>
                  <a:gd name="T77" fmla="*/ 454 h 1191"/>
                  <a:gd name="T78" fmla="*/ 1021 w 1134"/>
                  <a:gd name="T79" fmla="*/ 624 h 1191"/>
                  <a:gd name="T80" fmla="*/ 1134 w 1134"/>
                  <a:gd name="T81" fmla="*/ 624 h 1191"/>
                  <a:gd name="T82" fmla="*/ 1134 w 1134"/>
                  <a:gd name="T83" fmla="*/ 681 h 1191"/>
                  <a:gd name="T84" fmla="*/ 1021 w 1134"/>
                  <a:gd name="T85" fmla="*/ 681 h 1191"/>
                  <a:gd name="T86" fmla="*/ 1021 w 1134"/>
                  <a:gd name="T87" fmla="*/ 737 h 1191"/>
                  <a:gd name="T88" fmla="*/ 964 w 1134"/>
                  <a:gd name="T89" fmla="*/ 737 h 1191"/>
                  <a:gd name="T90" fmla="*/ 964 w 1134"/>
                  <a:gd name="T91" fmla="*/ 794 h 1191"/>
                  <a:gd name="T92" fmla="*/ 907 w 1134"/>
                  <a:gd name="T93" fmla="*/ 794 h 1191"/>
                  <a:gd name="T94" fmla="*/ 907 w 1134"/>
                  <a:gd name="T95" fmla="*/ 907 h 1191"/>
                  <a:gd name="T96" fmla="*/ 964 w 1134"/>
                  <a:gd name="T97" fmla="*/ 907 h 1191"/>
                  <a:gd name="T98" fmla="*/ 964 w 1134"/>
                  <a:gd name="T99" fmla="*/ 964 h 1191"/>
                  <a:gd name="T100" fmla="*/ 907 w 1134"/>
                  <a:gd name="T101" fmla="*/ 964 h 1191"/>
                  <a:gd name="T102" fmla="*/ 907 w 1134"/>
                  <a:gd name="T103" fmla="*/ 1021 h 1191"/>
                  <a:gd name="T104" fmla="*/ 851 w 1134"/>
                  <a:gd name="T105" fmla="*/ 1021 h 1191"/>
                  <a:gd name="T106" fmla="*/ 851 w 1134"/>
                  <a:gd name="T107" fmla="*/ 1134 h 1191"/>
                  <a:gd name="T108" fmla="*/ 794 w 1134"/>
                  <a:gd name="T109" fmla="*/ 1134 h 1191"/>
                  <a:gd name="T110" fmla="*/ 794 w 1134"/>
                  <a:gd name="T111" fmla="*/ 1078 h 1191"/>
                  <a:gd name="T112" fmla="*/ 510 w 1134"/>
                  <a:gd name="T113" fmla="*/ 1078 h 1191"/>
                  <a:gd name="T114" fmla="*/ 510 w 1134"/>
                  <a:gd name="T115" fmla="*/ 1134 h 1191"/>
                  <a:gd name="T116" fmla="*/ 397 w 1134"/>
                  <a:gd name="T117" fmla="*/ 1134 h 1191"/>
                  <a:gd name="T118" fmla="*/ 397 w 1134"/>
                  <a:gd name="T119" fmla="*/ 1191 h 1191"/>
                  <a:gd name="T120" fmla="*/ 340 w 1134"/>
                  <a:gd name="T121" fmla="*/ 1191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134" h="1191">
                    <a:moveTo>
                      <a:pt x="340" y="1191"/>
                    </a:moveTo>
                    <a:lnTo>
                      <a:pt x="340" y="1134"/>
                    </a:lnTo>
                    <a:lnTo>
                      <a:pt x="284" y="1134"/>
                    </a:lnTo>
                    <a:lnTo>
                      <a:pt x="284" y="1078"/>
                    </a:lnTo>
                    <a:lnTo>
                      <a:pt x="170" y="1078"/>
                    </a:lnTo>
                    <a:lnTo>
                      <a:pt x="170" y="1021"/>
                    </a:lnTo>
                    <a:lnTo>
                      <a:pt x="0" y="1021"/>
                    </a:lnTo>
                    <a:lnTo>
                      <a:pt x="0" y="794"/>
                    </a:lnTo>
                    <a:lnTo>
                      <a:pt x="57" y="794"/>
                    </a:lnTo>
                    <a:lnTo>
                      <a:pt x="57" y="737"/>
                    </a:lnTo>
                    <a:lnTo>
                      <a:pt x="113" y="737"/>
                    </a:lnTo>
                    <a:lnTo>
                      <a:pt x="113" y="794"/>
                    </a:lnTo>
                    <a:lnTo>
                      <a:pt x="227" y="794"/>
                    </a:lnTo>
                    <a:lnTo>
                      <a:pt x="227" y="851"/>
                    </a:lnTo>
                    <a:lnTo>
                      <a:pt x="284" y="851"/>
                    </a:lnTo>
                    <a:lnTo>
                      <a:pt x="284" y="794"/>
                    </a:lnTo>
                    <a:lnTo>
                      <a:pt x="397" y="794"/>
                    </a:lnTo>
                    <a:lnTo>
                      <a:pt x="397" y="737"/>
                    </a:lnTo>
                    <a:lnTo>
                      <a:pt x="340" y="737"/>
                    </a:lnTo>
                    <a:lnTo>
                      <a:pt x="340" y="681"/>
                    </a:lnTo>
                    <a:lnTo>
                      <a:pt x="454" y="681"/>
                    </a:lnTo>
                    <a:lnTo>
                      <a:pt x="454" y="454"/>
                    </a:lnTo>
                    <a:lnTo>
                      <a:pt x="510" y="454"/>
                    </a:lnTo>
                    <a:lnTo>
                      <a:pt x="510" y="397"/>
                    </a:lnTo>
                    <a:lnTo>
                      <a:pt x="567" y="397"/>
                    </a:lnTo>
                    <a:lnTo>
                      <a:pt x="567" y="340"/>
                    </a:lnTo>
                    <a:lnTo>
                      <a:pt x="680" y="340"/>
                    </a:lnTo>
                    <a:lnTo>
                      <a:pt x="680" y="284"/>
                    </a:lnTo>
                    <a:lnTo>
                      <a:pt x="737" y="284"/>
                    </a:lnTo>
                    <a:lnTo>
                      <a:pt x="737" y="170"/>
                    </a:lnTo>
                    <a:lnTo>
                      <a:pt x="794" y="170"/>
                    </a:lnTo>
                    <a:lnTo>
                      <a:pt x="794" y="0"/>
                    </a:lnTo>
                    <a:lnTo>
                      <a:pt x="851" y="0"/>
                    </a:lnTo>
                    <a:lnTo>
                      <a:pt x="851" y="284"/>
                    </a:lnTo>
                    <a:lnTo>
                      <a:pt x="907" y="284"/>
                    </a:lnTo>
                    <a:lnTo>
                      <a:pt x="907" y="397"/>
                    </a:lnTo>
                    <a:lnTo>
                      <a:pt x="964" y="397"/>
                    </a:lnTo>
                    <a:lnTo>
                      <a:pt x="964" y="454"/>
                    </a:lnTo>
                    <a:lnTo>
                      <a:pt x="1021" y="454"/>
                    </a:lnTo>
                    <a:lnTo>
                      <a:pt x="1021" y="624"/>
                    </a:lnTo>
                    <a:lnTo>
                      <a:pt x="1134" y="624"/>
                    </a:lnTo>
                    <a:lnTo>
                      <a:pt x="1134" y="681"/>
                    </a:lnTo>
                    <a:lnTo>
                      <a:pt x="1021" y="681"/>
                    </a:lnTo>
                    <a:lnTo>
                      <a:pt x="1021" y="737"/>
                    </a:lnTo>
                    <a:lnTo>
                      <a:pt x="964" y="737"/>
                    </a:lnTo>
                    <a:lnTo>
                      <a:pt x="964" y="794"/>
                    </a:lnTo>
                    <a:lnTo>
                      <a:pt x="907" y="794"/>
                    </a:lnTo>
                    <a:lnTo>
                      <a:pt x="907" y="907"/>
                    </a:lnTo>
                    <a:lnTo>
                      <a:pt x="964" y="907"/>
                    </a:lnTo>
                    <a:lnTo>
                      <a:pt x="964" y="964"/>
                    </a:lnTo>
                    <a:lnTo>
                      <a:pt x="907" y="964"/>
                    </a:lnTo>
                    <a:lnTo>
                      <a:pt x="907" y="1021"/>
                    </a:lnTo>
                    <a:lnTo>
                      <a:pt x="851" y="1021"/>
                    </a:lnTo>
                    <a:lnTo>
                      <a:pt x="851" y="1134"/>
                    </a:lnTo>
                    <a:lnTo>
                      <a:pt x="794" y="1134"/>
                    </a:lnTo>
                    <a:lnTo>
                      <a:pt x="794" y="1078"/>
                    </a:lnTo>
                    <a:lnTo>
                      <a:pt x="510" y="1078"/>
                    </a:lnTo>
                    <a:lnTo>
                      <a:pt x="510" y="1134"/>
                    </a:lnTo>
                    <a:lnTo>
                      <a:pt x="397" y="1134"/>
                    </a:lnTo>
                    <a:lnTo>
                      <a:pt x="397" y="1191"/>
                    </a:lnTo>
                    <a:lnTo>
                      <a:pt x="340" y="119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64" name="グループ化 63"/>
            <p:cNvGrpSpPr/>
            <p:nvPr/>
          </p:nvGrpSpPr>
          <p:grpSpPr>
            <a:xfrm>
              <a:off x="1743572" y="4428738"/>
              <a:ext cx="6457453" cy="4172351"/>
              <a:chOff x="1743572" y="4428738"/>
              <a:chExt cx="6457453" cy="4172351"/>
            </a:xfrm>
          </p:grpSpPr>
          <p:sp>
            <p:nvSpPr>
              <p:cNvPr id="65" name="正方形/長方形 64"/>
              <p:cNvSpPr/>
              <p:nvPr/>
            </p:nvSpPr>
            <p:spPr>
              <a:xfrm>
                <a:off x="6210935" y="4428738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葵区</a:t>
                </a:r>
              </a:p>
            </p:txBody>
          </p:sp>
          <p:sp>
            <p:nvSpPr>
              <p:cNvPr id="66" name="正方形/長方形 65"/>
              <p:cNvSpPr/>
              <p:nvPr/>
            </p:nvSpPr>
            <p:spPr>
              <a:xfrm>
                <a:off x="1743572" y="6957625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北区</a:t>
                </a:r>
              </a:p>
            </p:txBody>
          </p:sp>
          <p:sp>
            <p:nvSpPr>
              <p:cNvPr id="67" name="正方形/長方形 66"/>
              <p:cNvSpPr/>
              <p:nvPr/>
            </p:nvSpPr>
            <p:spPr>
              <a:xfrm>
                <a:off x="3234313" y="5214342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天竜区</a:t>
                </a:r>
              </a:p>
            </p:txBody>
          </p:sp>
          <p:sp>
            <p:nvSpPr>
              <p:cNvPr id="68" name="正方形/長方形 67"/>
              <p:cNvSpPr/>
              <p:nvPr/>
            </p:nvSpPr>
            <p:spPr>
              <a:xfrm>
                <a:off x="2548594" y="7117964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浜北区</a:t>
                </a:r>
              </a:p>
            </p:txBody>
          </p:sp>
          <p:sp>
            <p:nvSpPr>
              <p:cNvPr id="69" name="正方形/長方形 68"/>
              <p:cNvSpPr/>
              <p:nvPr/>
            </p:nvSpPr>
            <p:spPr>
              <a:xfrm>
                <a:off x="2315867" y="8324090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南区</a:t>
                </a:r>
              </a:p>
            </p:txBody>
          </p:sp>
          <p:sp>
            <p:nvSpPr>
              <p:cNvPr id="70" name="正方形/長方形 69"/>
              <p:cNvSpPr/>
              <p:nvPr/>
            </p:nvSpPr>
            <p:spPr>
              <a:xfrm>
                <a:off x="1823424" y="7956163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西区</a:t>
                </a:r>
              </a:p>
            </p:txBody>
          </p:sp>
          <p:sp>
            <p:nvSpPr>
              <p:cNvPr id="71" name="正方形/長方形 70"/>
              <p:cNvSpPr/>
              <p:nvPr/>
            </p:nvSpPr>
            <p:spPr>
              <a:xfrm>
                <a:off x="2625537" y="7600316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東区</a:t>
                </a:r>
              </a:p>
            </p:txBody>
          </p:sp>
          <p:sp>
            <p:nvSpPr>
              <p:cNvPr id="72" name="正方形/長方形 71"/>
              <p:cNvSpPr/>
              <p:nvPr/>
            </p:nvSpPr>
            <p:spPr>
              <a:xfrm>
                <a:off x="2338199" y="7906387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中区</a:t>
                </a:r>
              </a:p>
            </p:txBody>
          </p:sp>
          <p:sp>
            <p:nvSpPr>
              <p:cNvPr id="73" name="正方形/長方形 72"/>
              <p:cNvSpPr/>
              <p:nvPr/>
            </p:nvSpPr>
            <p:spPr>
              <a:xfrm>
                <a:off x="7554694" y="4777988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清水区</a:t>
                </a:r>
              </a:p>
            </p:txBody>
          </p:sp>
          <p:sp>
            <p:nvSpPr>
              <p:cNvPr id="74" name="正方形/長方形 73"/>
              <p:cNvSpPr/>
              <p:nvPr/>
            </p:nvSpPr>
            <p:spPr>
              <a:xfrm>
                <a:off x="6726895" y="6017439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駿河区</a:t>
                </a:r>
              </a:p>
            </p:txBody>
          </p:sp>
        </p:grpSp>
        <p:grpSp>
          <p:nvGrpSpPr>
            <p:cNvPr id="75" name="グループ化 74"/>
            <p:cNvGrpSpPr/>
            <p:nvPr/>
          </p:nvGrpSpPr>
          <p:grpSpPr>
            <a:xfrm>
              <a:off x="651094" y="2500742"/>
              <a:ext cx="11630608" cy="6528761"/>
              <a:chOff x="651094" y="2500742"/>
              <a:chExt cx="11630608" cy="6528761"/>
            </a:xfrm>
          </p:grpSpPr>
          <p:sp>
            <p:nvSpPr>
              <p:cNvPr id="76" name="正方形/長方形 75"/>
              <p:cNvSpPr/>
              <p:nvPr/>
            </p:nvSpPr>
            <p:spPr>
              <a:xfrm>
                <a:off x="6812183" y="462861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静岡市</a:t>
                </a:r>
              </a:p>
            </p:txBody>
          </p:sp>
          <p:sp>
            <p:nvSpPr>
              <p:cNvPr id="77" name="正方形/長方形 76"/>
              <p:cNvSpPr/>
              <p:nvPr/>
            </p:nvSpPr>
            <p:spPr>
              <a:xfrm>
                <a:off x="9649732" y="850947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南伊豆町</a:t>
                </a:r>
              </a:p>
            </p:txBody>
          </p:sp>
          <p:sp>
            <p:nvSpPr>
              <p:cNvPr id="78" name="正方形/長方形 77"/>
              <p:cNvSpPr/>
              <p:nvPr/>
            </p:nvSpPr>
            <p:spPr>
              <a:xfrm>
                <a:off x="10536933" y="74310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河津町</a:t>
                </a:r>
              </a:p>
            </p:txBody>
          </p:sp>
          <p:sp>
            <p:nvSpPr>
              <p:cNvPr id="79" name="正方形/長方形 78"/>
              <p:cNvSpPr/>
              <p:nvPr/>
            </p:nvSpPr>
            <p:spPr>
              <a:xfrm>
                <a:off x="9445475" y="706935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西伊豆町</a:t>
                </a:r>
              </a:p>
            </p:txBody>
          </p:sp>
          <p:sp>
            <p:nvSpPr>
              <p:cNvPr id="80" name="正方形/長方形 79"/>
              <p:cNvSpPr/>
              <p:nvPr/>
            </p:nvSpPr>
            <p:spPr>
              <a:xfrm>
                <a:off x="9618308" y="776817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松崎町</a:t>
                </a:r>
              </a:p>
            </p:txBody>
          </p:sp>
          <p:sp>
            <p:nvSpPr>
              <p:cNvPr id="81" name="正方形/長方形 80"/>
              <p:cNvSpPr/>
              <p:nvPr/>
            </p:nvSpPr>
            <p:spPr>
              <a:xfrm>
                <a:off x="3683650" y="6672361"/>
                <a:ext cx="556563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森町</a:t>
                </a:r>
              </a:p>
            </p:txBody>
          </p:sp>
          <p:sp>
            <p:nvSpPr>
              <p:cNvPr id="82" name="正方形/長方形 81"/>
              <p:cNvSpPr/>
              <p:nvPr/>
            </p:nvSpPr>
            <p:spPr>
              <a:xfrm>
                <a:off x="4645026" y="429929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川根本町</a:t>
                </a:r>
              </a:p>
            </p:txBody>
          </p:sp>
          <p:sp>
            <p:nvSpPr>
              <p:cNvPr id="83" name="正方形/長方形 82"/>
              <p:cNvSpPr/>
              <p:nvPr/>
            </p:nvSpPr>
            <p:spPr>
              <a:xfrm>
                <a:off x="10423958" y="250074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小山町</a:t>
                </a:r>
              </a:p>
            </p:txBody>
          </p:sp>
          <p:sp>
            <p:nvSpPr>
              <p:cNvPr id="84" name="正方形/長方形 83"/>
              <p:cNvSpPr/>
              <p:nvPr/>
            </p:nvSpPr>
            <p:spPr>
              <a:xfrm>
                <a:off x="5183187" y="7980363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牧之原市</a:t>
                </a:r>
              </a:p>
            </p:txBody>
          </p:sp>
          <p:sp>
            <p:nvSpPr>
              <p:cNvPr id="85" name="正方形/長方形 84"/>
              <p:cNvSpPr/>
              <p:nvPr/>
            </p:nvSpPr>
            <p:spPr>
              <a:xfrm>
                <a:off x="10136627" y="37910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裾野市</a:t>
                </a:r>
              </a:p>
            </p:txBody>
          </p:sp>
          <p:sp>
            <p:nvSpPr>
              <p:cNvPr id="86" name="正方形/長方形 85"/>
              <p:cNvSpPr/>
              <p:nvPr/>
            </p:nvSpPr>
            <p:spPr>
              <a:xfrm>
                <a:off x="9995129" y="3095102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御殿場市</a:t>
                </a:r>
              </a:p>
            </p:txBody>
          </p:sp>
          <p:sp>
            <p:nvSpPr>
              <p:cNvPr id="87" name="正方形/長方形 86"/>
              <p:cNvSpPr/>
              <p:nvPr/>
            </p:nvSpPr>
            <p:spPr>
              <a:xfrm>
                <a:off x="5603936" y="628650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藤枝市</a:t>
                </a:r>
              </a:p>
            </p:txBody>
          </p:sp>
          <p:sp>
            <p:nvSpPr>
              <p:cNvPr id="88" name="正方形/長方形 87"/>
              <p:cNvSpPr/>
              <p:nvPr/>
            </p:nvSpPr>
            <p:spPr>
              <a:xfrm>
                <a:off x="3993003" y="746547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掛川市</a:t>
                </a:r>
              </a:p>
            </p:txBody>
          </p:sp>
          <p:sp>
            <p:nvSpPr>
              <p:cNvPr id="89" name="正方形/長方形 88"/>
              <p:cNvSpPr/>
              <p:nvPr/>
            </p:nvSpPr>
            <p:spPr>
              <a:xfrm>
                <a:off x="3653198" y="785271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袋井市</a:t>
                </a:r>
              </a:p>
            </p:txBody>
          </p:sp>
          <p:sp>
            <p:nvSpPr>
              <p:cNvPr id="90" name="正方形/長方形 89"/>
              <p:cNvSpPr/>
              <p:nvPr/>
            </p:nvSpPr>
            <p:spPr>
              <a:xfrm>
                <a:off x="2974163" y="800278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磐田市</a:t>
                </a:r>
              </a:p>
            </p:txBody>
          </p:sp>
          <p:sp>
            <p:nvSpPr>
              <p:cNvPr id="91" name="正方形/長方形 90"/>
              <p:cNvSpPr/>
              <p:nvPr/>
            </p:nvSpPr>
            <p:spPr>
              <a:xfrm>
                <a:off x="8885231" y="39618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富士市</a:t>
                </a:r>
              </a:p>
            </p:txBody>
          </p:sp>
          <p:sp>
            <p:nvSpPr>
              <p:cNvPr id="92" name="正方形/長方形 91"/>
              <p:cNvSpPr/>
              <p:nvPr/>
            </p:nvSpPr>
            <p:spPr>
              <a:xfrm>
                <a:off x="5928049" y="761428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吉田町</a:t>
                </a:r>
              </a:p>
            </p:txBody>
          </p:sp>
          <p:sp>
            <p:nvSpPr>
              <p:cNvPr id="93" name="正方形/長方形 92"/>
              <p:cNvSpPr/>
              <p:nvPr/>
            </p:nvSpPr>
            <p:spPr>
              <a:xfrm>
                <a:off x="9966984" y="42863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長泉町</a:t>
                </a:r>
              </a:p>
            </p:txBody>
          </p:sp>
          <p:sp>
            <p:nvSpPr>
              <p:cNvPr id="94" name="正方形/長方形 93"/>
              <p:cNvSpPr/>
              <p:nvPr/>
            </p:nvSpPr>
            <p:spPr>
              <a:xfrm>
                <a:off x="9844527" y="48060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清水町</a:t>
                </a:r>
              </a:p>
            </p:txBody>
          </p:sp>
          <p:sp>
            <p:nvSpPr>
              <p:cNvPr id="95" name="正方形/長方形 94"/>
              <p:cNvSpPr/>
              <p:nvPr/>
            </p:nvSpPr>
            <p:spPr>
              <a:xfrm>
                <a:off x="10789090" y="465119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函南町</a:t>
                </a:r>
              </a:p>
            </p:txBody>
          </p:sp>
          <p:sp>
            <p:nvSpPr>
              <p:cNvPr id="96" name="正方形/長方形 95"/>
              <p:cNvSpPr/>
              <p:nvPr/>
            </p:nvSpPr>
            <p:spPr>
              <a:xfrm>
                <a:off x="10991851" y="7077174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東伊豆町</a:t>
                </a:r>
              </a:p>
            </p:txBody>
          </p:sp>
          <p:sp>
            <p:nvSpPr>
              <p:cNvPr id="97" name="正方形/長方形 96"/>
              <p:cNvSpPr/>
              <p:nvPr/>
            </p:nvSpPr>
            <p:spPr>
              <a:xfrm>
                <a:off x="10373934" y="5282407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伊豆の国市</a:t>
                </a:r>
              </a:p>
            </p:txBody>
          </p:sp>
          <p:sp>
            <p:nvSpPr>
              <p:cNvPr id="98" name="正方形/長方形 97"/>
              <p:cNvSpPr/>
              <p:nvPr/>
            </p:nvSpPr>
            <p:spPr>
              <a:xfrm>
                <a:off x="4680170" y="782012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菊川市</a:t>
                </a:r>
              </a:p>
            </p:txBody>
          </p:sp>
          <p:sp>
            <p:nvSpPr>
              <p:cNvPr id="99" name="正方形/長方形 98"/>
              <p:cNvSpPr/>
              <p:nvPr/>
            </p:nvSpPr>
            <p:spPr>
              <a:xfrm>
                <a:off x="4811932" y="872172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御前崎市</a:t>
                </a:r>
              </a:p>
            </p:txBody>
          </p:sp>
          <p:sp>
            <p:nvSpPr>
              <p:cNvPr id="100" name="正方形/長方形 99"/>
              <p:cNvSpPr/>
              <p:nvPr/>
            </p:nvSpPr>
            <p:spPr>
              <a:xfrm>
                <a:off x="10318451" y="62406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伊豆市</a:t>
                </a:r>
              </a:p>
            </p:txBody>
          </p:sp>
          <p:sp>
            <p:nvSpPr>
              <p:cNvPr id="101" name="正方形/長方形 100"/>
              <p:cNvSpPr/>
              <p:nvPr/>
            </p:nvSpPr>
            <p:spPr>
              <a:xfrm>
                <a:off x="10338240" y="804624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下田市</a:t>
                </a:r>
              </a:p>
            </p:txBody>
          </p:sp>
          <p:sp>
            <p:nvSpPr>
              <p:cNvPr id="102" name="正方形/長方形 101"/>
              <p:cNvSpPr/>
              <p:nvPr/>
            </p:nvSpPr>
            <p:spPr>
              <a:xfrm>
                <a:off x="6141420" y="702012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焼津市</a:t>
                </a:r>
              </a:p>
            </p:txBody>
          </p:sp>
          <p:sp>
            <p:nvSpPr>
              <p:cNvPr id="103" name="正方形/長方形 102"/>
              <p:cNvSpPr/>
              <p:nvPr/>
            </p:nvSpPr>
            <p:spPr>
              <a:xfrm>
                <a:off x="651094" y="795030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湖西市</a:t>
                </a:r>
              </a:p>
            </p:txBody>
          </p:sp>
          <p:sp>
            <p:nvSpPr>
              <p:cNvPr id="104" name="正方形/長方形 103"/>
              <p:cNvSpPr/>
              <p:nvPr/>
            </p:nvSpPr>
            <p:spPr>
              <a:xfrm>
                <a:off x="4811932" y="65374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島田市</a:t>
                </a:r>
              </a:p>
            </p:txBody>
          </p:sp>
          <p:sp>
            <p:nvSpPr>
              <p:cNvPr id="105" name="正方形/長方形 104"/>
              <p:cNvSpPr/>
              <p:nvPr/>
            </p:nvSpPr>
            <p:spPr>
              <a:xfrm>
                <a:off x="11539191" y="61771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伊東市</a:t>
                </a:r>
              </a:p>
            </p:txBody>
          </p:sp>
          <p:sp>
            <p:nvSpPr>
              <p:cNvPr id="106" name="正方形/長方形 105"/>
              <p:cNvSpPr/>
              <p:nvPr/>
            </p:nvSpPr>
            <p:spPr>
              <a:xfrm>
                <a:off x="8058671" y="314975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富士宮市</a:t>
                </a:r>
              </a:p>
            </p:txBody>
          </p:sp>
          <p:sp>
            <p:nvSpPr>
              <p:cNvPr id="107" name="正方形/長方形 106"/>
              <p:cNvSpPr/>
              <p:nvPr/>
            </p:nvSpPr>
            <p:spPr>
              <a:xfrm>
                <a:off x="10799982" y="425946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三島市</a:t>
                </a:r>
              </a:p>
            </p:txBody>
          </p:sp>
          <p:sp>
            <p:nvSpPr>
              <p:cNvPr id="108" name="正方形/長方形 107"/>
              <p:cNvSpPr/>
              <p:nvPr/>
            </p:nvSpPr>
            <p:spPr>
              <a:xfrm>
                <a:off x="11282363" y="494208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熱海市</a:t>
                </a:r>
              </a:p>
            </p:txBody>
          </p:sp>
          <p:sp>
            <p:nvSpPr>
              <p:cNvPr id="109" name="正方形/長方形 108"/>
              <p:cNvSpPr/>
              <p:nvPr/>
            </p:nvSpPr>
            <p:spPr>
              <a:xfrm>
                <a:off x="9606976" y="564176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沼津市</a:t>
                </a:r>
              </a:p>
            </p:txBody>
          </p:sp>
          <p:sp>
            <p:nvSpPr>
              <p:cNvPr id="110" name="正方形/長方形 109"/>
              <p:cNvSpPr/>
              <p:nvPr/>
            </p:nvSpPr>
            <p:spPr>
              <a:xfrm>
                <a:off x="2073390" y="651847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浜松市</a:t>
                </a:r>
              </a:p>
            </p:txBody>
          </p:sp>
        </p:grp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651094" y="300038"/>
            <a:ext cx="11630608" cy="8821737"/>
            <a:chOff x="651094" y="300038"/>
            <a:chExt cx="11630608" cy="8821737"/>
          </a:xfrm>
        </p:grpSpPr>
        <p:grpSp>
          <p:nvGrpSpPr>
            <p:cNvPr id="13505" name="Group 193"/>
            <p:cNvGrpSpPr>
              <a:grpSpLocks/>
            </p:cNvGrpSpPr>
            <p:nvPr/>
          </p:nvGrpSpPr>
          <p:grpSpPr bwMode="auto">
            <a:xfrm>
              <a:off x="820738" y="3179763"/>
              <a:ext cx="3959225" cy="5581650"/>
              <a:chOff x="517" y="2003"/>
              <a:chExt cx="2494" cy="3516"/>
            </a:xfrm>
          </p:grpSpPr>
          <p:sp>
            <p:nvSpPr>
              <p:cNvPr id="13446" name="Freeform 134"/>
              <p:cNvSpPr>
                <a:spLocks/>
              </p:cNvSpPr>
              <p:nvPr/>
            </p:nvSpPr>
            <p:spPr bwMode="auto">
              <a:xfrm>
                <a:off x="1424" y="2003"/>
                <a:ext cx="1587" cy="2382"/>
              </a:xfrm>
              <a:custGeom>
                <a:avLst/>
                <a:gdLst>
                  <a:gd name="T0" fmla="*/ 567 w 1587"/>
                  <a:gd name="T1" fmla="*/ 2382 h 2382"/>
                  <a:gd name="T2" fmla="*/ 340 w 1587"/>
                  <a:gd name="T3" fmla="*/ 2382 h 2382"/>
                  <a:gd name="T4" fmla="*/ 340 w 1587"/>
                  <a:gd name="T5" fmla="*/ 2268 h 2382"/>
                  <a:gd name="T6" fmla="*/ 113 w 1587"/>
                  <a:gd name="T7" fmla="*/ 2268 h 2382"/>
                  <a:gd name="T8" fmla="*/ 113 w 1587"/>
                  <a:gd name="T9" fmla="*/ 2042 h 2382"/>
                  <a:gd name="T10" fmla="*/ 0 w 1587"/>
                  <a:gd name="T11" fmla="*/ 2042 h 2382"/>
                  <a:gd name="T12" fmla="*/ 0 w 1587"/>
                  <a:gd name="T13" fmla="*/ 1475 h 2382"/>
                  <a:gd name="T14" fmla="*/ 113 w 1587"/>
                  <a:gd name="T15" fmla="*/ 1475 h 2382"/>
                  <a:gd name="T16" fmla="*/ 113 w 1587"/>
                  <a:gd name="T17" fmla="*/ 1361 h 2382"/>
                  <a:gd name="T18" fmla="*/ 227 w 1587"/>
                  <a:gd name="T19" fmla="*/ 1361 h 2382"/>
                  <a:gd name="T20" fmla="*/ 227 w 1587"/>
                  <a:gd name="T21" fmla="*/ 1248 h 2382"/>
                  <a:gd name="T22" fmla="*/ 340 w 1587"/>
                  <a:gd name="T23" fmla="*/ 1248 h 2382"/>
                  <a:gd name="T24" fmla="*/ 340 w 1587"/>
                  <a:gd name="T25" fmla="*/ 1134 h 2382"/>
                  <a:gd name="T26" fmla="*/ 453 w 1587"/>
                  <a:gd name="T27" fmla="*/ 1134 h 2382"/>
                  <a:gd name="T28" fmla="*/ 453 w 1587"/>
                  <a:gd name="T29" fmla="*/ 908 h 2382"/>
                  <a:gd name="T30" fmla="*/ 567 w 1587"/>
                  <a:gd name="T31" fmla="*/ 908 h 2382"/>
                  <a:gd name="T32" fmla="*/ 567 w 1587"/>
                  <a:gd name="T33" fmla="*/ 681 h 2382"/>
                  <a:gd name="T34" fmla="*/ 453 w 1587"/>
                  <a:gd name="T35" fmla="*/ 681 h 2382"/>
                  <a:gd name="T36" fmla="*/ 453 w 1587"/>
                  <a:gd name="T37" fmla="*/ 567 h 2382"/>
                  <a:gd name="T38" fmla="*/ 567 w 1587"/>
                  <a:gd name="T39" fmla="*/ 567 h 2382"/>
                  <a:gd name="T40" fmla="*/ 567 w 1587"/>
                  <a:gd name="T41" fmla="*/ 454 h 2382"/>
                  <a:gd name="T42" fmla="*/ 794 w 1587"/>
                  <a:gd name="T43" fmla="*/ 454 h 2382"/>
                  <a:gd name="T44" fmla="*/ 794 w 1587"/>
                  <a:gd name="T45" fmla="*/ 227 h 2382"/>
                  <a:gd name="T46" fmla="*/ 1020 w 1587"/>
                  <a:gd name="T47" fmla="*/ 227 h 2382"/>
                  <a:gd name="T48" fmla="*/ 1020 w 1587"/>
                  <a:gd name="T49" fmla="*/ 114 h 2382"/>
                  <a:gd name="T50" fmla="*/ 1134 w 1587"/>
                  <a:gd name="T51" fmla="*/ 114 h 2382"/>
                  <a:gd name="T52" fmla="*/ 1247 w 1587"/>
                  <a:gd name="T53" fmla="*/ 114 h 2382"/>
                  <a:gd name="T54" fmla="*/ 1247 w 1587"/>
                  <a:gd name="T55" fmla="*/ 0 h 2382"/>
                  <a:gd name="T56" fmla="*/ 1361 w 1587"/>
                  <a:gd name="T57" fmla="*/ 0 h 2382"/>
                  <a:gd name="T58" fmla="*/ 1361 w 1587"/>
                  <a:gd name="T59" fmla="*/ 341 h 2382"/>
                  <a:gd name="T60" fmla="*/ 1474 w 1587"/>
                  <a:gd name="T61" fmla="*/ 341 h 2382"/>
                  <a:gd name="T62" fmla="*/ 1474 w 1587"/>
                  <a:gd name="T63" fmla="*/ 567 h 2382"/>
                  <a:gd name="T64" fmla="*/ 1361 w 1587"/>
                  <a:gd name="T65" fmla="*/ 567 h 2382"/>
                  <a:gd name="T66" fmla="*/ 1361 w 1587"/>
                  <a:gd name="T67" fmla="*/ 908 h 2382"/>
                  <a:gd name="T68" fmla="*/ 1474 w 1587"/>
                  <a:gd name="T69" fmla="*/ 908 h 2382"/>
                  <a:gd name="T70" fmla="*/ 1474 w 1587"/>
                  <a:gd name="T71" fmla="*/ 1021 h 2382"/>
                  <a:gd name="T72" fmla="*/ 1587 w 1587"/>
                  <a:gd name="T73" fmla="*/ 1021 h 2382"/>
                  <a:gd name="T74" fmla="*/ 1587 w 1587"/>
                  <a:gd name="T75" fmla="*/ 1248 h 2382"/>
                  <a:gd name="T76" fmla="*/ 1474 w 1587"/>
                  <a:gd name="T77" fmla="*/ 1248 h 2382"/>
                  <a:gd name="T78" fmla="*/ 1474 w 1587"/>
                  <a:gd name="T79" fmla="*/ 1475 h 2382"/>
                  <a:gd name="T80" fmla="*/ 1474 w 1587"/>
                  <a:gd name="T81" fmla="*/ 1701 h 2382"/>
                  <a:gd name="T82" fmla="*/ 1361 w 1587"/>
                  <a:gd name="T83" fmla="*/ 1701 h 2382"/>
                  <a:gd name="T84" fmla="*/ 1361 w 1587"/>
                  <a:gd name="T85" fmla="*/ 1815 h 2382"/>
                  <a:gd name="T86" fmla="*/ 1134 w 1587"/>
                  <a:gd name="T87" fmla="*/ 1815 h 2382"/>
                  <a:gd name="T88" fmla="*/ 1134 w 1587"/>
                  <a:gd name="T89" fmla="*/ 1928 h 2382"/>
                  <a:gd name="T90" fmla="*/ 907 w 1587"/>
                  <a:gd name="T91" fmla="*/ 1928 h 2382"/>
                  <a:gd name="T92" fmla="*/ 907 w 1587"/>
                  <a:gd name="T93" fmla="*/ 2268 h 2382"/>
                  <a:gd name="T94" fmla="*/ 680 w 1587"/>
                  <a:gd name="T95" fmla="*/ 2268 h 2382"/>
                  <a:gd name="T96" fmla="*/ 680 w 1587"/>
                  <a:gd name="T97" fmla="*/ 2382 h 2382"/>
                  <a:gd name="T98" fmla="*/ 567 w 1587"/>
                  <a:gd name="T99" fmla="*/ 2382 h 2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587" h="2382">
                    <a:moveTo>
                      <a:pt x="567" y="2382"/>
                    </a:moveTo>
                    <a:lnTo>
                      <a:pt x="340" y="2382"/>
                    </a:lnTo>
                    <a:lnTo>
                      <a:pt x="340" y="2268"/>
                    </a:lnTo>
                    <a:lnTo>
                      <a:pt x="113" y="2268"/>
                    </a:lnTo>
                    <a:lnTo>
                      <a:pt x="113" y="2042"/>
                    </a:lnTo>
                    <a:lnTo>
                      <a:pt x="0" y="2042"/>
                    </a:lnTo>
                    <a:lnTo>
                      <a:pt x="0" y="1475"/>
                    </a:lnTo>
                    <a:lnTo>
                      <a:pt x="113" y="1475"/>
                    </a:lnTo>
                    <a:lnTo>
                      <a:pt x="113" y="1361"/>
                    </a:lnTo>
                    <a:lnTo>
                      <a:pt x="227" y="1361"/>
                    </a:lnTo>
                    <a:lnTo>
                      <a:pt x="227" y="1248"/>
                    </a:lnTo>
                    <a:lnTo>
                      <a:pt x="340" y="1248"/>
                    </a:lnTo>
                    <a:lnTo>
                      <a:pt x="340" y="1134"/>
                    </a:lnTo>
                    <a:lnTo>
                      <a:pt x="453" y="1134"/>
                    </a:lnTo>
                    <a:lnTo>
                      <a:pt x="453" y="908"/>
                    </a:lnTo>
                    <a:lnTo>
                      <a:pt x="567" y="908"/>
                    </a:lnTo>
                    <a:lnTo>
                      <a:pt x="567" y="681"/>
                    </a:lnTo>
                    <a:lnTo>
                      <a:pt x="453" y="681"/>
                    </a:lnTo>
                    <a:lnTo>
                      <a:pt x="453" y="567"/>
                    </a:lnTo>
                    <a:lnTo>
                      <a:pt x="567" y="567"/>
                    </a:lnTo>
                    <a:lnTo>
                      <a:pt x="567" y="454"/>
                    </a:lnTo>
                    <a:lnTo>
                      <a:pt x="794" y="454"/>
                    </a:lnTo>
                    <a:lnTo>
                      <a:pt x="794" y="227"/>
                    </a:lnTo>
                    <a:lnTo>
                      <a:pt x="1020" y="227"/>
                    </a:lnTo>
                    <a:lnTo>
                      <a:pt x="1020" y="114"/>
                    </a:lnTo>
                    <a:lnTo>
                      <a:pt x="1134" y="114"/>
                    </a:lnTo>
                    <a:lnTo>
                      <a:pt x="1247" y="114"/>
                    </a:lnTo>
                    <a:lnTo>
                      <a:pt x="1247" y="0"/>
                    </a:lnTo>
                    <a:lnTo>
                      <a:pt x="1361" y="0"/>
                    </a:lnTo>
                    <a:lnTo>
                      <a:pt x="1361" y="341"/>
                    </a:lnTo>
                    <a:lnTo>
                      <a:pt x="1474" y="341"/>
                    </a:lnTo>
                    <a:lnTo>
                      <a:pt x="1474" y="567"/>
                    </a:lnTo>
                    <a:lnTo>
                      <a:pt x="1361" y="567"/>
                    </a:lnTo>
                    <a:lnTo>
                      <a:pt x="1361" y="908"/>
                    </a:lnTo>
                    <a:lnTo>
                      <a:pt x="1474" y="908"/>
                    </a:lnTo>
                    <a:lnTo>
                      <a:pt x="1474" y="1021"/>
                    </a:lnTo>
                    <a:lnTo>
                      <a:pt x="1587" y="1021"/>
                    </a:lnTo>
                    <a:lnTo>
                      <a:pt x="1587" y="1248"/>
                    </a:lnTo>
                    <a:lnTo>
                      <a:pt x="1474" y="1248"/>
                    </a:lnTo>
                    <a:lnTo>
                      <a:pt x="1474" y="1475"/>
                    </a:lnTo>
                    <a:lnTo>
                      <a:pt x="1474" y="1701"/>
                    </a:lnTo>
                    <a:lnTo>
                      <a:pt x="1361" y="1701"/>
                    </a:lnTo>
                    <a:lnTo>
                      <a:pt x="1361" y="1815"/>
                    </a:lnTo>
                    <a:lnTo>
                      <a:pt x="1134" y="1815"/>
                    </a:lnTo>
                    <a:lnTo>
                      <a:pt x="1134" y="1928"/>
                    </a:lnTo>
                    <a:lnTo>
                      <a:pt x="907" y="1928"/>
                    </a:lnTo>
                    <a:lnTo>
                      <a:pt x="907" y="2268"/>
                    </a:lnTo>
                    <a:lnTo>
                      <a:pt x="680" y="2268"/>
                    </a:lnTo>
                    <a:lnTo>
                      <a:pt x="680" y="2382"/>
                    </a:lnTo>
                    <a:lnTo>
                      <a:pt x="567" y="238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48" name="Freeform 136"/>
              <p:cNvSpPr>
                <a:spLocks/>
              </p:cNvSpPr>
              <p:nvPr/>
            </p:nvSpPr>
            <p:spPr bwMode="auto">
              <a:xfrm>
                <a:off x="1424" y="5179"/>
                <a:ext cx="453" cy="340"/>
              </a:xfrm>
              <a:custGeom>
                <a:avLst/>
                <a:gdLst>
                  <a:gd name="T0" fmla="*/ 453 w 453"/>
                  <a:gd name="T1" fmla="*/ 0 h 340"/>
                  <a:gd name="T2" fmla="*/ 0 w 453"/>
                  <a:gd name="T3" fmla="*/ 0 h 340"/>
                  <a:gd name="T4" fmla="*/ 0 w 453"/>
                  <a:gd name="T5" fmla="*/ 226 h 340"/>
                  <a:gd name="T6" fmla="*/ 227 w 453"/>
                  <a:gd name="T7" fmla="*/ 226 h 340"/>
                  <a:gd name="T8" fmla="*/ 227 w 453"/>
                  <a:gd name="T9" fmla="*/ 340 h 340"/>
                  <a:gd name="T10" fmla="*/ 340 w 453"/>
                  <a:gd name="T11" fmla="*/ 340 h 340"/>
                  <a:gd name="T12" fmla="*/ 453 w 453"/>
                  <a:gd name="T13" fmla="*/ 340 h 340"/>
                  <a:gd name="T14" fmla="*/ 453 w 453"/>
                  <a:gd name="T15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3" h="340">
                    <a:moveTo>
                      <a:pt x="453" y="0"/>
                    </a:moveTo>
                    <a:lnTo>
                      <a:pt x="0" y="0"/>
                    </a:lnTo>
                    <a:lnTo>
                      <a:pt x="0" y="226"/>
                    </a:lnTo>
                    <a:lnTo>
                      <a:pt x="227" y="226"/>
                    </a:lnTo>
                    <a:lnTo>
                      <a:pt x="227" y="340"/>
                    </a:lnTo>
                    <a:lnTo>
                      <a:pt x="340" y="340"/>
                    </a:lnTo>
                    <a:lnTo>
                      <a:pt x="453" y="340"/>
                    </a:lnTo>
                    <a:lnTo>
                      <a:pt x="45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0" name="Freeform 138"/>
              <p:cNvSpPr>
                <a:spLocks/>
              </p:cNvSpPr>
              <p:nvPr/>
            </p:nvSpPr>
            <p:spPr bwMode="auto">
              <a:xfrm>
                <a:off x="1424" y="4838"/>
                <a:ext cx="453" cy="341"/>
              </a:xfrm>
              <a:custGeom>
                <a:avLst/>
                <a:gdLst>
                  <a:gd name="T0" fmla="*/ 453 w 453"/>
                  <a:gd name="T1" fmla="*/ 341 h 341"/>
                  <a:gd name="T2" fmla="*/ 0 w 453"/>
                  <a:gd name="T3" fmla="*/ 341 h 341"/>
                  <a:gd name="T4" fmla="*/ 0 w 453"/>
                  <a:gd name="T5" fmla="*/ 0 h 341"/>
                  <a:gd name="T6" fmla="*/ 227 w 453"/>
                  <a:gd name="T7" fmla="*/ 0 h 341"/>
                  <a:gd name="T8" fmla="*/ 227 w 453"/>
                  <a:gd name="T9" fmla="*/ 114 h 341"/>
                  <a:gd name="T10" fmla="*/ 340 w 453"/>
                  <a:gd name="T11" fmla="*/ 114 h 341"/>
                  <a:gd name="T12" fmla="*/ 340 w 453"/>
                  <a:gd name="T13" fmla="*/ 227 h 341"/>
                  <a:gd name="T14" fmla="*/ 453 w 453"/>
                  <a:gd name="T15" fmla="*/ 227 h 341"/>
                  <a:gd name="T16" fmla="*/ 453 w 453"/>
                  <a:gd name="T17" fmla="*/ 341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3" h="341">
                    <a:moveTo>
                      <a:pt x="453" y="341"/>
                    </a:moveTo>
                    <a:lnTo>
                      <a:pt x="0" y="341"/>
                    </a:lnTo>
                    <a:lnTo>
                      <a:pt x="0" y="0"/>
                    </a:lnTo>
                    <a:lnTo>
                      <a:pt x="227" y="0"/>
                    </a:lnTo>
                    <a:lnTo>
                      <a:pt x="227" y="114"/>
                    </a:lnTo>
                    <a:lnTo>
                      <a:pt x="340" y="114"/>
                    </a:lnTo>
                    <a:lnTo>
                      <a:pt x="340" y="227"/>
                    </a:lnTo>
                    <a:lnTo>
                      <a:pt x="453" y="227"/>
                    </a:lnTo>
                    <a:lnTo>
                      <a:pt x="453" y="34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1" name="Freeform 139"/>
              <p:cNvSpPr>
                <a:spLocks/>
              </p:cNvSpPr>
              <p:nvPr/>
            </p:nvSpPr>
            <p:spPr bwMode="auto">
              <a:xfrm>
                <a:off x="1651" y="4612"/>
                <a:ext cx="340" cy="453"/>
              </a:xfrm>
              <a:custGeom>
                <a:avLst/>
                <a:gdLst>
                  <a:gd name="T0" fmla="*/ 340 w 340"/>
                  <a:gd name="T1" fmla="*/ 226 h 453"/>
                  <a:gd name="T2" fmla="*/ 226 w 340"/>
                  <a:gd name="T3" fmla="*/ 226 h 453"/>
                  <a:gd name="T4" fmla="*/ 226 w 340"/>
                  <a:gd name="T5" fmla="*/ 113 h 453"/>
                  <a:gd name="T6" fmla="*/ 113 w 340"/>
                  <a:gd name="T7" fmla="*/ 113 h 453"/>
                  <a:gd name="T8" fmla="*/ 113 w 340"/>
                  <a:gd name="T9" fmla="*/ 0 h 453"/>
                  <a:gd name="T10" fmla="*/ 0 w 340"/>
                  <a:gd name="T11" fmla="*/ 0 h 453"/>
                  <a:gd name="T12" fmla="*/ 0 w 340"/>
                  <a:gd name="T13" fmla="*/ 340 h 453"/>
                  <a:gd name="T14" fmla="*/ 113 w 340"/>
                  <a:gd name="T15" fmla="*/ 340 h 453"/>
                  <a:gd name="T16" fmla="*/ 113 w 340"/>
                  <a:gd name="T17" fmla="*/ 453 h 453"/>
                  <a:gd name="T18" fmla="*/ 226 w 340"/>
                  <a:gd name="T19" fmla="*/ 453 h 453"/>
                  <a:gd name="T20" fmla="*/ 226 w 340"/>
                  <a:gd name="T21" fmla="*/ 340 h 453"/>
                  <a:gd name="T22" fmla="*/ 340 w 340"/>
                  <a:gd name="T23" fmla="*/ 340 h 453"/>
                  <a:gd name="T24" fmla="*/ 340 w 340"/>
                  <a:gd name="T25" fmla="*/ 226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0" h="453">
                    <a:moveTo>
                      <a:pt x="340" y="226"/>
                    </a:moveTo>
                    <a:lnTo>
                      <a:pt x="226" y="226"/>
                    </a:lnTo>
                    <a:lnTo>
                      <a:pt x="226" y="113"/>
                    </a:lnTo>
                    <a:lnTo>
                      <a:pt x="113" y="113"/>
                    </a:lnTo>
                    <a:lnTo>
                      <a:pt x="113" y="0"/>
                    </a:lnTo>
                    <a:lnTo>
                      <a:pt x="0" y="0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453"/>
                    </a:lnTo>
                    <a:lnTo>
                      <a:pt x="226" y="453"/>
                    </a:lnTo>
                    <a:lnTo>
                      <a:pt x="226" y="340"/>
                    </a:lnTo>
                    <a:lnTo>
                      <a:pt x="340" y="340"/>
                    </a:lnTo>
                    <a:lnTo>
                      <a:pt x="340" y="22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3" name="Freeform 141"/>
              <p:cNvSpPr>
                <a:spLocks/>
              </p:cNvSpPr>
              <p:nvPr/>
            </p:nvSpPr>
            <p:spPr bwMode="auto">
              <a:xfrm>
                <a:off x="1651" y="4271"/>
                <a:ext cx="340" cy="567"/>
              </a:xfrm>
              <a:custGeom>
                <a:avLst/>
                <a:gdLst>
                  <a:gd name="T0" fmla="*/ 0 w 340"/>
                  <a:gd name="T1" fmla="*/ 0 h 567"/>
                  <a:gd name="T2" fmla="*/ 0 w 340"/>
                  <a:gd name="T3" fmla="*/ 341 h 567"/>
                  <a:gd name="T4" fmla="*/ 113 w 340"/>
                  <a:gd name="T5" fmla="*/ 341 h 567"/>
                  <a:gd name="T6" fmla="*/ 113 w 340"/>
                  <a:gd name="T7" fmla="*/ 454 h 567"/>
                  <a:gd name="T8" fmla="*/ 226 w 340"/>
                  <a:gd name="T9" fmla="*/ 454 h 567"/>
                  <a:gd name="T10" fmla="*/ 226 w 340"/>
                  <a:gd name="T11" fmla="*/ 567 h 567"/>
                  <a:gd name="T12" fmla="*/ 340 w 340"/>
                  <a:gd name="T13" fmla="*/ 567 h 567"/>
                  <a:gd name="T14" fmla="*/ 340 w 340"/>
                  <a:gd name="T15" fmla="*/ 114 h 567"/>
                  <a:gd name="T16" fmla="*/ 113 w 340"/>
                  <a:gd name="T17" fmla="*/ 114 h 567"/>
                  <a:gd name="T18" fmla="*/ 113 w 340"/>
                  <a:gd name="T19" fmla="*/ 0 h 567"/>
                  <a:gd name="T20" fmla="*/ 0 w 340"/>
                  <a:gd name="T21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0" h="567">
                    <a:moveTo>
                      <a:pt x="0" y="0"/>
                    </a:moveTo>
                    <a:lnTo>
                      <a:pt x="0" y="341"/>
                    </a:lnTo>
                    <a:lnTo>
                      <a:pt x="113" y="341"/>
                    </a:lnTo>
                    <a:lnTo>
                      <a:pt x="113" y="454"/>
                    </a:lnTo>
                    <a:lnTo>
                      <a:pt x="226" y="454"/>
                    </a:lnTo>
                    <a:lnTo>
                      <a:pt x="226" y="567"/>
                    </a:lnTo>
                    <a:lnTo>
                      <a:pt x="340" y="567"/>
                    </a:lnTo>
                    <a:lnTo>
                      <a:pt x="340" y="114"/>
                    </a:lnTo>
                    <a:lnTo>
                      <a:pt x="113" y="114"/>
                    </a:lnTo>
                    <a:lnTo>
                      <a:pt x="113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7" name="Freeform 145"/>
              <p:cNvSpPr>
                <a:spLocks/>
              </p:cNvSpPr>
              <p:nvPr/>
            </p:nvSpPr>
            <p:spPr bwMode="auto">
              <a:xfrm>
                <a:off x="970" y="4838"/>
                <a:ext cx="454" cy="567"/>
              </a:xfrm>
              <a:custGeom>
                <a:avLst/>
                <a:gdLst>
                  <a:gd name="T0" fmla="*/ 454 w 454"/>
                  <a:gd name="T1" fmla="*/ 0 h 567"/>
                  <a:gd name="T2" fmla="*/ 0 w 454"/>
                  <a:gd name="T3" fmla="*/ 0 h 567"/>
                  <a:gd name="T4" fmla="*/ 0 w 454"/>
                  <a:gd name="T5" fmla="*/ 227 h 567"/>
                  <a:gd name="T6" fmla="*/ 114 w 454"/>
                  <a:gd name="T7" fmla="*/ 227 h 567"/>
                  <a:gd name="T8" fmla="*/ 114 w 454"/>
                  <a:gd name="T9" fmla="*/ 114 h 567"/>
                  <a:gd name="T10" fmla="*/ 227 w 454"/>
                  <a:gd name="T11" fmla="*/ 114 h 567"/>
                  <a:gd name="T12" fmla="*/ 227 w 454"/>
                  <a:gd name="T13" fmla="*/ 227 h 567"/>
                  <a:gd name="T14" fmla="*/ 114 w 454"/>
                  <a:gd name="T15" fmla="*/ 227 h 567"/>
                  <a:gd name="T16" fmla="*/ 114 w 454"/>
                  <a:gd name="T17" fmla="*/ 341 h 567"/>
                  <a:gd name="T18" fmla="*/ 0 w 454"/>
                  <a:gd name="T19" fmla="*/ 341 h 567"/>
                  <a:gd name="T20" fmla="*/ 0 w 454"/>
                  <a:gd name="T21" fmla="*/ 454 h 567"/>
                  <a:gd name="T22" fmla="*/ 114 w 454"/>
                  <a:gd name="T23" fmla="*/ 454 h 567"/>
                  <a:gd name="T24" fmla="*/ 114 w 454"/>
                  <a:gd name="T25" fmla="*/ 567 h 567"/>
                  <a:gd name="T26" fmla="*/ 454 w 454"/>
                  <a:gd name="T27" fmla="*/ 567 h 567"/>
                  <a:gd name="T28" fmla="*/ 454 w 454"/>
                  <a:gd name="T29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54" h="567">
                    <a:moveTo>
                      <a:pt x="454" y="0"/>
                    </a:moveTo>
                    <a:lnTo>
                      <a:pt x="0" y="0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114"/>
                    </a:lnTo>
                    <a:lnTo>
                      <a:pt x="227" y="114"/>
                    </a:lnTo>
                    <a:lnTo>
                      <a:pt x="227" y="227"/>
                    </a:lnTo>
                    <a:lnTo>
                      <a:pt x="114" y="227"/>
                    </a:lnTo>
                    <a:lnTo>
                      <a:pt x="114" y="341"/>
                    </a:lnTo>
                    <a:lnTo>
                      <a:pt x="0" y="341"/>
                    </a:lnTo>
                    <a:lnTo>
                      <a:pt x="0" y="454"/>
                    </a:lnTo>
                    <a:lnTo>
                      <a:pt x="114" y="454"/>
                    </a:lnTo>
                    <a:lnTo>
                      <a:pt x="114" y="567"/>
                    </a:lnTo>
                    <a:lnTo>
                      <a:pt x="454" y="567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9" name="Freeform 147"/>
              <p:cNvSpPr>
                <a:spLocks/>
              </p:cNvSpPr>
              <p:nvPr/>
            </p:nvSpPr>
            <p:spPr bwMode="auto">
              <a:xfrm>
                <a:off x="517" y="3818"/>
                <a:ext cx="1134" cy="1020"/>
              </a:xfrm>
              <a:custGeom>
                <a:avLst/>
                <a:gdLst>
                  <a:gd name="T0" fmla="*/ 0 w 1134"/>
                  <a:gd name="T1" fmla="*/ 907 h 1020"/>
                  <a:gd name="T2" fmla="*/ 113 w 1134"/>
                  <a:gd name="T3" fmla="*/ 907 h 1020"/>
                  <a:gd name="T4" fmla="*/ 113 w 1134"/>
                  <a:gd name="T5" fmla="*/ 1020 h 1020"/>
                  <a:gd name="T6" fmla="*/ 340 w 1134"/>
                  <a:gd name="T7" fmla="*/ 1020 h 1020"/>
                  <a:gd name="T8" fmla="*/ 340 w 1134"/>
                  <a:gd name="T9" fmla="*/ 907 h 1020"/>
                  <a:gd name="T10" fmla="*/ 680 w 1134"/>
                  <a:gd name="T11" fmla="*/ 907 h 1020"/>
                  <a:gd name="T12" fmla="*/ 680 w 1134"/>
                  <a:gd name="T13" fmla="*/ 1020 h 1020"/>
                  <a:gd name="T14" fmla="*/ 1134 w 1134"/>
                  <a:gd name="T15" fmla="*/ 1020 h 1020"/>
                  <a:gd name="T16" fmla="*/ 1134 w 1134"/>
                  <a:gd name="T17" fmla="*/ 453 h 1020"/>
                  <a:gd name="T18" fmla="*/ 1020 w 1134"/>
                  <a:gd name="T19" fmla="*/ 453 h 1020"/>
                  <a:gd name="T20" fmla="*/ 1020 w 1134"/>
                  <a:gd name="T21" fmla="*/ 227 h 1020"/>
                  <a:gd name="T22" fmla="*/ 907 w 1134"/>
                  <a:gd name="T23" fmla="*/ 227 h 1020"/>
                  <a:gd name="T24" fmla="*/ 907 w 1134"/>
                  <a:gd name="T25" fmla="*/ 0 h 1020"/>
                  <a:gd name="T26" fmla="*/ 793 w 1134"/>
                  <a:gd name="T27" fmla="*/ 0 h 1020"/>
                  <a:gd name="T28" fmla="*/ 793 w 1134"/>
                  <a:gd name="T29" fmla="*/ 113 h 1020"/>
                  <a:gd name="T30" fmla="*/ 680 w 1134"/>
                  <a:gd name="T31" fmla="*/ 113 h 1020"/>
                  <a:gd name="T32" fmla="*/ 680 w 1134"/>
                  <a:gd name="T33" fmla="*/ 453 h 1020"/>
                  <a:gd name="T34" fmla="*/ 453 w 1134"/>
                  <a:gd name="T35" fmla="*/ 453 h 1020"/>
                  <a:gd name="T36" fmla="*/ 453 w 1134"/>
                  <a:gd name="T37" fmla="*/ 567 h 1020"/>
                  <a:gd name="T38" fmla="*/ 226 w 1134"/>
                  <a:gd name="T39" fmla="*/ 567 h 1020"/>
                  <a:gd name="T40" fmla="*/ 226 w 1134"/>
                  <a:gd name="T41" fmla="*/ 680 h 1020"/>
                  <a:gd name="T42" fmla="*/ 0 w 1134"/>
                  <a:gd name="T43" fmla="*/ 680 h 1020"/>
                  <a:gd name="T44" fmla="*/ 0 w 1134"/>
                  <a:gd name="T45" fmla="*/ 907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34" h="1020">
                    <a:moveTo>
                      <a:pt x="0" y="907"/>
                    </a:moveTo>
                    <a:lnTo>
                      <a:pt x="113" y="907"/>
                    </a:lnTo>
                    <a:lnTo>
                      <a:pt x="113" y="1020"/>
                    </a:lnTo>
                    <a:lnTo>
                      <a:pt x="340" y="1020"/>
                    </a:lnTo>
                    <a:lnTo>
                      <a:pt x="340" y="907"/>
                    </a:lnTo>
                    <a:lnTo>
                      <a:pt x="680" y="907"/>
                    </a:lnTo>
                    <a:lnTo>
                      <a:pt x="680" y="1020"/>
                    </a:lnTo>
                    <a:lnTo>
                      <a:pt x="1134" y="1020"/>
                    </a:lnTo>
                    <a:lnTo>
                      <a:pt x="1134" y="453"/>
                    </a:lnTo>
                    <a:lnTo>
                      <a:pt x="1020" y="453"/>
                    </a:lnTo>
                    <a:lnTo>
                      <a:pt x="1020" y="227"/>
                    </a:lnTo>
                    <a:lnTo>
                      <a:pt x="907" y="227"/>
                    </a:lnTo>
                    <a:lnTo>
                      <a:pt x="907" y="0"/>
                    </a:lnTo>
                    <a:lnTo>
                      <a:pt x="793" y="0"/>
                    </a:lnTo>
                    <a:lnTo>
                      <a:pt x="793" y="113"/>
                    </a:lnTo>
                    <a:lnTo>
                      <a:pt x="680" y="113"/>
                    </a:lnTo>
                    <a:lnTo>
                      <a:pt x="680" y="453"/>
                    </a:lnTo>
                    <a:lnTo>
                      <a:pt x="453" y="453"/>
                    </a:lnTo>
                    <a:lnTo>
                      <a:pt x="453" y="567"/>
                    </a:lnTo>
                    <a:lnTo>
                      <a:pt x="226" y="567"/>
                    </a:lnTo>
                    <a:lnTo>
                      <a:pt x="226" y="680"/>
                    </a:lnTo>
                    <a:lnTo>
                      <a:pt x="0" y="680"/>
                    </a:lnTo>
                    <a:lnTo>
                      <a:pt x="0" y="90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3506" name="Group 194"/>
            <p:cNvGrpSpPr>
              <a:grpSpLocks/>
            </p:cNvGrpSpPr>
            <p:nvPr/>
          </p:nvGrpSpPr>
          <p:grpSpPr bwMode="auto">
            <a:xfrm>
              <a:off x="4960938" y="300038"/>
              <a:ext cx="3779837" cy="6121400"/>
              <a:chOff x="3125" y="189"/>
              <a:chExt cx="2381" cy="3856"/>
            </a:xfrm>
          </p:grpSpPr>
          <p:sp>
            <p:nvSpPr>
              <p:cNvPr id="13445" name="Freeform 133"/>
              <p:cNvSpPr>
                <a:spLocks/>
              </p:cNvSpPr>
              <p:nvPr/>
            </p:nvSpPr>
            <p:spPr bwMode="auto">
              <a:xfrm>
                <a:off x="3125" y="189"/>
                <a:ext cx="1474" cy="3629"/>
              </a:xfrm>
              <a:custGeom>
                <a:avLst/>
                <a:gdLst>
                  <a:gd name="T0" fmla="*/ 1361 w 1474"/>
                  <a:gd name="T1" fmla="*/ 3515 h 3629"/>
                  <a:gd name="T2" fmla="*/ 1247 w 1474"/>
                  <a:gd name="T3" fmla="*/ 3515 h 3629"/>
                  <a:gd name="T4" fmla="*/ 1247 w 1474"/>
                  <a:gd name="T5" fmla="*/ 3629 h 3629"/>
                  <a:gd name="T6" fmla="*/ 794 w 1474"/>
                  <a:gd name="T7" fmla="*/ 3629 h 3629"/>
                  <a:gd name="T8" fmla="*/ 794 w 1474"/>
                  <a:gd name="T9" fmla="*/ 3515 h 3629"/>
                  <a:gd name="T10" fmla="*/ 680 w 1474"/>
                  <a:gd name="T11" fmla="*/ 3515 h 3629"/>
                  <a:gd name="T12" fmla="*/ 680 w 1474"/>
                  <a:gd name="T13" fmla="*/ 3402 h 3629"/>
                  <a:gd name="T14" fmla="*/ 453 w 1474"/>
                  <a:gd name="T15" fmla="*/ 3402 h 3629"/>
                  <a:gd name="T16" fmla="*/ 453 w 1474"/>
                  <a:gd name="T17" fmla="*/ 2722 h 3629"/>
                  <a:gd name="T18" fmla="*/ 567 w 1474"/>
                  <a:gd name="T19" fmla="*/ 2722 h 3629"/>
                  <a:gd name="T20" fmla="*/ 567 w 1474"/>
                  <a:gd name="T21" fmla="*/ 2608 h 3629"/>
                  <a:gd name="T22" fmla="*/ 680 w 1474"/>
                  <a:gd name="T23" fmla="*/ 2608 h 3629"/>
                  <a:gd name="T24" fmla="*/ 680 w 1474"/>
                  <a:gd name="T25" fmla="*/ 2381 h 3629"/>
                  <a:gd name="T26" fmla="*/ 453 w 1474"/>
                  <a:gd name="T27" fmla="*/ 2381 h 3629"/>
                  <a:gd name="T28" fmla="*/ 453 w 1474"/>
                  <a:gd name="T29" fmla="*/ 2041 h 3629"/>
                  <a:gd name="T30" fmla="*/ 227 w 1474"/>
                  <a:gd name="T31" fmla="*/ 2041 h 3629"/>
                  <a:gd name="T32" fmla="*/ 227 w 1474"/>
                  <a:gd name="T33" fmla="*/ 1928 h 3629"/>
                  <a:gd name="T34" fmla="*/ 113 w 1474"/>
                  <a:gd name="T35" fmla="*/ 1928 h 3629"/>
                  <a:gd name="T36" fmla="*/ 113 w 1474"/>
                  <a:gd name="T37" fmla="*/ 1814 h 3629"/>
                  <a:gd name="T38" fmla="*/ 0 w 1474"/>
                  <a:gd name="T39" fmla="*/ 1814 h 3629"/>
                  <a:gd name="T40" fmla="*/ 0 w 1474"/>
                  <a:gd name="T41" fmla="*/ 1588 h 3629"/>
                  <a:gd name="T42" fmla="*/ 113 w 1474"/>
                  <a:gd name="T43" fmla="*/ 1588 h 3629"/>
                  <a:gd name="T44" fmla="*/ 113 w 1474"/>
                  <a:gd name="T45" fmla="*/ 1474 h 3629"/>
                  <a:gd name="T46" fmla="*/ 227 w 1474"/>
                  <a:gd name="T47" fmla="*/ 1474 h 3629"/>
                  <a:gd name="T48" fmla="*/ 227 w 1474"/>
                  <a:gd name="T49" fmla="*/ 1134 h 3629"/>
                  <a:gd name="T50" fmla="*/ 113 w 1474"/>
                  <a:gd name="T51" fmla="*/ 1134 h 3629"/>
                  <a:gd name="T52" fmla="*/ 113 w 1474"/>
                  <a:gd name="T53" fmla="*/ 1021 h 3629"/>
                  <a:gd name="T54" fmla="*/ 340 w 1474"/>
                  <a:gd name="T55" fmla="*/ 1021 h 3629"/>
                  <a:gd name="T56" fmla="*/ 340 w 1474"/>
                  <a:gd name="T57" fmla="*/ 794 h 3629"/>
                  <a:gd name="T58" fmla="*/ 227 w 1474"/>
                  <a:gd name="T59" fmla="*/ 794 h 3629"/>
                  <a:gd name="T60" fmla="*/ 227 w 1474"/>
                  <a:gd name="T61" fmla="*/ 340 h 3629"/>
                  <a:gd name="T62" fmla="*/ 453 w 1474"/>
                  <a:gd name="T63" fmla="*/ 340 h 3629"/>
                  <a:gd name="T64" fmla="*/ 453 w 1474"/>
                  <a:gd name="T65" fmla="*/ 113 h 3629"/>
                  <a:gd name="T66" fmla="*/ 567 w 1474"/>
                  <a:gd name="T67" fmla="*/ 113 h 3629"/>
                  <a:gd name="T68" fmla="*/ 567 w 1474"/>
                  <a:gd name="T69" fmla="*/ 0 h 3629"/>
                  <a:gd name="T70" fmla="*/ 680 w 1474"/>
                  <a:gd name="T71" fmla="*/ 0 h 3629"/>
                  <a:gd name="T72" fmla="*/ 680 w 1474"/>
                  <a:gd name="T73" fmla="*/ 454 h 3629"/>
                  <a:gd name="T74" fmla="*/ 794 w 1474"/>
                  <a:gd name="T75" fmla="*/ 454 h 3629"/>
                  <a:gd name="T76" fmla="*/ 794 w 1474"/>
                  <a:gd name="T77" fmla="*/ 907 h 3629"/>
                  <a:gd name="T78" fmla="*/ 680 w 1474"/>
                  <a:gd name="T79" fmla="*/ 907 h 3629"/>
                  <a:gd name="T80" fmla="*/ 680 w 1474"/>
                  <a:gd name="T81" fmla="*/ 1134 h 3629"/>
                  <a:gd name="T82" fmla="*/ 794 w 1474"/>
                  <a:gd name="T83" fmla="*/ 1134 h 3629"/>
                  <a:gd name="T84" fmla="*/ 794 w 1474"/>
                  <a:gd name="T85" fmla="*/ 1361 h 3629"/>
                  <a:gd name="T86" fmla="*/ 680 w 1474"/>
                  <a:gd name="T87" fmla="*/ 1361 h 3629"/>
                  <a:gd name="T88" fmla="*/ 680 w 1474"/>
                  <a:gd name="T89" fmla="*/ 1701 h 3629"/>
                  <a:gd name="T90" fmla="*/ 794 w 1474"/>
                  <a:gd name="T91" fmla="*/ 1701 h 3629"/>
                  <a:gd name="T92" fmla="*/ 794 w 1474"/>
                  <a:gd name="T93" fmla="*/ 1814 h 3629"/>
                  <a:gd name="T94" fmla="*/ 907 w 1474"/>
                  <a:gd name="T95" fmla="*/ 1814 h 3629"/>
                  <a:gd name="T96" fmla="*/ 907 w 1474"/>
                  <a:gd name="T97" fmla="*/ 1701 h 3629"/>
                  <a:gd name="T98" fmla="*/ 1247 w 1474"/>
                  <a:gd name="T99" fmla="*/ 1701 h 3629"/>
                  <a:gd name="T100" fmla="*/ 1247 w 1474"/>
                  <a:gd name="T101" fmla="*/ 2155 h 3629"/>
                  <a:gd name="T102" fmla="*/ 1361 w 1474"/>
                  <a:gd name="T103" fmla="*/ 2155 h 3629"/>
                  <a:gd name="T104" fmla="*/ 1361 w 1474"/>
                  <a:gd name="T105" fmla="*/ 2948 h 3629"/>
                  <a:gd name="T106" fmla="*/ 1474 w 1474"/>
                  <a:gd name="T107" fmla="*/ 2948 h 3629"/>
                  <a:gd name="T108" fmla="*/ 1474 w 1474"/>
                  <a:gd name="T109" fmla="*/ 3515 h 3629"/>
                  <a:gd name="T110" fmla="*/ 1361 w 1474"/>
                  <a:gd name="T111" fmla="*/ 3515 h 36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74" h="3629">
                    <a:moveTo>
                      <a:pt x="1361" y="3515"/>
                    </a:moveTo>
                    <a:lnTo>
                      <a:pt x="1247" y="3515"/>
                    </a:lnTo>
                    <a:lnTo>
                      <a:pt x="1247" y="3629"/>
                    </a:lnTo>
                    <a:lnTo>
                      <a:pt x="794" y="3629"/>
                    </a:lnTo>
                    <a:lnTo>
                      <a:pt x="794" y="3515"/>
                    </a:lnTo>
                    <a:lnTo>
                      <a:pt x="680" y="3515"/>
                    </a:lnTo>
                    <a:lnTo>
                      <a:pt x="680" y="3402"/>
                    </a:lnTo>
                    <a:lnTo>
                      <a:pt x="453" y="3402"/>
                    </a:lnTo>
                    <a:lnTo>
                      <a:pt x="453" y="2722"/>
                    </a:lnTo>
                    <a:lnTo>
                      <a:pt x="567" y="2722"/>
                    </a:lnTo>
                    <a:lnTo>
                      <a:pt x="567" y="2608"/>
                    </a:lnTo>
                    <a:lnTo>
                      <a:pt x="680" y="2608"/>
                    </a:lnTo>
                    <a:lnTo>
                      <a:pt x="680" y="2381"/>
                    </a:lnTo>
                    <a:lnTo>
                      <a:pt x="453" y="2381"/>
                    </a:lnTo>
                    <a:lnTo>
                      <a:pt x="453" y="2041"/>
                    </a:lnTo>
                    <a:lnTo>
                      <a:pt x="227" y="2041"/>
                    </a:lnTo>
                    <a:lnTo>
                      <a:pt x="227" y="1928"/>
                    </a:lnTo>
                    <a:lnTo>
                      <a:pt x="113" y="1928"/>
                    </a:lnTo>
                    <a:lnTo>
                      <a:pt x="113" y="1814"/>
                    </a:lnTo>
                    <a:lnTo>
                      <a:pt x="0" y="1814"/>
                    </a:lnTo>
                    <a:lnTo>
                      <a:pt x="0" y="1588"/>
                    </a:lnTo>
                    <a:lnTo>
                      <a:pt x="113" y="1588"/>
                    </a:lnTo>
                    <a:lnTo>
                      <a:pt x="113" y="1474"/>
                    </a:lnTo>
                    <a:lnTo>
                      <a:pt x="227" y="1474"/>
                    </a:lnTo>
                    <a:lnTo>
                      <a:pt x="227" y="1134"/>
                    </a:lnTo>
                    <a:lnTo>
                      <a:pt x="113" y="1134"/>
                    </a:lnTo>
                    <a:lnTo>
                      <a:pt x="113" y="1021"/>
                    </a:lnTo>
                    <a:lnTo>
                      <a:pt x="340" y="1021"/>
                    </a:lnTo>
                    <a:lnTo>
                      <a:pt x="340" y="794"/>
                    </a:lnTo>
                    <a:lnTo>
                      <a:pt x="227" y="794"/>
                    </a:lnTo>
                    <a:lnTo>
                      <a:pt x="227" y="340"/>
                    </a:lnTo>
                    <a:lnTo>
                      <a:pt x="453" y="340"/>
                    </a:lnTo>
                    <a:lnTo>
                      <a:pt x="453" y="113"/>
                    </a:lnTo>
                    <a:lnTo>
                      <a:pt x="567" y="113"/>
                    </a:lnTo>
                    <a:lnTo>
                      <a:pt x="567" y="0"/>
                    </a:lnTo>
                    <a:lnTo>
                      <a:pt x="680" y="0"/>
                    </a:lnTo>
                    <a:lnTo>
                      <a:pt x="680" y="454"/>
                    </a:lnTo>
                    <a:lnTo>
                      <a:pt x="794" y="454"/>
                    </a:lnTo>
                    <a:lnTo>
                      <a:pt x="794" y="907"/>
                    </a:lnTo>
                    <a:lnTo>
                      <a:pt x="680" y="907"/>
                    </a:lnTo>
                    <a:lnTo>
                      <a:pt x="680" y="1134"/>
                    </a:lnTo>
                    <a:lnTo>
                      <a:pt x="794" y="1134"/>
                    </a:lnTo>
                    <a:lnTo>
                      <a:pt x="794" y="1361"/>
                    </a:lnTo>
                    <a:lnTo>
                      <a:pt x="680" y="1361"/>
                    </a:lnTo>
                    <a:lnTo>
                      <a:pt x="680" y="1701"/>
                    </a:lnTo>
                    <a:lnTo>
                      <a:pt x="794" y="1701"/>
                    </a:lnTo>
                    <a:lnTo>
                      <a:pt x="794" y="1814"/>
                    </a:lnTo>
                    <a:lnTo>
                      <a:pt x="907" y="1814"/>
                    </a:lnTo>
                    <a:lnTo>
                      <a:pt x="907" y="1701"/>
                    </a:lnTo>
                    <a:lnTo>
                      <a:pt x="1247" y="1701"/>
                    </a:lnTo>
                    <a:lnTo>
                      <a:pt x="1247" y="2155"/>
                    </a:lnTo>
                    <a:lnTo>
                      <a:pt x="1361" y="2155"/>
                    </a:lnTo>
                    <a:lnTo>
                      <a:pt x="1361" y="2948"/>
                    </a:lnTo>
                    <a:lnTo>
                      <a:pt x="1474" y="2948"/>
                    </a:lnTo>
                    <a:lnTo>
                      <a:pt x="1474" y="3515"/>
                    </a:lnTo>
                    <a:lnTo>
                      <a:pt x="1361" y="351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9" name="Freeform 157"/>
              <p:cNvSpPr>
                <a:spLocks/>
              </p:cNvSpPr>
              <p:nvPr/>
            </p:nvSpPr>
            <p:spPr bwMode="auto">
              <a:xfrm>
                <a:off x="4032" y="3591"/>
                <a:ext cx="794" cy="454"/>
              </a:xfrm>
              <a:custGeom>
                <a:avLst/>
                <a:gdLst>
                  <a:gd name="T0" fmla="*/ 0 w 794"/>
                  <a:gd name="T1" fmla="*/ 227 h 454"/>
                  <a:gd name="T2" fmla="*/ 0 w 794"/>
                  <a:gd name="T3" fmla="*/ 454 h 454"/>
                  <a:gd name="T4" fmla="*/ 454 w 794"/>
                  <a:gd name="T5" fmla="*/ 454 h 454"/>
                  <a:gd name="T6" fmla="*/ 454 w 794"/>
                  <a:gd name="T7" fmla="*/ 340 h 454"/>
                  <a:gd name="T8" fmla="*/ 680 w 794"/>
                  <a:gd name="T9" fmla="*/ 340 h 454"/>
                  <a:gd name="T10" fmla="*/ 680 w 794"/>
                  <a:gd name="T11" fmla="*/ 227 h 454"/>
                  <a:gd name="T12" fmla="*/ 794 w 794"/>
                  <a:gd name="T13" fmla="*/ 227 h 454"/>
                  <a:gd name="T14" fmla="*/ 794 w 794"/>
                  <a:gd name="T15" fmla="*/ 113 h 454"/>
                  <a:gd name="T16" fmla="*/ 680 w 794"/>
                  <a:gd name="T17" fmla="*/ 113 h 454"/>
                  <a:gd name="T18" fmla="*/ 680 w 794"/>
                  <a:gd name="T19" fmla="*/ 0 h 454"/>
                  <a:gd name="T20" fmla="*/ 567 w 794"/>
                  <a:gd name="T21" fmla="*/ 0 h 454"/>
                  <a:gd name="T22" fmla="*/ 567 w 794"/>
                  <a:gd name="T23" fmla="*/ 113 h 454"/>
                  <a:gd name="T24" fmla="*/ 340 w 794"/>
                  <a:gd name="T25" fmla="*/ 113 h 454"/>
                  <a:gd name="T26" fmla="*/ 340 w 794"/>
                  <a:gd name="T27" fmla="*/ 227 h 454"/>
                  <a:gd name="T28" fmla="*/ 0 w 794"/>
                  <a:gd name="T29" fmla="*/ 227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94" h="454">
                    <a:moveTo>
                      <a:pt x="0" y="227"/>
                    </a:moveTo>
                    <a:lnTo>
                      <a:pt x="0" y="454"/>
                    </a:lnTo>
                    <a:lnTo>
                      <a:pt x="454" y="454"/>
                    </a:lnTo>
                    <a:lnTo>
                      <a:pt x="454" y="340"/>
                    </a:lnTo>
                    <a:lnTo>
                      <a:pt x="680" y="340"/>
                    </a:lnTo>
                    <a:lnTo>
                      <a:pt x="680" y="227"/>
                    </a:lnTo>
                    <a:lnTo>
                      <a:pt x="794" y="227"/>
                    </a:lnTo>
                    <a:lnTo>
                      <a:pt x="794" y="113"/>
                    </a:lnTo>
                    <a:lnTo>
                      <a:pt x="680" y="113"/>
                    </a:lnTo>
                    <a:lnTo>
                      <a:pt x="680" y="0"/>
                    </a:lnTo>
                    <a:lnTo>
                      <a:pt x="567" y="0"/>
                    </a:lnTo>
                    <a:lnTo>
                      <a:pt x="567" y="113"/>
                    </a:lnTo>
                    <a:lnTo>
                      <a:pt x="340" y="113"/>
                    </a:lnTo>
                    <a:lnTo>
                      <a:pt x="340" y="227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2" name="Freeform 160"/>
              <p:cNvSpPr>
                <a:spLocks/>
              </p:cNvSpPr>
              <p:nvPr/>
            </p:nvSpPr>
            <p:spPr bwMode="auto">
              <a:xfrm>
                <a:off x="4486" y="2570"/>
                <a:ext cx="1020" cy="1248"/>
              </a:xfrm>
              <a:custGeom>
                <a:avLst/>
                <a:gdLst>
                  <a:gd name="T0" fmla="*/ 340 w 1020"/>
                  <a:gd name="T1" fmla="*/ 1248 h 1248"/>
                  <a:gd name="T2" fmla="*/ 453 w 1020"/>
                  <a:gd name="T3" fmla="*/ 1248 h 1248"/>
                  <a:gd name="T4" fmla="*/ 453 w 1020"/>
                  <a:gd name="T5" fmla="*/ 1134 h 1248"/>
                  <a:gd name="T6" fmla="*/ 567 w 1020"/>
                  <a:gd name="T7" fmla="*/ 1134 h 1248"/>
                  <a:gd name="T8" fmla="*/ 567 w 1020"/>
                  <a:gd name="T9" fmla="*/ 1021 h 1248"/>
                  <a:gd name="T10" fmla="*/ 453 w 1020"/>
                  <a:gd name="T11" fmla="*/ 1021 h 1248"/>
                  <a:gd name="T12" fmla="*/ 453 w 1020"/>
                  <a:gd name="T13" fmla="*/ 908 h 1248"/>
                  <a:gd name="T14" fmla="*/ 567 w 1020"/>
                  <a:gd name="T15" fmla="*/ 908 h 1248"/>
                  <a:gd name="T16" fmla="*/ 567 w 1020"/>
                  <a:gd name="T17" fmla="*/ 681 h 1248"/>
                  <a:gd name="T18" fmla="*/ 680 w 1020"/>
                  <a:gd name="T19" fmla="*/ 681 h 1248"/>
                  <a:gd name="T20" fmla="*/ 680 w 1020"/>
                  <a:gd name="T21" fmla="*/ 454 h 1248"/>
                  <a:gd name="T22" fmla="*/ 1020 w 1020"/>
                  <a:gd name="T23" fmla="*/ 454 h 1248"/>
                  <a:gd name="T24" fmla="*/ 1020 w 1020"/>
                  <a:gd name="T25" fmla="*/ 341 h 1248"/>
                  <a:gd name="T26" fmla="*/ 680 w 1020"/>
                  <a:gd name="T27" fmla="*/ 341 h 1248"/>
                  <a:gd name="T28" fmla="*/ 680 w 1020"/>
                  <a:gd name="T29" fmla="*/ 227 h 1248"/>
                  <a:gd name="T30" fmla="*/ 567 w 1020"/>
                  <a:gd name="T31" fmla="*/ 227 h 1248"/>
                  <a:gd name="T32" fmla="*/ 567 w 1020"/>
                  <a:gd name="T33" fmla="*/ 0 h 1248"/>
                  <a:gd name="T34" fmla="*/ 453 w 1020"/>
                  <a:gd name="T35" fmla="*/ 0 h 1248"/>
                  <a:gd name="T36" fmla="*/ 453 w 1020"/>
                  <a:gd name="T37" fmla="*/ 114 h 1248"/>
                  <a:gd name="T38" fmla="*/ 113 w 1020"/>
                  <a:gd name="T39" fmla="*/ 114 h 1248"/>
                  <a:gd name="T40" fmla="*/ 113 w 1020"/>
                  <a:gd name="T41" fmla="*/ 0 h 1248"/>
                  <a:gd name="T42" fmla="*/ 0 w 1020"/>
                  <a:gd name="T43" fmla="*/ 0 h 1248"/>
                  <a:gd name="T44" fmla="*/ 0 w 1020"/>
                  <a:gd name="T45" fmla="*/ 567 h 1248"/>
                  <a:gd name="T46" fmla="*/ 113 w 1020"/>
                  <a:gd name="T47" fmla="*/ 567 h 1248"/>
                  <a:gd name="T48" fmla="*/ 113 w 1020"/>
                  <a:gd name="T49" fmla="*/ 1021 h 1248"/>
                  <a:gd name="T50" fmla="*/ 226 w 1020"/>
                  <a:gd name="T51" fmla="*/ 1021 h 1248"/>
                  <a:gd name="T52" fmla="*/ 226 w 1020"/>
                  <a:gd name="T53" fmla="*/ 1134 h 1248"/>
                  <a:gd name="T54" fmla="*/ 340 w 1020"/>
                  <a:gd name="T55" fmla="*/ 1134 h 1248"/>
                  <a:gd name="T56" fmla="*/ 340 w 1020"/>
                  <a:gd name="T57" fmla="*/ 1248 h 1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020" h="1248">
                    <a:moveTo>
                      <a:pt x="340" y="1248"/>
                    </a:moveTo>
                    <a:lnTo>
                      <a:pt x="453" y="1248"/>
                    </a:lnTo>
                    <a:lnTo>
                      <a:pt x="453" y="1134"/>
                    </a:lnTo>
                    <a:lnTo>
                      <a:pt x="567" y="1134"/>
                    </a:lnTo>
                    <a:lnTo>
                      <a:pt x="567" y="1021"/>
                    </a:lnTo>
                    <a:lnTo>
                      <a:pt x="453" y="1021"/>
                    </a:lnTo>
                    <a:lnTo>
                      <a:pt x="453" y="908"/>
                    </a:lnTo>
                    <a:lnTo>
                      <a:pt x="567" y="908"/>
                    </a:lnTo>
                    <a:lnTo>
                      <a:pt x="567" y="681"/>
                    </a:lnTo>
                    <a:lnTo>
                      <a:pt x="680" y="681"/>
                    </a:lnTo>
                    <a:lnTo>
                      <a:pt x="680" y="454"/>
                    </a:lnTo>
                    <a:lnTo>
                      <a:pt x="1020" y="454"/>
                    </a:lnTo>
                    <a:lnTo>
                      <a:pt x="1020" y="341"/>
                    </a:lnTo>
                    <a:lnTo>
                      <a:pt x="680" y="341"/>
                    </a:lnTo>
                    <a:lnTo>
                      <a:pt x="680" y="227"/>
                    </a:lnTo>
                    <a:lnTo>
                      <a:pt x="567" y="227"/>
                    </a:lnTo>
                    <a:lnTo>
                      <a:pt x="567" y="0"/>
                    </a:lnTo>
                    <a:lnTo>
                      <a:pt x="453" y="0"/>
                    </a:lnTo>
                    <a:lnTo>
                      <a:pt x="453" y="114"/>
                    </a:lnTo>
                    <a:lnTo>
                      <a:pt x="113" y="114"/>
                    </a:lnTo>
                    <a:lnTo>
                      <a:pt x="113" y="0"/>
                    </a:lnTo>
                    <a:lnTo>
                      <a:pt x="0" y="0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1021"/>
                    </a:lnTo>
                    <a:lnTo>
                      <a:pt x="226" y="1021"/>
                    </a:lnTo>
                    <a:lnTo>
                      <a:pt x="226" y="1134"/>
                    </a:lnTo>
                    <a:lnTo>
                      <a:pt x="340" y="1134"/>
                    </a:lnTo>
                    <a:lnTo>
                      <a:pt x="340" y="124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3507" name="Group 195"/>
            <p:cNvGrpSpPr>
              <a:grpSpLocks/>
            </p:cNvGrpSpPr>
            <p:nvPr/>
          </p:nvGrpSpPr>
          <p:grpSpPr bwMode="auto">
            <a:xfrm>
              <a:off x="820738" y="2100263"/>
              <a:ext cx="11341100" cy="7021512"/>
              <a:chOff x="517" y="1323"/>
              <a:chExt cx="7144" cy="4423"/>
            </a:xfrm>
          </p:grpSpPr>
          <p:sp>
            <p:nvSpPr>
              <p:cNvPr id="13447" name="Freeform 135"/>
              <p:cNvSpPr>
                <a:spLocks/>
              </p:cNvSpPr>
              <p:nvPr/>
            </p:nvSpPr>
            <p:spPr bwMode="auto">
              <a:xfrm>
                <a:off x="1877" y="4271"/>
                <a:ext cx="454" cy="1248"/>
              </a:xfrm>
              <a:custGeom>
                <a:avLst/>
                <a:gdLst>
                  <a:gd name="T0" fmla="*/ 114 w 454"/>
                  <a:gd name="T1" fmla="*/ 114 h 1248"/>
                  <a:gd name="T2" fmla="*/ 114 w 454"/>
                  <a:gd name="T3" fmla="*/ 681 h 1248"/>
                  <a:gd name="T4" fmla="*/ 0 w 454"/>
                  <a:gd name="T5" fmla="*/ 681 h 1248"/>
                  <a:gd name="T6" fmla="*/ 0 w 454"/>
                  <a:gd name="T7" fmla="*/ 1248 h 1248"/>
                  <a:gd name="T8" fmla="*/ 114 w 454"/>
                  <a:gd name="T9" fmla="*/ 1248 h 1248"/>
                  <a:gd name="T10" fmla="*/ 114 w 454"/>
                  <a:gd name="T11" fmla="*/ 1134 h 1248"/>
                  <a:gd name="T12" fmla="*/ 454 w 454"/>
                  <a:gd name="T13" fmla="*/ 1134 h 1248"/>
                  <a:gd name="T14" fmla="*/ 454 w 454"/>
                  <a:gd name="T15" fmla="*/ 681 h 1248"/>
                  <a:gd name="T16" fmla="*/ 341 w 454"/>
                  <a:gd name="T17" fmla="*/ 681 h 1248"/>
                  <a:gd name="T18" fmla="*/ 341 w 454"/>
                  <a:gd name="T19" fmla="*/ 567 h 1248"/>
                  <a:gd name="T20" fmla="*/ 227 w 454"/>
                  <a:gd name="T21" fmla="*/ 567 h 1248"/>
                  <a:gd name="T22" fmla="*/ 227 w 454"/>
                  <a:gd name="T23" fmla="*/ 341 h 1248"/>
                  <a:gd name="T24" fmla="*/ 341 w 454"/>
                  <a:gd name="T25" fmla="*/ 341 h 1248"/>
                  <a:gd name="T26" fmla="*/ 341 w 454"/>
                  <a:gd name="T27" fmla="*/ 0 h 1248"/>
                  <a:gd name="T28" fmla="*/ 227 w 454"/>
                  <a:gd name="T29" fmla="*/ 0 h 1248"/>
                  <a:gd name="T30" fmla="*/ 227 w 454"/>
                  <a:gd name="T31" fmla="*/ 114 h 1248"/>
                  <a:gd name="T32" fmla="*/ 114 w 454"/>
                  <a:gd name="T33" fmla="*/ 114 h 1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54" h="1248">
                    <a:moveTo>
                      <a:pt x="114" y="114"/>
                    </a:moveTo>
                    <a:lnTo>
                      <a:pt x="114" y="681"/>
                    </a:lnTo>
                    <a:lnTo>
                      <a:pt x="0" y="681"/>
                    </a:lnTo>
                    <a:lnTo>
                      <a:pt x="0" y="1248"/>
                    </a:lnTo>
                    <a:lnTo>
                      <a:pt x="114" y="1248"/>
                    </a:lnTo>
                    <a:lnTo>
                      <a:pt x="114" y="1134"/>
                    </a:lnTo>
                    <a:lnTo>
                      <a:pt x="454" y="1134"/>
                    </a:lnTo>
                    <a:lnTo>
                      <a:pt x="454" y="681"/>
                    </a:lnTo>
                    <a:lnTo>
                      <a:pt x="341" y="681"/>
                    </a:lnTo>
                    <a:lnTo>
                      <a:pt x="341" y="567"/>
                    </a:lnTo>
                    <a:lnTo>
                      <a:pt x="227" y="567"/>
                    </a:lnTo>
                    <a:lnTo>
                      <a:pt x="227" y="341"/>
                    </a:lnTo>
                    <a:lnTo>
                      <a:pt x="341" y="341"/>
                    </a:lnTo>
                    <a:lnTo>
                      <a:pt x="341" y="0"/>
                    </a:lnTo>
                    <a:lnTo>
                      <a:pt x="227" y="0"/>
                    </a:lnTo>
                    <a:lnTo>
                      <a:pt x="227" y="114"/>
                    </a:lnTo>
                    <a:lnTo>
                      <a:pt x="114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8" name="Freeform 146"/>
              <p:cNvSpPr>
                <a:spLocks/>
              </p:cNvSpPr>
              <p:nvPr/>
            </p:nvSpPr>
            <p:spPr bwMode="auto">
              <a:xfrm>
                <a:off x="517" y="4725"/>
                <a:ext cx="340" cy="567"/>
              </a:xfrm>
              <a:custGeom>
                <a:avLst/>
                <a:gdLst>
                  <a:gd name="T0" fmla="*/ 226 w 340"/>
                  <a:gd name="T1" fmla="*/ 113 h 567"/>
                  <a:gd name="T2" fmla="*/ 113 w 340"/>
                  <a:gd name="T3" fmla="*/ 113 h 567"/>
                  <a:gd name="T4" fmla="*/ 113 w 340"/>
                  <a:gd name="T5" fmla="*/ 0 h 567"/>
                  <a:gd name="T6" fmla="*/ 0 w 340"/>
                  <a:gd name="T7" fmla="*/ 0 h 567"/>
                  <a:gd name="T8" fmla="*/ 0 w 340"/>
                  <a:gd name="T9" fmla="*/ 567 h 567"/>
                  <a:gd name="T10" fmla="*/ 340 w 340"/>
                  <a:gd name="T11" fmla="*/ 567 h 567"/>
                  <a:gd name="T12" fmla="*/ 340 w 340"/>
                  <a:gd name="T13" fmla="*/ 340 h 567"/>
                  <a:gd name="T14" fmla="*/ 226 w 340"/>
                  <a:gd name="T15" fmla="*/ 340 h 567"/>
                  <a:gd name="T16" fmla="*/ 226 w 340"/>
                  <a:gd name="T17" fmla="*/ 113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0" h="567">
                    <a:moveTo>
                      <a:pt x="226" y="113"/>
                    </a:moveTo>
                    <a:lnTo>
                      <a:pt x="113" y="113"/>
                    </a:lnTo>
                    <a:lnTo>
                      <a:pt x="113" y="0"/>
                    </a:lnTo>
                    <a:lnTo>
                      <a:pt x="0" y="0"/>
                    </a:lnTo>
                    <a:lnTo>
                      <a:pt x="0" y="567"/>
                    </a:lnTo>
                    <a:lnTo>
                      <a:pt x="340" y="567"/>
                    </a:lnTo>
                    <a:lnTo>
                      <a:pt x="340" y="340"/>
                    </a:lnTo>
                    <a:lnTo>
                      <a:pt x="226" y="340"/>
                    </a:lnTo>
                    <a:lnTo>
                      <a:pt x="226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0" name="Freeform 148"/>
              <p:cNvSpPr>
                <a:spLocks/>
              </p:cNvSpPr>
              <p:nvPr/>
            </p:nvSpPr>
            <p:spPr bwMode="auto">
              <a:xfrm>
                <a:off x="2104" y="4612"/>
                <a:ext cx="681" cy="793"/>
              </a:xfrm>
              <a:custGeom>
                <a:avLst/>
                <a:gdLst>
                  <a:gd name="T0" fmla="*/ 114 w 681"/>
                  <a:gd name="T1" fmla="*/ 0 h 793"/>
                  <a:gd name="T2" fmla="*/ 0 w 681"/>
                  <a:gd name="T3" fmla="*/ 0 h 793"/>
                  <a:gd name="T4" fmla="*/ 0 w 681"/>
                  <a:gd name="T5" fmla="*/ 226 h 793"/>
                  <a:gd name="T6" fmla="*/ 114 w 681"/>
                  <a:gd name="T7" fmla="*/ 226 h 793"/>
                  <a:gd name="T8" fmla="*/ 114 w 681"/>
                  <a:gd name="T9" fmla="*/ 340 h 793"/>
                  <a:gd name="T10" fmla="*/ 227 w 681"/>
                  <a:gd name="T11" fmla="*/ 340 h 793"/>
                  <a:gd name="T12" fmla="*/ 227 w 681"/>
                  <a:gd name="T13" fmla="*/ 793 h 793"/>
                  <a:gd name="T14" fmla="*/ 454 w 681"/>
                  <a:gd name="T15" fmla="*/ 793 h 793"/>
                  <a:gd name="T16" fmla="*/ 454 w 681"/>
                  <a:gd name="T17" fmla="*/ 567 h 793"/>
                  <a:gd name="T18" fmla="*/ 567 w 681"/>
                  <a:gd name="T19" fmla="*/ 567 h 793"/>
                  <a:gd name="T20" fmla="*/ 567 w 681"/>
                  <a:gd name="T21" fmla="*/ 453 h 793"/>
                  <a:gd name="T22" fmla="*/ 681 w 681"/>
                  <a:gd name="T23" fmla="*/ 453 h 793"/>
                  <a:gd name="T24" fmla="*/ 681 w 681"/>
                  <a:gd name="T25" fmla="*/ 340 h 793"/>
                  <a:gd name="T26" fmla="*/ 454 w 681"/>
                  <a:gd name="T27" fmla="*/ 340 h 793"/>
                  <a:gd name="T28" fmla="*/ 454 w 681"/>
                  <a:gd name="T29" fmla="*/ 226 h 793"/>
                  <a:gd name="T30" fmla="*/ 340 w 681"/>
                  <a:gd name="T31" fmla="*/ 226 h 793"/>
                  <a:gd name="T32" fmla="*/ 340 w 681"/>
                  <a:gd name="T33" fmla="*/ 113 h 793"/>
                  <a:gd name="T34" fmla="*/ 454 w 681"/>
                  <a:gd name="T35" fmla="*/ 113 h 793"/>
                  <a:gd name="T36" fmla="*/ 454 w 681"/>
                  <a:gd name="T37" fmla="*/ 0 h 793"/>
                  <a:gd name="T38" fmla="*/ 114 w 681"/>
                  <a:gd name="T39" fmla="*/ 0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81" h="793">
                    <a:moveTo>
                      <a:pt x="114" y="0"/>
                    </a:moveTo>
                    <a:lnTo>
                      <a:pt x="0" y="0"/>
                    </a:lnTo>
                    <a:lnTo>
                      <a:pt x="0" y="226"/>
                    </a:lnTo>
                    <a:lnTo>
                      <a:pt x="114" y="226"/>
                    </a:lnTo>
                    <a:lnTo>
                      <a:pt x="114" y="340"/>
                    </a:lnTo>
                    <a:lnTo>
                      <a:pt x="227" y="340"/>
                    </a:lnTo>
                    <a:lnTo>
                      <a:pt x="227" y="793"/>
                    </a:lnTo>
                    <a:lnTo>
                      <a:pt x="454" y="793"/>
                    </a:lnTo>
                    <a:lnTo>
                      <a:pt x="454" y="567"/>
                    </a:lnTo>
                    <a:lnTo>
                      <a:pt x="567" y="567"/>
                    </a:lnTo>
                    <a:lnTo>
                      <a:pt x="567" y="453"/>
                    </a:lnTo>
                    <a:lnTo>
                      <a:pt x="681" y="453"/>
                    </a:lnTo>
                    <a:lnTo>
                      <a:pt x="681" y="340"/>
                    </a:lnTo>
                    <a:lnTo>
                      <a:pt x="454" y="340"/>
                    </a:lnTo>
                    <a:lnTo>
                      <a:pt x="454" y="226"/>
                    </a:lnTo>
                    <a:lnTo>
                      <a:pt x="340" y="226"/>
                    </a:lnTo>
                    <a:lnTo>
                      <a:pt x="340" y="113"/>
                    </a:lnTo>
                    <a:lnTo>
                      <a:pt x="454" y="113"/>
                    </a:lnTo>
                    <a:lnTo>
                      <a:pt x="454" y="0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1" name="Freeform 149"/>
              <p:cNvSpPr>
                <a:spLocks/>
              </p:cNvSpPr>
              <p:nvPr/>
            </p:nvSpPr>
            <p:spPr bwMode="auto">
              <a:xfrm>
                <a:off x="2218" y="3818"/>
                <a:ext cx="680" cy="794"/>
              </a:xfrm>
              <a:custGeom>
                <a:avLst/>
                <a:gdLst>
                  <a:gd name="T0" fmla="*/ 567 w 680"/>
                  <a:gd name="T1" fmla="*/ 0 h 794"/>
                  <a:gd name="T2" fmla="*/ 340 w 680"/>
                  <a:gd name="T3" fmla="*/ 0 h 794"/>
                  <a:gd name="T4" fmla="*/ 340 w 680"/>
                  <a:gd name="T5" fmla="*/ 113 h 794"/>
                  <a:gd name="T6" fmla="*/ 113 w 680"/>
                  <a:gd name="T7" fmla="*/ 113 h 794"/>
                  <a:gd name="T8" fmla="*/ 113 w 680"/>
                  <a:gd name="T9" fmla="*/ 453 h 794"/>
                  <a:gd name="T10" fmla="*/ 0 w 680"/>
                  <a:gd name="T11" fmla="*/ 453 h 794"/>
                  <a:gd name="T12" fmla="*/ 0 w 680"/>
                  <a:gd name="T13" fmla="*/ 794 h 794"/>
                  <a:gd name="T14" fmla="*/ 340 w 680"/>
                  <a:gd name="T15" fmla="*/ 794 h 794"/>
                  <a:gd name="T16" fmla="*/ 340 w 680"/>
                  <a:gd name="T17" fmla="*/ 567 h 794"/>
                  <a:gd name="T18" fmla="*/ 453 w 680"/>
                  <a:gd name="T19" fmla="*/ 567 h 794"/>
                  <a:gd name="T20" fmla="*/ 453 w 680"/>
                  <a:gd name="T21" fmla="*/ 453 h 794"/>
                  <a:gd name="T22" fmla="*/ 567 w 680"/>
                  <a:gd name="T23" fmla="*/ 453 h 794"/>
                  <a:gd name="T24" fmla="*/ 567 w 680"/>
                  <a:gd name="T25" fmla="*/ 227 h 794"/>
                  <a:gd name="T26" fmla="*/ 680 w 680"/>
                  <a:gd name="T27" fmla="*/ 227 h 794"/>
                  <a:gd name="T28" fmla="*/ 680 w 680"/>
                  <a:gd name="T29" fmla="*/ 113 h 794"/>
                  <a:gd name="T30" fmla="*/ 567 w 680"/>
                  <a:gd name="T31" fmla="*/ 113 h 794"/>
                  <a:gd name="T32" fmla="*/ 567 w 680"/>
                  <a:gd name="T33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80" h="794">
                    <a:moveTo>
                      <a:pt x="567" y="0"/>
                    </a:moveTo>
                    <a:lnTo>
                      <a:pt x="340" y="0"/>
                    </a:lnTo>
                    <a:lnTo>
                      <a:pt x="340" y="113"/>
                    </a:lnTo>
                    <a:lnTo>
                      <a:pt x="113" y="113"/>
                    </a:lnTo>
                    <a:lnTo>
                      <a:pt x="113" y="453"/>
                    </a:lnTo>
                    <a:lnTo>
                      <a:pt x="0" y="453"/>
                    </a:lnTo>
                    <a:lnTo>
                      <a:pt x="0" y="794"/>
                    </a:lnTo>
                    <a:lnTo>
                      <a:pt x="340" y="794"/>
                    </a:lnTo>
                    <a:lnTo>
                      <a:pt x="340" y="567"/>
                    </a:lnTo>
                    <a:lnTo>
                      <a:pt x="453" y="567"/>
                    </a:lnTo>
                    <a:lnTo>
                      <a:pt x="453" y="453"/>
                    </a:lnTo>
                    <a:lnTo>
                      <a:pt x="567" y="453"/>
                    </a:lnTo>
                    <a:lnTo>
                      <a:pt x="567" y="227"/>
                    </a:lnTo>
                    <a:lnTo>
                      <a:pt x="680" y="227"/>
                    </a:lnTo>
                    <a:lnTo>
                      <a:pt x="680" y="113"/>
                    </a:lnTo>
                    <a:lnTo>
                      <a:pt x="567" y="113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2" name="Freeform 150"/>
              <p:cNvSpPr>
                <a:spLocks/>
              </p:cNvSpPr>
              <p:nvPr/>
            </p:nvSpPr>
            <p:spPr bwMode="auto">
              <a:xfrm>
                <a:off x="2444" y="4045"/>
                <a:ext cx="681" cy="1474"/>
              </a:xfrm>
              <a:custGeom>
                <a:avLst/>
                <a:gdLst>
                  <a:gd name="T0" fmla="*/ 454 w 681"/>
                  <a:gd name="T1" fmla="*/ 0 h 1474"/>
                  <a:gd name="T2" fmla="*/ 341 w 681"/>
                  <a:gd name="T3" fmla="*/ 0 h 1474"/>
                  <a:gd name="T4" fmla="*/ 341 w 681"/>
                  <a:gd name="T5" fmla="*/ 226 h 1474"/>
                  <a:gd name="T6" fmla="*/ 227 w 681"/>
                  <a:gd name="T7" fmla="*/ 226 h 1474"/>
                  <a:gd name="T8" fmla="*/ 227 w 681"/>
                  <a:gd name="T9" fmla="*/ 340 h 1474"/>
                  <a:gd name="T10" fmla="*/ 114 w 681"/>
                  <a:gd name="T11" fmla="*/ 340 h 1474"/>
                  <a:gd name="T12" fmla="*/ 114 w 681"/>
                  <a:gd name="T13" fmla="*/ 680 h 1474"/>
                  <a:gd name="T14" fmla="*/ 0 w 681"/>
                  <a:gd name="T15" fmla="*/ 680 h 1474"/>
                  <a:gd name="T16" fmla="*/ 0 w 681"/>
                  <a:gd name="T17" fmla="*/ 793 h 1474"/>
                  <a:gd name="T18" fmla="*/ 114 w 681"/>
                  <a:gd name="T19" fmla="*/ 793 h 1474"/>
                  <a:gd name="T20" fmla="*/ 114 w 681"/>
                  <a:gd name="T21" fmla="*/ 907 h 1474"/>
                  <a:gd name="T22" fmla="*/ 341 w 681"/>
                  <a:gd name="T23" fmla="*/ 907 h 1474"/>
                  <a:gd name="T24" fmla="*/ 341 w 681"/>
                  <a:gd name="T25" fmla="*/ 1020 h 1474"/>
                  <a:gd name="T26" fmla="*/ 227 w 681"/>
                  <a:gd name="T27" fmla="*/ 1020 h 1474"/>
                  <a:gd name="T28" fmla="*/ 227 w 681"/>
                  <a:gd name="T29" fmla="*/ 1134 h 1474"/>
                  <a:gd name="T30" fmla="*/ 114 w 681"/>
                  <a:gd name="T31" fmla="*/ 1134 h 1474"/>
                  <a:gd name="T32" fmla="*/ 114 w 681"/>
                  <a:gd name="T33" fmla="*/ 1360 h 1474"/>
                  <a:gd name="T34" fmla="*/ 341 w 681"/>
                  <a:gd name="T35" fmla="*/ 1360 h 1474"/>
                  <a:gd name="T36" fmla="*/ 341 w 681"/>
                  <a:gd name="T37" fmla="*/ 1474 h 1474"/>
                  <a:gd name="T38" fmla="*/ 681 w 681"/>
                  <a:gd name="T39" fmla="*/ 1474 h 1474"/>
                  <a:gd name="T40" fmla="*/ 681 w 681"/>
                  <a:gd name="T41" fmla="*/ 1247 h 1474"/>
                  <a:gd name="T42" fmla="*/ 567 w 681"/>
                  <a:gd name="T43" fmla="*/ 1247 h 1474"/>
                  <a:gd name="T44" fmla="*/ 567 w 681"/>
                  <a:gd name="T45" fmla="*/ 680 h 1474"/>
                  <a:gd name="T46" fmla="*/ 681 w 681"/>
                  <a:gd name="T47" fmla="*/ 680 h 1474"/>
                  <a:gd name="T48" fmla="*/ 681 w 681"/>
                  <a:gd name="T49" fmla="*/ 340 h 1474"/>
                  <a:gd name="T50" fmla="*/ 454 w 681"/>
                  <a:gd name="T51" fmla="*/ 340 h 1474"/>
                  <a:gd name="T52" fmla="*/ 454 w 681"/>
                  <a:gd name="T53" fmla="*/ 226 h 1474"/>
                  <a:gd name="T54" fmla="*/ 567 w 681"/>
                  <a:gd name="T55" fmla="*/ 226 h 1474"/>
                  <a:gd name="T56" fmla="*/ 567 w 681"/>
                  <a:gd name="T57" fmla="*/ 0 h 1474"/>
                  <a:gd name="T58" fmla="*/ 454 w 681"/>
                  <a:gd name="T59" fmla="*/ 0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81" h="1474">
                    <a:moveTo>
                      <a:pt x="454" y="0"/>
                    </a:moveTo>
                    <a:lnTo>
                      <a:pt x="341" y="0"/>
                    </a:lnTo>
                    <a:lnTo>
                      <a:pt x="341" y="226"/>
                    </a:lnTo>
                    <a:lnTo>
                      <a:pt x="227" y="226"/>
                    </a:lnTo>
                    <a:lnTo>
                      <a:pt x="227" y="340"/>
                    </a:lnTo>
                    <a:lnTo>
                      <a:pt x="114" y="340"/>
                    </a:lnTo>
                    <a:lnTo>
                      <a:pt x="114" y="680"/>
                    </a:lnTo>
                    <a:lnTo>
                      <a:pt x="0" y="680"/>
                    </a:lnTo>
                    <a:lnTo>
                      <a:pt x="0" y="793"/>
                    </a:lnTo>
                    <a:lnTo>
                      <a:pt x="114" y="793"/>
                    </a:lnTo>
                    <a:lnTo>
                      <a:pt x="114" y="907"/>
                    </a:lnTo>
                    <a:lnTo>
                      <a:pt x="341" y="907"/>
                    </a:lnTo>
                    <a:lnTo>
                      <a:pt x="341" y="1020"/>
                    </a:lnTo>
                    <a:lnTo>
                      <a:pt x="227" y="1020"/>
                    </a:lnTo>
                    <a:lnTo>
                      <a:pt x="227" y="1134"/>
                    </a:lnTo>
                    <a:lnTo>
                      <a:pt x="114" y="1134"/>
                    </a:lnTo>
                    <a:lnTo>
                      <a:pt x="114" y="1360"/>
                    </a:lnTo>
                    <a:lnTo>
                      <a:pt x="341" y="1360"/>
                    </a:lnTo>
                    <a:lnTo>
                      <a:pt x="341" y="1474"/>
                    </a:lnTo>
                    <a:lnTo>
                      <a:pt x="681" y="1474"/>
                    </a:lnTo>
                    <a:lnTo>
                      <a:pt x="681" y="1247"/>
                    </a:lnTo>
                    <a:lnTo>
                      <a:pt x="567" y="1247"/>
                    </a:lnTo>
                    <a:lnTo>
                      <a:pt x="567" y="680"/>
                    </a:lnTo>
                    <a:lnTo>
                      <a:pt x="681" y="680"/>
                    </a:lnTo>
                    <a:lnTo>
                      <a:pt x="681" y="340"/>
                    </a:lnTo>
                    <a:lnTo>
                      <a:pt x="454" y="340"/>
                    </a:lnTo>
                    <a:lnTo>
                      <a:pt x="454" y="226"/>
                    </a:lnTo>
                    <a:lnTo>
                      <a:pt x="567" y="226"/>
                    </a:lnTo>
                    <a:lnTo>
                      <a:pt x="567" y="0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4" name="Freeform 152"/>
              <p:cNvSpPr>
                <a:spLocks/>
              </p:cNvSpPr>
              <p:nvPr/>
            </p:nvSpPr>
            <p:spPr bwMode="auto">
              <a:xfrm>
                <a:off x="3125" y="5179"/>
                <a:ext cx="680" cy="567"/>
              </a:xfrm>
              <a:custGeom>
                <a:avLst/>
                <a:gdLst>
                  <a:gd name="T0" fmla="*/ 680 w 680"/>
                  <a:gd name="T1" fmla="*/ 567 h 567"/>
                  <a:gd name="T2" fmla="*/ 227 w 680"/>
                  <a:gd name="T3" fmla="*/ 567 h 567"/>
                  <a:gd name="T4" fmla="*/ 227 w 680"/>
                  <a:gd name="T5" fmla="*/ 453 h 567"/>
                  <a:gd name="T6" fmla="*/ 0 w 680"/>
                  <a:gd name="T7" fmla="*/ 453 h 567"/>
                  <a:gd name="T8" fmla="*/ 0 w 680"/>
                  <a:gd name="T9" fmla="*/ 226 h 567"/>
                  <a:gd name="T10" fmla="*/ 113 w 680"/>
                  <a:gd name="T11" fmla="*/ 226 h 567"/>
                  <a:gd name="T12" fmla="*/ 113 w 680"/>
                  <a:gd name="T13" fmla="*/ 0 h 567"/>
                  <a:gd name="T14" fmla="*/ 340 w 680"/>
                  <a:gd name="T15" fmla="*/ 0 h 567"/>
                  <a:gd name="T16" fmla="*/ 340 w 680"/>
                  <a:gd name="T17" fmla="*/ 453 h 567"/>
                  <a:gd name="T18" fmla="*/ 680 w 680"/>
                  <a:gd name="T19" fmla="*/ 453 h 567"/>
                  <a:gd name="T20" fmla="*/ 680 w 680"/>
                  <a:gd name="T21" fmla="*/ 56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80" h="567">
                    <a:moveTo>
                      <a:pt x="680" y="567"/>
                    </a:moveTo>
                    <a:lnTo>
                      <a:pt x="227" y="567"/>
                    </a:lnTo>
                    <a:lnTo>
                      <a:pt x="227" y="453"/>
                    </a:lnTo>
                    <a:lnTo>
                      <a:pt x="0" y="453"/>
                    </a:lnTo>
                    <a:lnTo>
                      <a:pt x="0" y="226"/>
                    </a:lnTo>
                    <a:lnTo>
                      <a:pt x="113" y="226"/>
                    </a:lnTo>
                    <a:lnTo>
                      <a:pt x="113" y="0"/>
                    </a:lnTo>
                    <a:lnTo>
                      <a:pt x="340" y="0"/>
                    </a:lnTo>
                    <a:lnTo>
                      <a:pt x="340" y="453"/>
                    </a:lnTo>
                    <a:lnTo>
                      <a:pt x="680" y="453"/>
                    </a:lnTo>
                    <a:lnTo>
                      <a:pt x="680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5" name="Freeform 153"/>
              <p:cNvSpPr>
                <a:spLocks/>
              </p:cNvSpPr>
              <p:nvPr/>
            </p:nvSpPr>
            <p:spPr bwMode="auto">
              <a:xfrm>
                <a:off x="3011" y="4612"/>
                <a:ext cx="341" cy="793"/>
              </a:xfrm>
              <a:custGeom>
                <a:avLst/>
                <a:gdLst>
                  <a:gd name="T0" fmla="*/ 341 w 341"/>
                  <a:gd name="T1" fmla="*/ 567 h 793"/>
                  <a:gd name="T2" fmla="*/ 341 w 341"/>
                  <a:gd name="T3" fmla="*/ 0 h 793"/>
                  <a:gd name="T4" fmla="*/ 114 w 341"/>
                  <a:gd name="T5" fmla="*/ 0 h 793"/>
                  <a:gd name="T6" fmla="*/ 114 w 341"/>
                  <a:gd name="T7" fmla="*/ 113 h 793"/>
                  <a:gd name="T8" fmla="*/ 0 w 341"/>
                  <a:gd name="T9" fmla="*/ 113 h 793"/>
                  <a:gd name="T10" fmla="*/ 0 w 341"/>
                  <a:gd name="T11" fmla="*/ 680 h 793"/>
                  <a:gd name="T12" fmla="*/ 114 w 341"/>
                  <a:gd name="T13" fmla="*/ 680 h 793"/>
                  <a:gd name="T14" fmla="*/ 114 w 341"/>
                  <a:gd name="T15" fmla="*/ 793 h 793"/>
                  <a:gd name="T16" fmla="*/ 227 w 341"/>
                  <a:gd name="T17" fmla="*/ 793 h 793"/>
                  <a:gd name="T18" fmla="*/ 227 w 341"/>
                  <a:gd name="T19" fmla="*/ 567 h 793"/>
                  <a:gd name="T20" fmla="*/ 341 w 341"/>
                  <a:gd name="T21" fmla="*/ 567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1" h="793">
                    <a:moveTo>
                      <a:pt x="341" y="567"/>
                    </a:moveTo>
                    <a:lnTo>
                      <a:pt x="341" y="0"/>
                    </a:lnTo>
                    <a:lnTo>
                      <a:pt x="114" y="0"/>
                    </a:lnTo>
                    <a:lnTo>
                      <a:pt x="114" y="113"/>
                    </a:lnTo>
                    <a:lnTo>
                      <a:pt x="0" y="113"/>
                    </a:lnTo>
                    <a:lnTo>
                      <a:pt x="0" y="680"/>
                    </a:lnTo>
                    <a:lnTo>
                      <a:pt x="114" y="680"/>
                    </a:lnTo>
                    <a:lnTo>
                      <a:pt x="114" y="793"/>
                    </a:lnTo>
                    <a:lnTo>
                      <a:pt x="227" y="793"/>
                    </a:lnTo>
                    <a:lnTo>
                      <a:pt x="227" y="567"/>
                    </a:lnTo>
                    <a:lnTo>
                      <a:pt x="341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6" name="Freeform 154"/>
              <p:cNvSpPr>
                <a:spLocks/>
              </p:cNvSpPr>
              <p:nvPr/>
            </p:nvSpPr>
            <p:spPr bwMode="auto">
              <a:xfrm>
                <a:off x="3352" y="4725"/>
                <a:ext cx="453" cy="907"/>
              </a:xfrm>
              <a:custGeom>
                <a:avLst/>
                <a:gdLst>
                  <a:gd name="T0" fmla="*/ 340 w 453"/>
                  <a:gd name="T1" fmla="*/ 0 h 907"/>
                  <a:gd name="T2" fmla="*/ 340 w 453"/>
                  <a:gd name="T3" fmla="*/ 113 h 907"/>
                  <a:gd name="T4" fmla="*/ 453 w 453"/>
                  <a:gd name="T5" fmla="*/ 113 h 907"/>
                  <a:gd name="T6" fmla="*/ 453 w 453"/>
                  <a:gd name="T7" fmla="*/ 340 h 907"/>
                  <a:gd name="T8" fmla="*/ 340 w 453"/>
                  <a:gd name="T9" fmla="*/ 340 h 907"/>
                  <a:gd name="T10" fmla="*/ 340 w 453"/>
                  <a:gd name="T11" fmla="*/ 567 h 907"/>
                  <a:gd name="T12" fmla="*/ 226 w 453"/>
                  <a:gd name="T13" fmla="*/ 567 h 907"/>
                  <a:gd name="T14" fmla="*/ 226 w 453"/>
                  <a:gd name="T15" fmla="*/ 794 h 907"/>
                  <a:gd name="T16" fmla="*/ 340 w 453"/>
                  <a:gd name="T17" fmla="*/ 794 h 907"/>
                  <a:gd name="T18" fmla="*/ 340 w 453"/>
                  <a:gd name="T19" fmla="*/ 907 h 907"/>
                  <a:gd name="T20" fmla="*/ 113 w 453"/>
                  <a:gd name="T21" fmla="*/ 907 h 907"/>
                  <a:gd name="T22" fmla="*/ 113 w 453"/>
                  <a:gd name="T23" fmla="*/ 454 h 907"/>
                  <a:gd name="T24" fmla="*/ 0 w 453"/>
                  <a:gd name="T25" fmla="*/ 454 h 907"/>
                  <a:gd name="T26" fmla="*/ 0 w 453"/>
                  <a:gd name="T27" fmla="*/ 0 h 907"/>
                  <a:gd name="T28" fmla="*/ 340 w 453"/>
                  <a:gd name="T29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53" h="907">
                    <a:moveTo>
                      <a:pt x="340" y="0"/>
                    </a:moveTo>
                    <a:lnTo>
                      <a:pt x="340" y="113"/>
                    </a:lnTo>
                    <a:lnTo>
                      <a:pt x="453" y="113"/>
                    </a:lnTo>
                    <a:lnTo>
                      <a:pt x="453" y="340"/>
                    </a:lnTo>
                    <a:lnTo>
                      <a:pt x="340" y="340"/>
                    </a:lnTo>
                    <a:lnTo>
                      <a:pt x="340" y="567"/>
                    </a:lnTo>
                    <a:lnTo>
                      <a:pt x="226" y="567"/>
                    </a:lnTo>
                    <a:lnTo>
                      <a:pt x="226" y="794"/>
                    </a:lnTo>
                    <a:lnTo>
                      <a:pt x="340" y="794"/>
                    </a:lnTo>
                    <a:lnTo>
                      <a:pt x="340" y="907"/>
                    </a:lnTo>
                    <a:lnTo>
                      <a:pt x="113" y="907"/>
                    </a:lnTo>
                    <a:lnTo>
                      <a:pt x="113" y="454"/>
                    </a:lnTo>
                    <a:lnTo>
                      <a:pt x="0" y="454"/>
                    </a:lnTo>
                    <a:lnTo>
                      <a:pt x="0" y="0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7" name="Freeform 155"/>
              <p:cNvSpPr>
                <a:spLocks/>
              </p:cNvSpPr>
              <p:nvPr/>
            </p:nvSpPr>
            <p:spPr bwMode="auto">
              <a:xfrm>
                <a:off x="3692" y="4725"/>
                <a:ext cx="340" cy="227"/>
              </a:xfrm>
              <a:custGeom>
                <a:avLst/>
                <a:gdLst>
                  <a:gd name="T0" fmla="*/ 113 w 340"/>
                  <a:gd name="T1" fmla="*/ 227 h 227"/>
                  <a:gd name="T2" fmla="*/ 340 w 340"/>
                  <a:gd name="T3" fmla="*/ 227 h 227"/>
                  <a:gd name="T4" fmla="*/ 340 w 340"/>
                  <a:gd name="T5" fmla="*/ 113 h 227"/>
                  <a:gd name="T6" fmla="*/ 227 w 340"/>
                  <a:gd name="T7" fmla="*/ 113 h 227"/>
                  <a:gd name="T8" fmla="*/ 227 w 340"/>
                  <a:gd name="T9" fmla="*/ 0 h 227"/>
                  <a:gd name="T10" fmla="*/ 0 w 340"/>
                  <a:gd name="T11" fmla="*/ 0 h 227"/>
                  <a:gd name="T12" fmla="*/ 0 w 340"/>
                  <a:gd name="T13" fmla="*/ 113 h 227"/>
                  <a:gd name="T14" fmla="*/ 113 w 340"/>
                  <a:gd name="T15" fmla="*/ 113 h 227"/>
                  <a:gd name="T16" fmla="*/ 113 w 340"/>
                  <a:gd name="T17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0" h="227">
                    <a:moveTo>
                      <a:pt x="113" y="227"/>
                    </a:moveTo>
                    <a:lnTo>
                      <a:pt x="340" y="227"/>
                    </a:lnTo>
                    <a:lnTo>
                      <a:pt x="340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0" y="0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8" name="Freeform 156"/>
              <p:cNvSpPr>
                <a:spLocks/>
              </p:cNvSpPr>
              <p:nvPr/>
            </p:nvSpPr>
            <p:spPr bwMode="auto">
              <a:xfrm>
                <a:off x="3805" y="4045"/>
                <a:ext cx="454" cy="793"/>
              </a:xfrm>
              <a:custGeom>
                <a:avLst/>
                <a:gdLst>
                  <a:gd name="T0" fmla="*/ 454 w 454"/>
                  <a:gd name="T1" fmla="*/ 113 h 793"/>
                  <a:gd name="T2" fmla="*/ 454 w 454"/>
                  <a:gd name="T3" fmla="*/ 226 h 793"/>
                  <a:gd name="T4" fmla="*/ 340 w 454"/>
                  <a:gd name="T5" fmla="*/ 226 h 793"/>
                  <a:gd name="T6" fmla="*/ 340 w 454"/>
                  <a:gd name="T7" fmla="*/ 680 h 793"/>
                  <a:gd name="T8" fmla="*/ 227 w 454"/>
                  <a:gd name="T9" fmla="*/ 680 h 793"/>
                  <a:gd name="T10" fmla="*/ 227 w 454"/>
                  <a:gd name="T11" fmla="*/ 793 h 793"/>
                  <a:gd name="T12" fmla="*/ 114 w 454"/>
                  <a:gd name="T13" fmla="*/ 793 h 793"/>
                  <a:gd name="T14" fmla="*/ 114 w 454"/>
                  <a:gd name="T15" fmla="*/ 680 h 793"/>
                  <a:gd name="T16" fmla="*/ 0 w 454"/>
                  <a:gd name="T17" fmla="*/ 680 h 793"/>
                  <a:gd name="T18" fmla="*/ 0 w 454"/>
                  <a:gd name="T19" fmla="*/ 567 h 793"/>
                  <a:gd name="T20" fmla="*/ 114 w 454"/>
                  <a:gd name="T21" fmla="*/ 567 h 793"/>
                  <a:gd name="T22" fmla="*/ 114 w 454"/>
                  <a:gd name="T23" fmla="*/ 453 h 793"/>
                  <a:gd name="T24" fmla="*/ 114 w 454"/>
                  <a:gd name="T25" fmla="*/ 226 h 793"/>
                  <a:gd name="T26" fmla="*/ 227 w 454"/>
                  <a:gd name="T27" fmla="*/ 226 h 793"/>
                  <a:gd name="T28" fmla="*/ 227 w 454"/>
                  <a:gd name="T29" fmla="*/ 113 h 793"/>
                  <a:gd name="T30" fmla="*/ 340 w 454"/>
                  <a:gd name="T31" fmla="*/ 113 h 793"/>
                  <a:gd name="T32" fmla="*/ 340 w 454"/>
                  <a:gd name="T33" fmla="*/ 0 h 793"/>
                  <a:gd name="T34" fmla="*/ 454 w 454"/>
                  <a:gd name="T35" fmla="*/ 0 h 793"/>
                  <a:gd name="T36" fmla="*/ 454 w 454"/>
                  <a:gd name="T37" fmla="*/ 113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4" h="793">
                    <a:moveTo>
                      <a:pt x="454" y="113"/>
                    </a:moveTo>
                    <a:lnTo>
                      <a:pt x="454" y="226"/>
                    </a:lnTo>
                    <a:lnTo>
                      <a:pt x="340" y="226"/>
                    </a:lnTo>
                    <a:lnTo>
                      <a:pt x="340" y="680"/>
                    </a:lnTo>
                    <a:lnTo>
                      <a:pt x="227" y="680"/>
                    </a:lnTo>
                    <a:lnTo>
                      <a:pt x="227" y="793"/>
                    </a:lnTo>
                    <a:lnTo>
                      <a:pt x="114" y="793"/>
                    </a:lnTo>
                    <a:lnTo>
                      <a:pt x="114" y="680"/>
                    </a:lnTo>
                    <a:lnTo>
                      <a:pt x="0" y="680"/>
                    </a:lnTo>
                    <a:lnTo>
                      <a:pt x="0" y="567"/>
                    </a:lnTo>
                    <a:lnTo>
                      <a:pt x="114" y="567"/>
                    </a:lnTo>
                    <a:lnTo>
                      <a:pt x="114" y="453"/>
                    </a:lnTo>
                    <a:lnTo>
                      <a:pt x="114" y="226"/>
                    </a:lnTo>
                    <a:lnTo>
                      <a:pt x="227" y="226"/>
                    </a:lnTo>
                    <a:lnTo>
                      <a:pt x="227" y="113"/>
                    </a:lnTo>
                    <a:lnTo>
                      <a:pt x="340" y="113"/>
                    </a:lnTo>
                    <a:lnTo>
                      <a:pt x="340" y="0"/>
                    </a:lnTo>
                    <a:lnTo>
                      <a:pt x="454" y="0"/>
                    </a:lnTo>
                    <a:lnTo>
                      <a:pt x="454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0" name="Freeform 158"/>
              <p:cNvSpPr>
                <a:spLocks/>
              </p:cNvSpPr>
              <p:nvPr/>
            </p:nvSpPr>
            <p:spPr bwMode="auto">
              <a:xfrm>
                <a:off x="3465" y="3591"/>
                <a:ext cx="680" cy="1021"/>
              </a:xfrm>
              <a:custGeom>
                <a:avLst/>
                <a:gdLst>
                  <a:gd name="T0" fmla="*/ 113 w 680"/>
                  <a:gd name="T1" fmla="*/ 0 h 1021"/>
                  <a:gd name="T2" fmla="*/ 113 w 680"/>
                  <a:gd name="T3" fmla="*/ 113 h 1021"/>
                  <a:gd name="T4" fmla="*/ 0 w 680"/>
                  <a:gd name="T5" fmla="*/ 113 h 1021"/>
                  <a:gd name="T6" fmla="*/ 0 w 680"/>
                  <a:gd name="T7" fmla="*/ 567 h 1021"/>
                  <a:gd name="T8" fmla="*/ 113 w 680"/>
                  <a:gd name="T9" fmla="*/ 567 h 1021"/>
                  <a:gd name="T10" fmla="*/ 113 w 680"/>
                  <a:gd name="T11" fmla="*/ 794 h 1021"/>
                  <a:gd name="T12" fmla="*/ 227 w 680"/>
                  <a:gd name="T13" fmla="*/ 794 h 1021"/>
                  <a:gd name="T14" fmla="*/ 227 w 680"/>
                  <a:gd name="T15" fmla="*/ 1021 h 1021"/>
                  <a:gd name="T16" fmla="*/ 454 w 680"/>
                  <a:gd name="T17" fmla="*/ 1021 h 1021"/>
                  <a:gd name="T18" fmla="*/ 454 w 680"/>
                  <a:gd name="T19" fmla="*/ 680 h 1021"/>
                  <a:gd name="T20" fmla="*/ 567 w 680"/>
                  <a:gd name="T21" fmla="*/ 680 h 1021"/>
                  <a:gd name="T22" fmla="*/ 567 w 680"/>
                  <a:gd name="T23" fmla="*/ 567 h 1021"/>
                  <a:gd name="T24" fmla="*/ 680 w 680"/>
                  <a:gd name="T25" fmla="*/ 567 h 1021"/>
                  <a:gd name="T26" fmla="*/ 680 w 680"/>
                  <a:gd name="T27" fmla="*/ 454 h 1021"/>
                  <a:gd name="T28" fmla="*/ 567 w 680"/>
                  <a:gd name="T29" fmla="*/ 454 h 1021"/>
                  <a:gd name="T30" fmla="*/ 567 w 680"/>
                  <a:gd name="T31" fmla="*/ 227 h 1021"/>
                  <a:gd name="T32" fmla="*/ 454 w 680"/>
                  <a:gd name="T33" fmla="*/ 227 h 1021"/>
                  <a:gd name="T34" fmla="*/ 454 w 680"/>
                  <a:gd name="T35" fmla="*/ 113 h 1021"/>
                  <a:gd name="T36" fmla="*/ 340 w 680"/>
                  <a:gd name="T37" fmla="*/ 113 h 1021"/>
                  <a:gd name="T38" fmla="*/ 340 w 680"/>
                  <a:gd name="T39" fmla="*/ 0 h 1021"/>
                  <a:gd name="T40" fmla="*/ 227 w 680"/>
                  <a:gd name="T41" fmla="*/ 0 h 1021"/>
                  <a:gd name="T42" fmla="*/ 113 w 680"/>
                  <a:gd name="T43" fmla="*/ 0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80" h="1021">
                    <a:moveTo>
                      <a:pt x="113" y="0"/>
                    </a:moveTo>
                    <a:lnTo>
                      <a:pt x="113" y="113"/>
                    </a:lnTo>
                    <a:lnTo>
                      <a:pt x="0" y="113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794"/>
                    </a:lnTo>
                    <a:lnTo>
                      <a:pt x="227" y="794"/>
                    </a:lnTo>
                    <a:lnTo>
                      <a:pt x="227" y="1021"/>
                    </a:lnTo>
                    <a:lnTo>
                      <a:pt x="454" y="1021"/>
                    </a:lnTo>
                    <a:lnTo>
                      <a:pt x="454" y="680"/>
                    </a:lnTo>
                    <a:lnTo>
                      <a:pt x="567" y="680"/>
                    </a:lnTo>
                    <a:lnTo>
                      <a:pt x="567" y="567"/>
                    </a:lnTo>
                    <a:lnTo>
                      <a:pt x="680" y="567"/>
                    </a:lnTo>
                    <a:lnTo>
                      <a:pt x="680" y="454"/>
                    </a:lnTo>
                    <a:lnTo>
                      <a:pt x="567" y="454"/>
                    </a:lnTo>
                    <a:lnTo>
                      <a:pt x="567" y="227"/>
                    </a:lnTo>
                    <a:lnTo>
                      <a:pt x="454" y="227"/>
                    </a:lnTo>
                    <a:lnTo>
                      <a:pt x="454" y="113"/>
                    </a:lnTo>
                    <a:lnTo>
                      <a:pt x="340" y="113"/>
                    </a:lnTo>
                    <a:lnTo>
                      <a:pt x="340" y="0"/>
                    </a:lnTo>
                    <a:lnTo>
                      <a:pt x="227" y="0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1" name="Freeform 159"/>
              <p:cNvSpPr>
                <a:spLocks/>
              </p:cNvSpPr>
              <p:nvPr/>
            </p:nvSpPr>
            <p:spPr bwMode="auto">
              <a:xfrm>
                <a:off x="2785" y="3251"/>
                <a:ext cx="1020" cy="1474"/>
              </a:xfrm>
              <a:custGeom>
                <a:avLst/>
                <a:gdLst>
                  <a:gd name="T0" fmla="*/ 793 w 1020"/>
                  <a:gd name="T1" fmla="*/ 0 h 1474"/>
                  <a:gd name="T2" fmla="*/ 567 w 1020"/>
                  <a:gd name="T3" fmla="*/ 0 h 1474"/>
                  <a:gd name="T4" fmla="*/ 567 w 1020"/>
                  <a:gd name="T5" fmla="*/ 227 h 1474"/>
                  <a:gd name="T6" fmla="*/ 453 w 1020"/>
                  <a:gd name="T7" fmla="*/ 227 h 1474"/>
                  <a:gd name="T8" fmla="*/ 453 w 1020"/>
                  <a:gd name="T9" fmla="*/ 453 h 1474"/>
                  <a:gd name="T10" fmla="*/ 226 w 1020"/>
                  <a:gd name="T11" fmla="*/ 453 h 1474"/>
                  <a:gd name="T12" fmla="*/ 226 w 1020"/>
                  <a:gd name="T13" fmla="*/ 340 h 1474"/>
                  <a:gd name="T14" fmla="*/ 113 w 1020"/>
                  <a:gd name="T15" fmla="*/ 340 h 1474"/>
                  <a:gd name="T16" fmla="*/ 113 w 1020"/>
                  <a:gd name="T17" fmla="*/ 453 h 1474"/>
                  <a:gd name="T18" fmla="*/ 0 w 1020"/>
                  <a:gd name="T19" fmla="*/ 453 h 1474"/>
                  <a:gd name="T20" fmla="*/ 0 w 1020"/>
                  <a:gd name="T21" fmla="*/ 680 h 1474"/>
                  <a:gd name="T22" fmla="*/ 113 w 1020"/>
                  <a:gd name="T23" fmla="*/ 680 h 1474"/>
                  <a:gd name="T24" fmla="*/ 113 w 1020"/>
                  <a:gd name="T25" fmla="*/ 794 h 1474"/>
                  <a:gd name="T26" fmla="*/ 226 w 1020"/>
                  <a:gd name="T27" fmla="*/ 794 h 1474"/>
                  <a:gd name="T28" fmla="*/ 226 w 1020"/>
                  <a:gd name="T29" fmla="*/ 1020 h 1474"/>
                  <a:gd name="T30" fmla="*/ 113 w 1020"/>
                  <a:gd name="T31" fmla="*/ 1020 h 1474"/>
                  <a:gd name="T32" fmla="*/ 113 w 1020"/>
                  <a:gd name="T33" fmla="*/ 1134 h 1474"/>
                  <a:gd name="T34" fmla="*/ 340 w 1020"/>
                  <a:gd name="T35" fmla="*/ 1134 h 1474"/>
                  <a:gd name="T36" fmla="*/ 340 w 1020"/>
                  <a:gd name="T37" fmla="*/ 1361 h 1474"/>
                  <a:gd name="T38" fmla="*/ 567 w 1020"/>
                  <a:gd name="T39" fmla="*/ 1361 h 1474"/>
                  <a:gd name="T40" fmla="*/ 567 w 1020"/>
                  <a:gd name="T41" fmla="*/ 1474 h 1474"/>
                  <a:gd name="T42" fmla="*/ 1020 w 1020"/>
                  <a:gd name="T43" fmla="*/ 1474 h 1474"/>
                  <a:gd name="T44" fmla="*/ 1020 w 1020"/>
                  <a:gd name="T45" fmla="*/ 1361 h 1474"/>
                  <a:gd name="T46" fmla="*/ 907 w 1020"/>
                  <a:gd name="T47" fmla="*/ 1361 h 1474"/>
                  <a:gd name="T48" fmla="*/ 907 w 1020"/>
                  <a:gd name="T49" fmla="*/ 1134 h 1474"/>
                  <a:gd name="T50" fmla="*/ 793 w 1020"/>
                  <a:gd name="T51" fmla="*/ 1134 h 1474"/>
                  <a:gd name="T52" fmla="*/ 793 w 1020"/>
                  <a:gd name="T53" fmla="*/ 907 h 1474"/>
                  <a:gd name="T54" fmla="*/ 680 w 1020"/>
                  <a:gd name="T55" fmla="*/ 907 h 1474"/>
                  <a:gd name="T56" fmla="*/ 680 w 1020"/>
                  <a:gd name="T57" fmla="*/ 453 h 1474"/>
                  <a:gd name="T58" fmla="*/ 793 w 1020"/>
                  <a:gd name="T59" fmla="*/ 453 h 1474"/>
                  <a:gd name="T60" fmla="*/ 793 w 1020"/>
                  <a:gd name="T61" fmla="*/ 0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020" h="1474">
                    <a:moveTo>
                      <a:pt x="793" y="0"/>
                    </a:moveTo>
                    <a:lnTo>
                      <a:pt x="567" y="0"/>
                    </a:lnTo>
                    <a:lnTo>
                      <a:pt x="567" y="227"/>
                    </a:lnTo>
                    <a:lnTo>
                      <a:pt x="453" y="227"/>
                    </a:lnTo>
                    <a:lnTo>
                      <a:pt x="453" y="453"/>
                    </a:lnTo>
                    <a:lnTo>
                      <a:pt x="226" y="453"/>
                    </a:lnTo>
                    <a:lnTo>
                      <a:pt x="226" y="340"/>
                    </a:lnTo>
                    <a:lnTo>
                      <a:pt x="113" y="340"/>
                    </a:lnTo>
                    <a:lnTo>
                      <a:pt x="113" y="453"/>
                    </a:lnTo>
                    <a:lnTo>
                      <a:pt x="0" y="453"/>
                    </a:lnTo>
                    <a:lnTo>
                      <a:pt x="0" y="680"/>
                    </a:lnTo>
                    <a:lnTo>
                      <a:pt x="113" y="680"/>
                    </a:lnTo>
                    <a:lnTo>
                      <a:pt x="113" y="794"/>
                    </a:lnTo>
                    <a:lnTo>
                      <a:pt x="226" y="794"/>
                    </a:lnTo>
                    <a:lnTo>
                      <a:pt x="226" y="1020"/>
                    </a:lnTo>
                    <a:lnTo>
                      <a:pt x="113" y="1020"/>
                    </a:lnTo>
                    <a:lnTo>
                      <a:pt x="113" y="1134"/>
                    </a:lnTo>
                    <a:lnTo>
                      <a:pt x="340" y="1134"/>
                    </a:lnTo>
                    <a:lnTo>
                      <a:pt x="340" y="1361"/>
                    </a:lnTo>
                    <a:lnTo>
                      <a:pt x="567" y="1361"/>
                    </a:lnTo>
                    <a:lnTo>
                      <a:pt x="567" y="1474"/>
                    </a:lnTo>
                    <a:lnTo>
                      <a:pt x="1020" y="1474"/>
                    </a:lnTo>
                    <a:lnTo>
                      <a:pt x="1020" y="1361"/>
                    </a:lnTo>
                    <a:lnTo>
                      <a:pt x="907" y="1361"/>
                    </a:lnTo>
                    <a:lnTo>
                      <a:pt x="907" y="1134"/>
                    </a:lnTo>
                    <a:lnTo>
                      <a:pt x="793" y="1134"/>
                    </a:lnTo>
                    <a:lnTo>
                      <a:pt x="793" y="907"/>
                    </a:lnTo>
                    <a:lnTo>
                      <a:pt x="680" y="907"/>
                    </a:lnTo>
                    <a:lnTo>
                      <a:pt x="680" y="453"/>
                    </a:lnTo>
                    <a:lnTo>
                      <a:pt x="793" y="453"/>
                    </a:lnTo>
                    <a:lnTo>
                      <a:pt x="79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3" name="Freeform 161"/>
              <p:cNvSpPr>
                <a:spLocks/>
              </p:cNvSpPr>
              <p:nvPr/>
            </p:nvSpPr>
            <p:spPr bwMode="auto">
              <a:xfrm>
                <a:off x="2785" y="1777"/>
                <a:ext cx="1020" cy="1927"/>
              </a:xfrm>
              <a:custGeom>
                <a:avLst/>
                <a:gdLst>
                  <a:gd name="T0" fmla="*/ 453 w 1020"/>
                  <a:gd name="T1" fmla="*/ 1927 h 1927"/>
                  <a:gd name="T2" fmla="*/ 226 w 1020"/>
                  <a:gd name="T3" fmla="*/ 1927 h 1927"/>
                  <a:gd name="T4" fmla="*/ 226 w 1020"/>
                  <a:gd name="T5" fmla="*/ 1814 h 1927"/>
                  <a:gd name="T6" fmla="*/ 113 w 1020"/>
                  <a:gd name="T7" fmla="*/ 1814 h 1927"/>
                  <a:gd name="T8" fmla="*/ 113 w 1020"/>
                  <a:gd name="T9" fmla="*/ 1474 h 1927"/>
                  <a:gd name="T10" fmla="*/ 226 w 1020"/>
                  <a:gd name="T11" fmla="*/ 1474 h 1927"/>
                  <a:gd name="T12" fmla="*/ 226 w 1020"/>
                  <a:gd name="T13" fmla="*/ 1247 h 1927"/>
                  <a:gd name="T14" fmla="*/ 113 w 1020"/>
                  <a:gd name="T15" fmla="*/ 1247 h 1927"/>
                  <a:gd name="T16" fmla="*/ 113 w 1020"/>
                  <a:gd name="T17" fmla="*/ 1134 h 1927"/>
                  <a:gd name="T18" fmla="*/ 0 w 1020"/>
                  <a:gd name="T19" fmla="*/ 1134 h 1927"/>
                  <a:gd name="T20" fmla="*/ 0 w 1020"/>
                  <a:gd name="T21" fmla="*/ 793 h 1927"/>
                  <a:gd name="T22" fmla="*/ 113 w 1020"/>
                  <a:gd name="T23" fmla="*/ 793 h 1927"/>
                  <a:gd name="T24" fmla="*/ 113 w 1020"/>
                  <a:gd name="T25" fmla="*/ 567 h 1927"/>
                  <a:gd name="T26" fmla="*/ 0 w 1020"/>
                  <a:gd name="T27" fmla="*/ 567 h 1927"/>
                  <a:gd name="T28" fmla="*/ 0 w 1020"/>
                  <a:gd name="T29" fmla="*/ 226 h 1927"/>
                  <a:gd name="T30" fmla="*/ 0 w 1020"/>
                  <a:gd name="T31" fmla="*/ 113 h 1927"/>
                  <a:gd name="T32" fmla="*/ 113 w 1020"/>
                  <a:gd name="T33" fmla="*/ 113 h 1927"/>
                  <a:gd name="T34" fmla="*/ 113 w 1020"/>
                  <a:gd name="T35" fmla="*/ 0 h 1927"/>
                  <a:gd name="T36" fmla="*/ 340 w 1020"/>
                  <a:gd name="T37" fmla="*/ 0 h 1927"/>
                  <a:gd name="T38" fmla="*/ 340 w 1020"/>
                  <a:gd name="T39" fmla="*/ 226 h 1927"/>
                  <a:gd name="T40" fmla="*/ 453 w 1020"/>
                  <a:gd name="T41" fmla="*/ 226 h 1927"/>
                  <a:gd name="T42" fmla="*/ 453 w 1020"/>
                  <a:gd name="T43" fmla="*/ 340 h 1927"/>
                  <a:gd name="T44" fmla="*/ 567 w 1020"/>
                  <a:gd name="T45" fmla="*/ 340 h 1927"/>
                  <a:gd name="T46" fmla="*/ 567 w 1020"/>
                  <a:gd name="T47" fmla="*/ 453 h 1927"/>
                  <a:gd name="T48" fmla="*/ 793 w 1020"/>
                  <a:gd name="T49" fmla="*/ 453 h 1927"/>
                  <a:gd name="T50" fmla="*/ 793 w 1020"/>
                  <a:gd name="T51" fmla="*/ 793 h 1927"/>
                  <a:gd name="T52" fmla="*/ 1020 w 1020"/>
                  <a:gd name="T53" fmla="*/ 793 h 1927"/>
                  <a:gd name="T54" fmla="*/ 1020 w 1020"/>
                  <a:gd name="T55" fmla="*/ 1020 h 1927"/>
                  <a:gd name="T56" fmla="*/ 907 w 1020"/>
                  <a:gd name="T57" fmla="*/ 1020 h 1927"/>
                  <a:gd name="T58" fmla="*/ 907 w 1020"/>
                  <a:gd name="T59" fmla="*/ 1134 h 1927"/>
                  <a:gd name="T60" fmla="*/ 793 w 1020"/>
                  <a:gd name="T61" fmla="*/ 1134 h 1927"/>
                  <a:gd name="T62" fmla="*/ 793 w 1020"/>
                  <a:gd name="T63" fmla="*/ 1474 h 1927"/>
                  <a:gd name="T64" fmla="*/ 567 w 1020"/>
                  <a:gd name="T65" fmla="*/ 1474 h 1927"/>
                  <a:gd name="T66" fmla="*/ 567 w 1020"/>
                  <a:gd name="T67" fmla="*/ 1701 h 1927"/>
                  <a:gd name="T68" fmla="*/ 453 w 1020"/>
                  <a:gd name="T69" fmla="*/ 1701 h 1927"/>
                  <a:gd name="T70" fmla="*/ 453 w 1020"/>
                  <a:gd name="T71" fmla="*/ 1927 h 19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20" h="1927">
                    <a:moveTo>
                      <a:pt x="453" y="1927"/>
                    </a:moveTo>
                    <a:lnTo>
                      <a:pt x="226" y="1927"/>
                    </a:lnTo>
                    <a:lnTo>
                      <a:pt x="226" y="1814"/>
                    </a:lnTo>
                    <a:lnTo>
                      <a:pt x="113" y="1814"/>
                    </a:lnTo>
                    <a:lnTo>
                      <a:pt x="113" y="1474"/>
                    </a:lnTo>
                    <a:lnTo>
                      <a:pt x="226" y="1474"/>
                    </a:lnTo>
                    <a:lnTo>
                      <a:pt x="226" y="1247"/>
                    </a:lnTo>
                    <a:lnTo>
                      <a:pt x="113" y="1247"/>
                    </a:lnTo>
                    <a:lnTo>
                      <a:pt x="113" y="1134"/>
                    </a:lnTo>
                    <a:lnTo>
                      <a:pt x="0" y="1134"/>
                    </a:lnTo>
                    <a:lnTo>
                      <a:pt x="0" y="793"/>
                    </a:lnTo>
                    <a:lnTo>
                      <a:pt x="113" y="793"/>
                    </a:lnTo>
                    <a:lnTo>
                      <a:pt x="113" y="567"/>
                    </a:lnTo>
                    <a:lnTo>
                      <a:pt x="0" y="567"/>
                    </a:lnTo>
                    <a:lnTo>
                      <a:pt x="0" y="226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0"/>
                    </a:lnTo>
                    <a:lnTo>
                      <a:pt x="340" y="0"/>
                    </a:lnTo>
                    <a:lnTo>
                      <a:pt x="340" y="226"/>
                    </a:lnTo>
                    <a:lnTo>
                      <a:pt x="453" y="226"/>
                    </a:lnTo>
                    <a:lnTo>
                      <a:pt x="453" y="340"/>
                    </a:lnTo>
                    <a:lnTo>
                      <a:pt x="567" y="340"/>
                    </a:lnTo>
                    <a:lnTo>
                      <a:pt x="567" y="453"/>
                    </a:lnTo>
                    <a:lnTo>
                      <a:pt x="793" y="453"/>
                    </a:lnTo>
                    <a:lnTo>
                      <a:pt x="793" y="793"/>
                    </a:lnTo>
                    <a:lnTo>
                      <a:pt x="1020" y="793"/>
                    </a:lnTo>
                    <a:lnTo>
                      <a:pt x="1020" y="1020"/>
                    </a:lnTo>
                    <a:lnTo>
                      <a:pt x="907" y="1020"/>
                    </a:lnTo>
                    <a:lnTo>
                      <a:pt x="907" y="1134"/>
                    </a:lnTo>
                    <a:lnTo>
                      <a:pt x="793" y="1134"/>
                    </a:lnTo>
                    <a:lnTo>
                      <a:pt x="793" y="1474"/>
                    </a:lnTo>
                    <a:lnTo>
                      <a:pt x="567" y="1474"/>
                    </a:lnTo>
                    <a:lnTo>
                      <a:pt x="567" y="1701"/>
                    </a:lnTo>
                    <a:lnTo>
                      <a:pt x="453" y="1701"/>
                    </a:lnTo>
                    <a:lnTo>
                      <a:pt x="453" y="19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4" name="Freeform 162"/>
              <p:cNvSpPr>
                <a:spLocks/>
              </p:cNvSpPr>
              <p:nvPr/>
            </p:nvSpPr>
            <p:spPr bwMode="auto">
              <a:xfrm>
                <a:off x="5960" y="5179"/>
                <a:ext cx="680" cy="567"/>
              </a:xfrm>
              <a:custGeom>
                <a:avLst/>
                <a:gdLst>
                  <a:gd name="T0" fmla="*/ 0 w 680"/>
                  <a:gd name="T1" fmla="*/ 0 h 567"/>
                  <a:gd name="T2" fmla="*/ 680 w 680"/>
                  <a:gd name="T3" fmla="*/ 0 h 567"/>
                  <a:gd name="T4" fmla="*/ 680 w 680"/>
                  <a:gd name="T5" fmla="*/ 453 h 567"/>
                  <a:gd name="T6" fmla="*/ 567 w 680"/>
                  <a:gd name="T7" fmla="*/ 453 h 567"/>
                  <a:gd name="T8" fmla="*/ 453 w 680"/>
                  <a:gd name="T9" fmla="*/ 453 h 567"/>
                  <a:gd name="T10" fmla="*/ 453 w 680"/>
                  <a:gd name="T11" fmla="*/ 567 h 567"/>
                  <a:gd name="T12" fmla="*/ 340 w 680"/>
                  <a:gd name="T13" fmla="*/ 567 h 567"/>
                  <a:gd name="T14" fmla="*/ 340 w 680"/>
                  <a:gd name="T15" fmla="*/ 453 h 567"/>
                  <a:gd name="T16" fmla="*/ 227 w 680"/>
                  <a:gd name="T17" fmla="*/ 453 h 567"/>
                  <a:gd name="T18" fmla="*/ 227 w 680"/>
                  <a:gd name="T19" fmla="*/ 340 h 567"/>
                  <a:gd name="T20" fmla="*/ 113 w 680"/>
                  <a:gd name="T21" fmla="*/ 340 h 567"/>
                  <a:gd name="T22" fmla="*/ 113 w 680"/>
                  <a:gd name="T23" fmla="*/ 113 h 567"/>
                  <a:gd name="T24" fmla="*/ 0 w 680"/>
                  <a:gd name="T25" fmla="*/ 113 h 567"/>
                  <a:gd name="T26" fmla="*/ 0 w 680"/>
                  <a:gd name="T27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80" h="567">
                    <a:moveTo>
                      <a:pt x="0" y="0"/>
                    </a:moveTo>
                    <a:lnTo>
                      <a:pt x="680" y="0"/>
                    </a:lnTo>
                    <a:lnTo>
                      <a:pt x="680" y="453"/>
                    </a:lnTo>
                    <a:lnTo>
                      <a:pt x="567" y="453"/>
                    </a:lnTo>
                    <a:lnTo>
                      <a:pt x="453" y="453"/>
                    </a:lnTo>
                    <a:lnTo>
                      <a:pt x="453" y="567"/>
                    </a:lnTo>
                    <a:lnTo>
                      <a:pt x="340" y="567"/>
                    </a:lnTo>
                    <a:lnTo>
                      <a:pt x="340" y="453"/>
                    </a:lnTo>
                    <a:lnTo>
                      <a:pt x="227" y="453"/>
                    </a:lnTo>
                    <a:lnTo>
                      <a:pt x="227" y="340"/>
                    </a:lnTo>
                    <a:lnTo>
                      <a:pt x="113" y="340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5" name="Freeform 163"/>
              <p:cNvSpPr>
                <a:spLocks/>
              </p:cNvSpPr>
              <p:nvPr/>
            </p:nvSpPr>
            <p:spPr bwMode="auto">
              <a:xfrm>
                <a:off x="5960" y="4725"/>
                <a:ext cx="680" cy="454"/>
              </a:xfrm>
              <a:custGeom>
                <a:avLst/>
                <a:gdLst>
                  <a:gd name="T0" fmla="*/ 0 w 680"/>
                  <a:gd name="T1" fmla="*/ 454 h 454"/>
                  <a:gd name="T2" fmla="*/ 0 w 680"/>
                  <a:gd name="T3" fmla="*/ 227 h 454"/>
                  <a:gd name="T4" fmla="*/ 113 w 680"/>
                  <a:gd name="T5" fmla="*/ 227 h 454"/>
                  <a:gd name="T6" fmla="*/ 113 w 680"/>
                  <a:gd name="T7" fmla="*/ 113 h 454"/>
                  <a:gd name="T8" fmla="*/ 340 w 680"/>
                  <a:gd name="T9" fmla="*/ 113 h 454"/>
                  <a:gd name="T10" fmla="*/ 340 w 680"/>
                  <a:gd name="T11" fmla="*/ 0 h 454"/>
                  <a:gd name="T12" fmla="*/ 567 w 680"/>
                  <a:gd name="T13" fmla="*/ 0 h 454"/>
                  <a:gd name="T14" fmla="*/ 567 w 680"/>
                  <a:gd name="T15" fmla="*/ 113 h 454"/>
                  <a:gd name="T16" fmla="*/ 680 w 680"/>
                  <a:gd name="T17" fmla="*/ 113 h 454"/>
                  <a:gd name="T18" fmla="*/ 680 w 680"/>
                  <a:gd name="T19" fmla="*/ 227 h 454"/>
                  <a:gd name="T20" fmla="*/ 567 w 680"/>
                  <a:gd name="T21" fmla="*/ 227 h 454"/>
                  <a:gd name="T22" fmla="*/ 567 w 680"/>
                  <a:gd name="T23" fmla="*/ 340 h 454"/>
                  <a:gd name="T24" fmla="*/ 453 w 680"/>
                  <a:gd name="T25" fmla="*/ 340 h 454"/>
                  <a:gd name="T26" fmla="*/ 453 w 680"/>
                  <a:gd name="T27" fmla="*/ 454 h 454"/>
                  <a:gd name="T28" fmla="*/ 0 w 680"/>
                  <a:gd name="T2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80" h="454">
                    <a:moveTo>
                      <a:pt x="0" y="454"/>
                    </a:move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113"/>
                    </a:lnTo>
                    <a:lnTo>
                      <a:pt x="340" y="113"/>
                    </a:lnTo>
                    <a:lnTo>
                      <a:pt x="340" y="0"/>
                    </a:lnTo>
                    <a:lnTo>
                      <a:pt x="567" y="0"/>
                    </a:lnTo>
                    <a:lnTo>
                      <a:pt x="567" y="113"/>
                    </a:lnTo>
                    <a:lnTo>
                      <a:pt x="680" y="113"/>
                    </a:lnTo>
                    <a:lnTo>
                      <a:pt x="680" y="227"/>
                    </a:lnTo>
                    <a:lnTo>
                      <a:pt x="567" y="227"/>
                    </a:lnTo>
                    <a:lnTo>
                      <a:pt x="567" y="340"/>
                    </a:lnTo>
                    <a:lnTo>
                      <a:pt x="453" y="340"/>
                    </a:lnTo>
                    <a:lnTo>
                      <a:pt x="453" y="454"/>
                    </a:lnTo>
                    <a:lnTo>
                      <a:pt x="0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6" name="Freeform 164"/>
              <p:cNvSpPr>
                <a:spLocks/>
              </p:cNvSpPr>
              <p:nvPr/>
            </p:nvSpPr>
            <p:spPr bwMode="auto">
              <a:xfrm>
                <a:off x="6413" y="4838"/>
                <a:ext cx="567" cy="681"/>
              </a:xfrm>
              <a:custGeom>
                <a:avLst/>
                <a:gdLst>
                  <a:gd name="T0" fmla="*/ 227 w 567"/>
                  <a:gd name="T1" fmla="*/ 681 h 681"/>
                  <a:gd name="T2" fmla="*/ 341 w 567"/>
                  <a:gd name="T3" fmla="*/ 681 h 681"/>
                  <a:gd name="T4" fmla="*/ 341 w 567"/>
                  <a:gd name="T5" fmla="*/ 567 h 681"/>
                  <a:gd name="T6" fmla="*/ 567 w 567"/>
                  <a:gd name="T7" fmla="*/ 567 h 681"/>
                  <a:gd name="T8" fmla="*/ 567 w 567"/>
                  <a:gd name="T9" fmla="*/ 227 h 681"/>
                  <a:gd name="T10" fmla="*/ 454 w 567"/>
                  <a:gd name="T11" fmla="*/ 227 h 681"/>
                  <a:gd name="T12" fmla="*/ 454 w 567"/>
                  <a:gd name="T13" fmla="*/ 0 h 681"/>
                  <a:gd name="T14" fmla="*/ 227 w 567"/>
                  <a:gd name="T15" fmla="*/ 0 h 681"/>
                  <a:gd name="T16" fmla="*/ 227 w 567"/>
                  <a:gd name="T17" fmla="*/ 114 h 681"/>
                  <a:gd name="T18" fmla="*/ 114 w 567"/>
                  <a:gd name="T19" fmla="*/ 114 h 681"/>
                  <a:gd name="T20" fmla="*/ 114 w 567"/>
                  <a:gd name="T21" fmla="*/ 227 h 681"/>
                  <a:gd name="T22" fmla="*/ 0 w 567"/>
                  <a:gd name="T23" fmla="*/ 227 h 681"/>
                  <a:gd name="T24" fmla="*/ 0 w 567"/>
                  <a:gd name="T25" fmla="*/ 341 h 681"/>
                  <a:gd name="T26" fmla="*/ 227 w 567"/>
                  <a:gd name="T27" fmla="*/ 341 h 681"/>
                  <a:gd name="T28" fmla="*/ 227 w 567"/>
                  <a:gd name="T29" fmla="*/ 681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67" h="681">
                    <a:moveTo>
                      <a:pt x="227" y="681"/>
                    </a:moveTo>
                    <a:lnTo>
                      <a:pt x="341" y="681"/>
                    </a:lnTo>
                    <a:lnTo>
                      <a:pt x="341" y="567"/>
                    </a:lnTo>
                    <a:lnTo>
                      <a:pt x="567" y="567"/>
                    </a:lnTo>
                    <a:lnTo>
                      <a:pt x="567" y="227"/>
                    </a:lnTo>
                    <a:lnTo>
                      <a:pt x="454" y="227"/>
                    </a:lnTo>
                    <a:lnTo>
                      <a:pt x="454" y="0"/>
                    </a:lnTo>
                    <a:lnTo>
                      <a:pt x="227" y="0"/>
                    </a:lnTo>
                    <a:lnTo>
                      <a:pt x="227" y="114"/>
                    </a:lnTo>
                    <a:lnTo>
                      <a:pt x="114" y="114"/>
                    </a:lnTo>
                    <a:lnTo>
                      <a:pt x="114" y="227"/>
                    </a:lnTo>
                    <a:lnTo>
                      <a:pt x="0" y="227"/>
                    </a:lnTo>
                    <a:lnTo>
                      <a:pt x="0" y="341"/>
                    </a:lnTo>
                    <a:lnTo>
                      <a:pt x="227" y="341"/>
                    </a:lnTo>
                    <a:lnTo>
                      <a:pt x="227" y="68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7" name="Freeform 165"/>
              <p:cNvSpPr>
                <a:spLocks/>
              </p:cNvSpPr>
              <p:nvPr/>
            </p:nvSpPr>
            <p:spPr bwMode="auto">
              <a:xfrm>
                <a:off x="5960" y="4271"/>
                <a:ext cx="680" cy="567"/>
              </a:xfrm>
              <a:custGeom>
                <a:avLst/>
                <a:gdLst>
                  <a:gd name="T0" fmla="*/ 567 w 680"/>
                  <a:gd name="T1" fmla="*/ 454 h 567"/>
                  <a:gd name="T2" fmla="*/ 567 w 680"/>
                  <a:gd name="T3" fmla="*/ 341 h 567"/>
                  <a:gd name="T4" fmla="*/ 680 w 680"/>
                  <a:gd name="T5" fmla="*/ 341 h 567"/>
                  <a:gd name="T6" fmla="*/ 680 w 680"/>
                  <a:gd name="T7" fmla="*/ 114 h 567"/>
                  <a:gd name="T8" fmla="*/ 453 w 680"/>
                  <a:gd name="T9" fmla="*/ 114 h 567"/>
                  <a:gd name="T10" fmla="*/ 453 w 680"/>
                  <a:gd name="T11" fmla="*/ 0 h 567"/>
                  <a:gd name="T12" fmla="*/ 113 w 680"/>
                  <a:gd name="T13" fmla="*/ 0 h 567"/>
                  <a:gd name="T14" fmla="*/ 113 w 680"/>
                  <a:gd name="T15" fmla="*/ 227 h 567"/>
                  <a:gd name="T16" fmla="*/ 0 w 680"/>
                  <a:gd name="T17" fmla="*/ 227 h 567"/>
                  <a:gd name="T18" fmla="*/ 0 w 680"/>
                  <a:gd name="T19" fmla="*/ 341 h 567"/>
                  <a:gd name="T20" fmla="*/ 113 w 680"/>
                  <a:gd name="T21" fmla="*/ 341 h 567"/>
                  <a:gd name="T22" fmla="*/ 113 w 680"/>
                  <a:gd name="T23" fmla="*/ 567 h 567"/>
                  <a:gd name="T24" fmla="*/ 340 w 680"/>
                  <a:gd name="T25" fmla="*/ 567 h 567"/>
                  <a:gd name="T26" fmla="*/ 340 w 680"/>
                  <a:gd name="T27" fmla="*/ 454 h 567"/>
                  <a:gd name="T28" fmla="*/ 567 w 680"/>
                  <a:gd name="T29" fmla="*/ 454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80" h="567">
                    <a:moveTo>
                      <a:pt x="567" y="454"/>
                    </a:moveTo>
                    <a:lnTo>
                      <a:pt x="567" y="341"/>
                    </a:lnTo>
                    <a:lnTo>
                      <a:pt x="680" y="341"/>
                    </a:lnTo>
                    <a:lnTo>
                      <a:pt x="680" y="114"/>
                    </a:lnTo>
                    <a:lnTo>
                      <a:pt x="453" y="114"/>
                    </a:lnTo>
                    <a:lnTo>
                      <a:pt x="453" y="0"/>
                    </a:lnTo>
                    <a:lnTo>
                      <a:pt x="113" y="0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341"/>
                    </a:lnTo>
                    <a:lnTo>
                      <a:pt x="113" y="341"/>
                    </a:lnTo>
                    <a:lnTo>
                      <a:pt x="113" y="567"/>
                    </a:lnTo>
                    <a:lnTo>
                      <a:pt x="340" y="567"/>
                    </a:lnTo>
                    <a:lnTo>
                      <a:pt x="340" y="454"/>
                    </a:lnTo>
                    <a:lnTo>
                      <a:pt x="567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9" name="Freeform 167"/>
              <p:cNvSpPr>
                <a:spLocks/>
              </p:cNvSpPr>
              <p:nvPr/>
            </p:nvSpPr>
            <p:spPr bwMode="auto">
              <a:xfrm>
                <a:off x="6527" y="4498"/>
                <a:ext cx="680" cy="567"/>
              </a:xfrm>
              <a:custGeom>
                <a:avLst/>
                <a:gdLst>
                  <a:gd name="T0" fmla="*/ 453 w 680"/>
                  <a:gd name="T1" fmla="*/ 0 h 567"/>
                  <a:gd name="T2" fmla="*/ 113 w 680"/>
                  <a:gd name="T3" fmla="*/ 0 h 567"/>
                  <a:gd name="T4" fmla="*/ 113 w 680"/>
                  <a:gd name="T5" fmla="*/ 114 h 567"/>
                  <a:gd name="T6" fmla="*/ 0 w 680"/>
                  <a:gd name="T7" fmla="*/ 114 h 567"/>
                  <a:gd name="T8" fmla="*/ 0 w 680"/>
                  <a:gd name="T9" fmla="*/ 340 h 567"/>
                  <a:gd name="T10" fmla="*/ 340 w 680"/>
                  <a:gd name="T11" fmla="*/ 340 h 567"/>
                  <a:gd name="T12" fmla="*/ 340 w 680"/>
                  <a:gd name="T13" fmla="*/ 567 h 567"/>
                  <a:gd name="T14" fmla="*/ 567 w 680"/>
                  <a:gd name="T15" fmla="*/ 567 h 567"/>
                  <a:gd name="T16" fmla="*/ 567 w 680"/>
                  <a:gd name="T17" fmla="*/ 454 h 567"/>
                  <a:gd name="T18" fmla="*/ 680 w 680"/>
                  <a:gd name="T19" fmla="*/ 454 h 567"/>
                  <a:gd name="T20" fmla="*/ 680 w 680"/>
                  <a:gd name="T21" fmla="*/ 340 h 567"/>
                  <a:gd name="T22" fmla="*/ 567 w 680"/>
                  <a:gd name="T23" fmla="*/ 340 h 567"/>
                  <a:gd name="T24" fmla="*/ 567 w 680"/>
                  <a:gd name="T25" fmla="*/ 114 h 567"/>
                  <a:gd name="T26" fmla="*/ 453 w 680"/>
                  <a:gd name="T27" fmla="*/ 114 h 567"/>
                  <a:gd name="T28" fmla="*/ 453 w 680"/>
                  <a:gd name="T29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80" h="567">
                    <a:moveTo>
                      <a:pt x="453" y="0"/>
                    </a:moveTo>
                    <a:lnTo>
                      <a:pt x="113" y="0"/>
                    </a:lnTo>
                    <a:lnTo>
                      <a:pt x="113" y="114"/>
                    </a:lnTo>
                    <a:lnTo>
                      <a:pt x="0" y="114"/>
                    </a:lnTo>
                    <a:lnTo>
                      <a:pt x="0" y="340"/>
                    </a:lnTo>
                    <a:lnTo>
                      <a:pt x="340" y="340"/>
                    </a:lnTo>
                    <a:lnTo>
                      <a:pt x="340" y="567"/>
                    </a:lnTo>
                    <a:lnTo>
                      <a:pt x="567" y="567"/>
                    </a:lnTo>
                    <a:lnTo>
                      <a:pt x="567" y="454"/>
                    </a:lnTo>
                    <a:lnTo>
                      <a:pt x="680" y="454"/>
                    </a:lnTo>
                    <a:lnTo>
                      <a:pt x="680" y="340"/>
                    </a:lnTo>
                    <a:lnTo>
                      <a:pt x="567" y="340"/>
                    </a:lnTo>
                    <a:lnTo>
                      <a:pt x="567" y="114"/>
                    </a:lnTo>
                    <a:lnTo>
                      <a:pt x="453" y="114"/>
                    </a:lnTo>
                    <a:lnTo>
                      <a:pt x="45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82" name="Freeform 170"/>
              <p:cNvSpPr>
                <a:spLocks/>
              </p:cNvSpPr>
              <p:nvPr/>
            </p:nvSpPr>
            <p:spPr bwMode="auto">
              <a:xfrm>
                <a:off x="6867" y="4271"/>
                <a:ext cx="567" cy="567"/>
              </a:xfrm>
              <a:custGeom>
                <a:avLst/>
                <a:gdLst>
                  <a:gd name="T0" fmla="*/ 454 w 567"/>
                  <a:gd name="T1" fmla="*/ 567 h 567"/>
                  <a:gd name="T2" fmla="*/ 227 w 567"/>
                  <a:gd name="T3" fmla="*/ 567 h 567"/>
                  <a:gd name="T4" fmla="*/ 227 w 567"/>
                  <a:gd name="T5" fmla="*/ 341 h 567"/>
                  <a:gd name="T6" fmla="*/ 113 w 567"/>
                  <a:gd name="T7" fmla="*/ 341 h 567"/>
                  <a:gd name="T8" fmla="*/ 113 w 567"/>
                  <a:gd name="T9" fmla="*/ 227 h 567"/>
                  <a:gd name="T10" fmla="*/ 0 w 567"/>
                  <a:gd name="T11" fmla="*/ 227 h 567"/>
                  <a:gd name="T12" fmla="*/ 0 w 567"/>
                  <a:gd name="T13" fmla="*/ 114 h 567"/>
                  <a:gd name="T14" fmla="*/ 340 w 567"/>
                  <a:gd name="T15" fmla="*/ 114 h 567"/>
                  <a:gd name="T16" fmla="*/ 340 w 567"/>
                  <a:gd name="T17" fmla="*/ 0 h 567"/>
                  <a:gd name="T18" fmla="*/ 454 w 567"/>
                  <a:gd name="T19" fmla="*/ 0 h 567"/>
                  <a:gd name="T20" fmla="*/ 454 w 567"/>
                  <a:gd name="T21" fmla="*/ 114 h 567"/>
                  <a:gd name="T22" fmla="*/ 567 w 567"/>
                  <a:gd name="T23" fmla="*/ 114 h 567"/>
                  <a:gd name="T24" fmla="*/ 567 w 567"/>
                  <a:gd name="T25" fmla="*/ 341 h 567"/>
                  <a:gd name="T26" fmla="*/ 454 w 567"/>
                  <a:gd name="T27" fmla="*/ 341 h 567"/>
                  <a:gd name="T28" fmla="*/ 454 w 567"/>
                  <a:gd name="T29" fmla="*/ 56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67" h="567">
                    <a:moveTo>
                      <a:pt x="454" y="567"/>
                    </a:moveTo>
                    <a:lnTo>
                      <a:pt x="227" y="567"/>
                    </a:lnTo>
                    <a:lnTo>
                      <a:pt x="227" y="341"/>
                    </a:lnTo>
                    <a:lnTo>
                      <a:pt x="113" y="341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114"/>
                    </a:lnTo>
                    <a:lnTo>
                      <a:pt x="340" y="114"/>
                    </a:lnTo>
                    <a:lnTo>
                      <a:pt x="340" y="0"/>
                    </a:lnTo>
                    <a:lnTo>
                      <a:pt x="454" y="0"/>
                    </a:lnTo>
                    <a:lnTo>
                      <a:pt x="454" y="114"/>
                    </a:lnTo>
                    <a:lnTo>
                      <a:pt x="567" y="114"/>
                    </a:lnTo>
                    <a:lnTo>
                      <a:pt x="567" y="341"/>
                    </a:lnTo>
                    <a:lnTo>
                      <a:pt x="454" y="341"/>
                    </a:lnTo>
                    <a:lnTo>
                      <a:pt x="454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83" name="Freeform 171"/>
              <p:cNvSpPr>
                <a:spLocks/>
              </p:cNvSpPr>
              <p:nvPr/>
            </p:nvSpPr>
            <p:spPr bwMode="auto">
              <a:xfrm>
                <a:off x="7207" y="3478"/>
                <a:ext cx="454" cy="907"/>
              </a:xfrm>
              <a:custGeom>
                <a:avLst/>
                <a:gdLst>
                  <a:gd name="T0" fmla="*/ 0 w 454"/>
                  <a:gd name="T1" fmla="*/ 793 h 907"/>
                  <a:gd name="T2" fmla="*/ 0 w 454"/>
                  <a:gd name="T3" fmla="*/ 680 h 907"/>
                  <a:gd name="T4" fmla="*/ 114 w 454"/>
                  <a:gd name="T5" fmla="*/ 680 h 907"/>
                  <a:gd name="T6" fmla="*/ 114 w 454"/>
                  <a:gd name="T7" fmla="*/ 226 h 907"/>
                  <a:gd name="T8" fmla="*/ 0 w 454"/>
                  <a:gd name="T9" fmla="*/ 226 h 907"/>
                  <a:gd name="T10" fmla="*/ 0 w 454"/>
                  <a:gd name="T11" fmla="*/ 0 h 907"/>
                  <a:gd name="T12" fmla="*/ 340 w 454"/>
                  <a:gd name="T13" fmla="*/ 0 h 907"/>
                  <a:gd name="T14" fmla="*/ 340 w 454"/>
                  <a:gd name="T15" fmla="*/ 113 h 907"/>
                  <a:gd name="T16" fmla="*/ 227 w 454"/>
                  <a:gd name="T17" fmla="*/ 113 h 907"/>
                  <a:gd name="T18" fmla="*/ 227 w 454"/>
                  <a:gd name="T19" fmla="*/ 226 h 907"/>
                  <a:gd name="T20" fmla="*/ 340 w 454"/>
                  <a:gd name="T21" fmla="*/ 226 h 907"/>
                  <a:gd name="T22" fmla="*/ 340 w 454"/>
                  <a:gd name="T23" fmla="*/ 340 h 907"/>
                  <a:gd name="T24" fmla="*/ 454 w 454"/>
                  <a:gd name="T25" fmla="*/ 340 h 907"/>
                  <a:gd name="T26" fmla="*/ 454 w 454"/>
                  <a:gd name="T27" fmla="*/ 793 h 907"/>
                  <a:gd name="T28" fmla="*/ 340 w 454"/>
                  <a:gd name="T29" fmla="*/ 793 h 907"/>
                  <a:gd name="T30" fmla="*/ 340 w 454"/>
                  <a:gd name="T31" fmla="*/ 907 h 907"/>
                  <a:gd name="T32" fmla="*/ 114 w 454"/>
                  <a:gd name="T33" fmla="*/ 907 h 907"/>
                  <a:gd name="T34" fmla="*/ 114 w 454"/>
                  <a:gd name="T35" fmla="*/ 793 h 907"/>
                  <a:gd name="T36" fmla="*/ 0 w 454"/>
                  <a:gd name="T37" fmla="*/ 793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4" h="907">
                    <a:moveTo>
                      <a:pt x="0" y="793"/>
                    </a:moveTo>
                    <a:lnTo>
                      <a:pt x="0" y="680"/>
                    </a:lnTo>
                    <a:lnTo>
                      <a:pt x="114" y="680"/>
                    </a:lnTo>
                    <a:lnTo>
                      <a:pt x="114" y="226"/>
                    </a:lnTo>
                    <a:lnTo>
                      <a:pt x="0" y="226"/>
                    </a:lnTo>
                    <a:lnTo>
                      <a:pt x="0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227" y="113"/>
                    </a:lnTo>
                    <a:lnTo>
                      <a:pt x="227" y="226"/>
                    </a:lnTo>
                    <a:lnTo>
                      <a:pt x="340" y="226"/>
                    </a:lnTo>
                    <a:lnTo>
                      <a:pt x="340" y="340"/>
                    </a:lnTo>
                    <a:lnTo>
                      <a:pt x="454" y="340"/>
                    </a:lnTo>
                    <a:lnTo>
                      <a:pt x="454" y="793"/>
                    </a:lnTo>
                    <a:lnTo>
                      <a:pt x="340" y="793"/>
                    </a:lnTo>
                    <a:lnTo>
                      <a:pt x="340" y="907"/>
                    </a:lnTo>
                    <a:lnTo>
                      <a:pt x="114" y="907"/>
                    </a:lnTo>
                    <a:lnTo>
                      <a:pt x="114" y="793"/>
                    </a:lnTo>
                    <a:lnTo>
                      <a:pt x="0" y="79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84" name="Freeform 172"/>
              <p:cNvSpPr>
                <a:spLocks/>
              </p:cNvSpPr>
              <p:nvPr/>
            </p:nvSpPr>
            <p:spPr bwMode="auto">
              <a:xfrm>
                <a:off x="5960" y="3591"/>
                <a:ext cx="1361" cy="907"/>
              </a:xfrm>
              <a:custGeom>
                <a:avLst/>
                <a:gdLst>
                  <a:gd name="T0" fmla="*/ 1247 w 1361"/>
                  <a:gd name="T1" fmla="*/ 0 h 907"/>
                  <a:gd name="T2" fmla="*/ 907 w 1361"/>
                  <a:gd name="T3" fmla="*/ 0 h 907"/>
                  <a:gd name="T4" fmla="*/ 907 w 1361"/>
                  <a:gd name="T5" fmla="*/ 113 h 907"/>
                  <a:gd name="T6" fmla="*/ 680 w 1361"/>
                  <a:gd name="T7" fmla="*/ 113 h 907"/>
                  <a:gd name="T8" fmla="*/ 680 w 1361"/>
                  <a:gd name="T9" fmla="*/ 0 h 907"/>
                  <a:gd name="T10" fmla="*/ 567 w 1361"/>
                  <a:gd name="T11" fmla="*/ 0 h 907"/>
                  <a:gd name="T12" fmla="*/ 567 w 1361"/>
                  <a:gd name="T13" fmla="*/ 113 h 907"/>
                  <a:gd name="T14" fmla="*/ 453 w 1361"/>
                  <a:gd name="T15" fmla="*/ 113 h 907"/>
                  <a:gd name="T16" fmla="*/ 453 w 1361"/>
                  <a:gd name="T17" fmla="*/ 340 h 907"/>
                  <a:gd name="T18" fmla="*/ 113 w 1361"/>
                  <a:gd name="T19" fmla="*/ 340 h 907"/>
                  <a:gd name="T20" fmla="*/ 113 w 1361"/>
                  <a:gd name="T21" fmla="*/ 454 h 907"/>
                  <a:gd name="T22" fmla="*/ 227 w 1361"/>
                  <a:gd name="T23" fmla="*/ 454 h 907"/>
                  <a:gd name="T24" fmla="*/ 227 w 1361"/>
                  <a:gd name="T25" fmla="*/ 567 h 907"/>
                  <a:gd name="T26" fmla="*/ 0 w 1361"/>
                  <a:gd name="T27" fmla="*/ 567 h 907"/>
                  <a:gd name="T28" fmla="*/ 0 w 1361"/>
                  <a:gd name="T29" fmla="*/ 680 h 907"/>
                  <a:gd name="T30" fmla="*/ 453 w 1361"/>
                  <a:gd name="T31" fmla="*/ 680 h 907"/>
                  <a:gd name="T32" fmla="*/ 453 w 1361"/>
                  <a:gd name="T33" fmla="*/ 794 h 907"/>
                  <a:gd name="T34" fmla="*/ 680 w 1361"/>
                  <a:gd name="T35" fmla="*/ 794 h 907"/>
                  <a:gd name="T36" fmla="*/ 680 w 1361"/>
                  <a:gd name="T37" fmla="*/ 907 h 907"/>
                  <a:gd name="T38" fmla="*/ 907 w 1361"/>
                  <a:gd name="T39" fmla="*/ 907 h 907"/>
                  <a:gd name="T40" fmla="*/ 907 w 1361"/>
                  <a:gd name="T41" fmla="*/ 794 h 907"/>
                  <a:gd name="T42" fmla="*/ 1247 w 1361"/>
                  <a:gd name="T43" fmla="*/ 794 h 907"/>
                  <a:gd name="T44" fmla="*/ 1247 w 1361"/>
                  <a:gd name="T45" fmla="*/ 567 h 907"/>
                  <a:gd name="T46" fmla="*/ 1361 w 1361"/>
                  <a:gd name="T47" fmla="*/ 567 h 907"/>
                  <a:gd name="T48" fmla="*/ 1361 w 1361"/>
                  <a:gd name="T49" fmla="*/ 113 h 907"/>
                  <a:gd name="T50" fmla="*/ 1247 w 1361"/>
                  <a:gd name="T51" fmla="*/ 113 h 907"/>
                  <a:gd name="T52" fmla="*/ 1247 w 1361"/>
                  <a:gd name="T53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61" h="907">
                    <a:moveTo>
                      <a:pt x="1247" y="0"/>
                    </a:moveTo>
                    <a:lnTo>
                      <a:pt x="907" y="0"/>
                    </a:lnTo>
                    <a:lnTo>
                      <a:pt x="907" y="113"/>
                    </a:lnTo>
                    <a:lnTo>
                      <a:pt x="680" y="113"/>
                    </a:lnTo>
                    <a:lnTo>
                      <a:pt x="680" y="0"/>
                    </a:lnTo>
                    <a:lnTo>
                      <a:pt x="567" y="0"/>
                    </a:lnTo>
                    <a:lnTo>
                      <a:pt x="567" y="113"/>
                    </a:lnTo>
                    <a:lnTo>
                      <a:pt x="453" y="113"/>
                    </a:lnTo>
                    <a:lnTo>
                      <a:pt x="453" y="340"/>
                    </a:lnTo>
                    <a:lnTo>
                      <a:pt x="113" y="340"/>
                    </a:lnTo>
                    <a:lnTo>
                      <a:pt x="113" y="454"/>
                    </a:lnTo>
                    <a:lnTo>
                      <a:pt x="227" y="454"/>
                    </a:lnTo>
                    <a:lnTo>
                      <a:pt x="227" y="567"/>
                    </a:lnTo>
                    <a:lnTo>
                      <a:pt x="0" y="567"/>
                    </a:lnTo>
                    <a:lnTo>
                      <a:pt x="0" y="680"/>
                    </a:lnTo>
                    <a:lnTo>
                      <a:pt x="453" y="680"/>
                    </a:lnTo>
                    <a:lnTo>
                      <a:pt x="453" y="794"/>
                    </a:lnTo>
                    <a:lnTo>
                      <a:pt x="680" y="794"/>
                    </a:lnTo>
                    <a:lnTo>
                      <a:pt x="680" y="907"/>
                    </a:lnTo>
                    <a:lnTo>
                      <a:pt x="907" y="907"/>
                    </a:lnTo>
                    <a:lnTo>
                      <a:pt x="907" y="794"/>
                    </a:lnTo>
                    <a:lnTo>
                      <a:pt x="1247" y="794"/>
                    </a:lnTo>
                    <a:lnTo>
                      <a:pt x="1247" y="567"/>
                    </a:lnTo>
                    <a:lnTo>
                      <a:pt x="1361" y="567"/>
                    </a:lnTo>
                    <a:lnTo>
                      <a:pt x="1361" y="113"/>
                    </a:lnTo>
                    <a:lnTo>
                      <a:pt x="1247" y="113"/>
                    </a:lnTo>
                    <a:lnTo>
                      <a:pt x="124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86" name="Freeform 174"/>
              <p:cNvSpPr>
                <a:spLocks/>
              </p:cNvSpPr>
              <p:nvPr/>
            </p:nvSpPr>
            <p:spPr bwMode="auto">
              <a:xfrm>
                <a:off x="6073" y="3478"/>
                <a:ext cx="567" cy="453"/>
              </a:xfrm>
              <a:custGeom>
                <a:avLst/>
                <a:gdLst>
                  <a:gd name="T0" fmla="*/ 567 w 567"/>
                  <a:gd name="T1" fmla="*/ 0 h 453"/>
                  <a:gd name="T2" fmla="*/ 0 w 567"/>
                  <a:gd name="T3" fmla="*/ 0 h 453"/>
                  <a:gd name="T4" fmla="*/ 0 w 567"/>
                  <a:gd name="T5" fmla="*/ 453 h 453"/>
                  <a:gd name="T6" fmla="*/ 340 w 567"/>
                  <a:gd name="T7" fmla="*/ 453 h 453"/>
                  <a:gd name="T8" fmla="*/ 340 w 567"/>
                  <a:gd name="T9" fmla="*/ 226 h 453"/>
                  <a:gd name="T10" fmla="*/ 454 w 567"/>
                  <a:gd name="T11" fmla="*/ 226 h 453"/>
                  <a:gd name="T12" fmla="*/ 454 w 567"/>
                  <a:gd name="T13" fmla="*/ 113 h 453"/>
                  <a:gd name="T14" fmla="*/ 567 w 567"/>
                  <a:gd name="T15" fmla="*/ 113 h 453"/>
                  <a:gd name="T16" fmla="*/ 567 w 567"/>
                  <a:gd name="T17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7" h="453">
                    <a:moveTo>
                      <a:pt x="567" y="0"/>
                    </a:moveTo>
                    <a:lnTo>
                      <a:pt x="0" y="0"/>
                    </a:lnTo>
                    <a:lnTo>
                      <a:pt x="0" y="453"/>
                    </a:lnTo>
                    <a:lnTo>
                      <a:pt x="340" y="453"/>
                    </a:lnTo>
                    <a:lnTo>
                      <a:pt x="340" y="226"/>
                    </a:lnTo>
                    <a:lnTo>
                      <a:pt x="454" y="226"/>
                    </a:lnTo>
                    <a:lnTo>
                      <a:pt x="454" y="113"/>
                    </a:lnTo>
                    <a:lnTo>
                      <a:pt x="567" y="113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87" name="Freeform 175"/>
              <p:cNvSpPr>
                <a:spLocks/>
              </p:cNvSpPr>
              <p:nvPr/>
            </p:nvSpPr>
            <p:spPr bwMode="auto">
              <a:xfrm>
                <a:off x="6640" y="3251"/>
                <a:ext cx="567" cy="453"/>
              </a:xfrm>
              <a:custGeom>
                <a:avLst/>
                <a:gdLst>
                  <a:gd name="T0" fmla="*/ 567 w 567"/>
                  <a:gd name="T1" fmla="*/ 0 h 453"/>
                  <a:gd name="T2" fmla="*/ 227 w 567"/>
                  <a:gd name="T3" fmla="*/ 0 h 453"/>
                  <a:gd name="T4" fmla="*/ 114 w 567"/>
                  <a:gd name="T5" fmla="*/ 0 h 453"/>
                  <a:gd name="T6" fmla="*/ 0 w 567"/>
                  <a:gd name="T7" fmla="*/ 0 h 453"/>
                  <a:gd name="T8" fmla="*/ 0 w 567"/>
                  <a:gd name="T9" fmla="*/ 453 h 453"/>
                  <a:gd name="T10" fmla="*/ 227 w 567"/>
                  <a:gd name="T11" fmla="*/ 453 h 453"/>
                  <a:gd name="T12" fmla="*/ 227 w 567"/>
                  <a:gd name="T13" fmla="*/ 340 h 453"/>
                  <a:gd name="T14" fmla="*/ 567 w 567"/>
                  <a:gd name="T15" fmla="*/ 340 h 453"/>
                  <a:gd name="T16" fmla="*/ 567 w 567"/>
                  <a:gd name="T17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7" h="453">
                    <a:moveTo>
                      <a:pt x="567" y="0"/>
                    </a:moveTo>
                    <a:lnTo>
                      <a:pt x="227" y="0"/>
                    </a:lnTo>
                    <a:lnTo>
                      <a:pt x="114" y="0"/>
                    </a:lnTo>
                    <a:lnTo>
                      <a:pt x="0" y="0"/>
                    </a:lnTo>
                    <a:lnTo>
                      <a:pt x="0" y="453"/>
                    </a:lnTo>
                    <a:lnTo>
                      <a:pt x="227" y="453"/>
                    </a:lnTo>
                    <a:lnTo>
                      <a:pt x="227" y="340"/>
                    </a:lnTo>
                    <a:lnTo>
                      <a:pt x="567" y="340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88" name="Freeform 176"/>
              <p:cNvSpPr>
                <a:spLocks/>
              </p:cNvSpPr>
              <p:nvPr/>
            </p:nvSpPr>
            <p:spPr bwMode="auto">
              <a:xfrm>
                <a:off x="7207" y="2797"/>
                <a:ext cx="340" cy="681"/>
              </a:xfrm>
              <a:custGeom>
                <a:avLst/>
                <a:gdLst>
                  <a:gd name="T0" fmla="*/ 340 w 340"/>
                  <a:gd name="T1" fmla="*/ 681 h 681"/>
                  <a:gd name="T2" fmla="*/ 340 w 340"/>
                  <a:gd name="T3" fmla="*/ 567 h 681"/>
                  <a:gd name="T4" fmla="*/ 227 w 340"/>
                  <a:gd name="T5" fmla="*/ 567 h 681"/>
                  <a:gd name="T6" fmla="*/ 227 w 340"/>
                  <a:gd name="T7" fmla="*/ 227 h 681"/>
                  <a:gd name="T8" fmla="*/ 340 w 340"/>
                  <a:gd name="T9" fmla="*/ 227 h 681"/>
                  <a:gd name="T10" fmla="*/ 340 w 340"/>
                  <a:gd name="T11" fmla="*/ 114 h 681"/>
                  <a:gd name="T12" fmla="*/ 114 w 340"/>
                  <a:gd name="T13" fmla="*/ 114 h 681"/>
                  <a:gd name="T14" fmla="*/ 114 w 340"/>
                  <a:gd name="T15" fmla="*/ 0 h 681"/>
                  <a:gd name="T16" fmla="*/ 0 w 340"/>
                  <a:gd name="T17" fmla="*/ 0 h 681"/>
                  <a:gd name="T18" fmla="*/ 0 w 340"/>
                  <a:gd name="T19" fmla="*/ 681 h 681"/>
                  <a:gd name="T20" fmla="*/ 340 w 340"/>
                  <a:gd name="T21" fmla="*/ 681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0" h="681">
                    <a:moveTo>
                      <a:pt x="340" y="681"/>
                    </a:moveTo>
                    <a:lnTo>
                      <a:pt x="340" y="567"/>
                    </a:lnTo>
                    <a:lnTo>
                      <a:pt x="227" y="567"/>
                    </a:lnTo>
                    <a:lnTo>
                      <a:pt x="227" y="227"/>
                    </a:lnTo>
                    <a:lnTo>
                      <a:pt x="340" y="227"/>
                    </a:lnTo>
                    <a:lnTo>
                      <a:pt x="340" y="114"/>
                    </a:lnTo>
                    <a:lnTo>
                      <a:pt x="114" y="114"/>
                    </a:lnTo>
                    <a:lnTo>
                      <a:pt x="114" y="0"/>
                    </a:lnTo>
                    <a:lnTo>
                      <a:pt x="0" y="0"/>
                    </a:lnTo>
                    <a:lnTo>
                      <a:pt x="0" y="681"/>
                    </a:lnTo>
                    <a:lnTo>
                      <a:pt x="340" y="68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89" name="Freeform 177"/>
              <p:cNvSpPr>
                <a:spLocks/>
              </p:cNvSpPr>
              <p:nvPr/>
            </p:nvSpPr>
            <p:spPr bwMode="auto">
              <a:xfrm>
                <a:off x="6754" y="2684"/>
                <a:ext cx="453" cy="567"/>
              </a:xfrm>
              <a:custGeom>
                <a:avLst/>
                <a:gdLst>
                  <a:gd name="T0" fmla="*/ 453 w 453"/>
                  <a:gd name="T1" fmla="*/ 0 h 567"/>
                  <a:gd name="T2" fmla="*/ 453 w 453"/>
                  <a:gd name="T3" fmla="*/ 567 h 567"/>
                  <a:gd name="T4" fmla="*/ 0 w 453"/>
                  <a:gd name="T5" fmla="*/ 567 h 567"/>
                  <a:gd name="T6" fmla="*/ 0 w 453"/>
                  <a:gd name="T7" fmla="*/ 453 h 567"/>
                  <a:gd name="T8" fmla="*/ 113 w 453"/>
                  <a:gd name="T9" fmla="*/ 453 h 567"/>
                  <a:gd name="T10" fmla="*/ 113 w 453"/>
                  <a:gd name="T11" fmla="*/ 340 h 567"/>
                  <a:gd name="T12" fmla="*/ 226 w 453"/>
                  <a:gd name="T13" fmla="*/ 340 h 567"/>
                  <a:gd name="T14" fmla="*/ 226 w 453"/>
                  <a:gd name="T15" fmla="*/ 227 h 567"/>
                  <a:gd name="T16" fmla="*/ 226 w 453"/>
                  <a:gd name="T17" fmla="*/ 113 h 567"/>
                  <a:gd name="T18" fmla="*/ 340 w 453"/>
                  <a:gd name="T19" fmla="*/ 113 h 567"/>
                  <a:gd name="T20" fmla="*/ 340 w 453"/>
                  <a:gd name="T21" fmla="*/ 0 h 567"/>
                  <a:gd name="T22" fmla="*/ 453 w 453"/>
                  <a:gd name="T23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53" h="567">
                    <a:moveTo>
                      <a:pt x="453" y="0"/>
                    </a:moveTo>
                    <a:lnTo>
                      <a:pt x="453" y="567"/>
                    </a:lnTo>
                    <a:lnTo>
                      <a:pt x="0" y="567"/>
                    </a:lnTo>
                    <a:lnTo>
                      <a:pt x="0" y="453"/>
                    </a:lnTo>
                    <a:lnTo>
                      <a:pt x="113" y="453"/>
                    </a:lnTo>
                    <a:lnTo>
                      <a:pt x="113" y="340"/>
                    </a:lnTo>
                    <a:lnTo>
                      <a:pt x="226" y="340"/>
                    </a:lnTo>
                    <a:lnTo>
                      <a:pt x="226" y="227"/>
                    </a:lnTo>
                    <a:lnTo>
                      <a:pt x="226" y="113"/>
                    </a:lnTo>
                    <a:lnTo>
                      <a:pt x="340" y="113"/>
                    </a:lnTo>
                    <a:lnTo>
                      <a:pt x="340" y="0"/>
                    </a:lnTo>
                    <a:lnTo>
                      <a:pt x="45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90" name="Freeform 178"/>
              <p:cNvSpPr>
                <a:spLocks/>
              </p:cNvSpPr>
              <p:nvPr/>
            </p:nvSpPr>
            <p:spPr bwMode="auto">
              <a:xfrm>
                <a:off x="6640" y="2684"/>
                <a:ext cx="454" cy="453"/>
              </a:xfrm>
              <a:custGeom>
                <a:avLst/>
                <a:gdLst>
                  <a:gd name="T0" fmla="*/ 454 w 454"/>
                  <a:gd name="T1" fmla="*/ 0 h 453"/>
                  <a:gd name="T2" fmla="*/ 0 w 454"/>
                  <a:gd name="T3" fmla="*/ 0 h 453"/>
                  <a:gd name="T4" fmla="*/ 0 w 454"/>
                  <a:gd name="T5" fmla="*/ 340 h 453"/>
                  <a:gd name="T6" fmla="*/ 114 w 454"/>
                  <a:gd name="T7" fmla="*/ 340 h 453"/>
                  <a:gd name="T8" fmla="*/ 114 w 454"/>
                  <a:gd name="T9" fmla="*/ 453 h 453"/>
                  <a:gd name="T10" fmla="*/ 227 w 454"/>
                  <a:gd name="T11" fmla="*/ 453 h 453"/>
                  <a:gd name="T12" fmla="*/ 227 w 454"/>
                  <a:gd name="T13" fmla="*/ 340 h 453"/>
                  <a:gd name="T14" fmla="*/ 340 w 454"/>
                  <a:gd name="T15" fmla="*/ 340 h 453"/>
                  <a:gd name="T16" fmla="*/ 340 w 454"/>
                  <a:gd name="T17" fmla="*/ 113 h 453"/>
                  <a:gd name="T18" fmla="*/ 454 w 454"/>
                  <a:gd name="T19" fmla="*/ 113 h 453"/>
                  <a:gd name="T20" fmla="*/ 454 w 454"/>
                  <a:gd name="T21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3">
                    <a:moveTo>
                      <a:pt x="454" y="0"/>
                    </a:moveTo>
                    <a:lnTo>
                      <a:pt x="0" y="0"/>
                    </a:ln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453"/>
                    </a:lnTo>
                    <a:lnTo>
                      <a:pt x="227" y="453"/>
                    </a:lnTo>
                    <a:lnTo>
                      <a:pt x="227" y="340"/>
                    </a:lnTo>
                    <a:lnTo>
                      <a:pt x="340" y="340"/>
                    </a:lnTo>
                    <a:lnTo>
                      <a:pt x="340" y="113"/>
                    </a:lnTo>
                    <a:lnTo>
                      <a:pt x="454" y="113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93" name="Freeform 181"/>
              <p:cNvSpPr>
                <a:spLocks/>
              </p:cNvSpPr>
              <p:nvPr/>
            </p:nvSpPr>
            <p:spPr bwMode="auto">
              <a:xfrm>
                <a:off x="6527" y="3024"/>
                <a:ext cx="227" cy="227"/>
              </a:xfrm>
              <a:custGeom>
                <a:avLst/>
                <a:gdLst>
                  <a:gd name="T0" fmla="*/ 227 w 227"/>
                  <a:gd name="T1" fmla="*/ 0 h 227"/>
                  <a:gd name="T2" fmla="*/ 0 w 227"/>
                  <a:gd name="T3" fmla="*/ 0 h 227"/>
                  <a:gd name="T4" fmla="*/ 0 w 227"/>
                  <a:gd name="T5" fmla="*/ 113 h 227"/>
                  <a:gd name="T6" fmla="*/ 113 w 227"/>
                  <a:gd name="T7" fmla="*/ 113 h 227"/>
                  <a:gd name="T8" fmla="*/ 113 w 227"/>
                  <a:gd name="T9" fmla="*/ 227 h 227"/>
                  <a:gd name="T10" fmla="*/ 227 w 227"/>
                  <a:gd name="T11" fmla="*/ 227 h 227"/>
                  <a:gd name="T12" fmla="*/ 227 w 227"/>
                  <a:gd name="T13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227">
                    <a:moveTo>
                      <a:pt x="227" y="0"/>
                    </a:moveTo>
                    <a:lnTo>
                      <a:pt x="0" y="0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227"/>
                    </a:lnTo>
                    <a:lnTo>
                      <a:pt x="227" y="227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94" name="Freeform 182"/>
              <p:cNvSpPr>
                <a:spLocks/>
              </p:cNvSpPr>
              <p:nvPr/>
            </p:nvSpPr>
            <p:spPr bwMode="auto">
              <a:xfrm>
                <a:off x="6300" y="2457"/>
                <a:ext cx="340" cy="567"/>
              </a:xfrm>
              <a:custGeom>
                <a:avLst/>
                <a:gdLst>
                  <a:gd name="T0" fmla="*/ 227 w 340"/>
                  <a:gd name="T1" fmla="*/ 567 h 567"/>
                  <a:gd name="T2" fmla="*/ 227 w 340"/>
                  <a:gd name="T3" fmla="*/ 340 h 567"/>
                  <a:gd name="T4" fmla="*/ 113 w 340"/>
                  <a:gd name="T5" fmla="*/ 340 h 567"/>
                  <a:gd name="T6" fmla="*/ 113 w 340"/>
                  <a:gd name="T7" fmla="*/ 227 h 567"/>
                  <a:gd name="T8" fmla="*/ 0 w 340"/>
                  <a:gd name="T9" fmla="*/ 227 h 567"/>
                  <a:gd name="T10" fmla="*/ 0 w 340"/>
                  <a:gd name="T11" fmla="*/ 0 h 567"/>
                  <a:gd name="T12" fmla="*/ 113 w 340"/>
                  <a:gd name="T13" fmla="*/ 0 h 567"/>
                  <a:gd name="T14" fmla="*/ 113 w 340"/>
                  <a:gd name="T15" fmla="*/ 113 h 567"/>
                  <a:gd name="T16" fmla="*/ 227 w 340"/>
                  <a:gd name="T17" fmla="*/ 113 h 567"/>
                  <a:gd name="T18" fmla="*/ 227 w 340"/>
                  <a:gd name="T19" fmla="*/ 227 h 567"/>
                  <a:gd name="T20" fmla="*/ 340 w 340"/>
                  <a:gd name="T21" fmla="*/ 227 h 567"/>
                  <a:gd name="T22" fmla="*/ 340 w 340"/>
                  <a:gd name="T23" fmla="*/ 567 h 567"/>
                  <a:gd name="T24" fmla="*/ 227 w 340"/>
                  <a:gd name="T25" fmla="*/ 56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0" h="567">
                    <a:moveTo>
                      <a:pt x="227" y="567"/>
                    </a:moveTo>
                    <a:lnTo>
                      <a:pt x="227" y="340"/>
                    </a:lnTo>
                    <a:lnTo>
                      <a:pt x="113" y="340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0"/>
                    </a:lnTo>
                    <a:lnTo>
                      <a:pt x="113" y="0"/>
                    </a:lnTo>
                    <a:lnTo>
                      <a:pt x="113" y="113"/>
                    </a:lnTo>
                    <a:lnTo>
                      <a:pt x="227" y="113"/>
                    </a:lnTo>
                    <a:lnTo>
                      <a:pt x="227" y="227"/>
                    </a:lnTo>
                    <a:lnTo>
                      <a:pt x="340" y="227"/>
                    </a:lnTo>
                    <a:lnTo>
                      <a:pt x="340" y="567"/>
                    </a:lnTo>
                    <a:lnTo>
                      <a:pt x="227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95" name="Freeform 183"/>
              <p:cNvSpPr>
                <a:spLocks/>
              </p:cNvSpPr>
              <p:nvPr/>
            </p:nvSpPr>
            <p:spPr bwMode="auto">
              <a:xfrm>
                <a:off x="6073" y="2457"/>
                <a:ext cx="567" cy="907"/>
              </a:xfrm>
              <a:custGeom>
                <a:avLst/>
                <a:gdLst>
                  <a:gd name="T0" fmla="*/ 567 w 567"/>
                  <a:gd name="T1" fmla="*/ 907 h 907"/>
                  <a:gd name="T2" fmla="*/ 454 w 567"/>
                  <a:gd name="T3" fmla="*/ 907 h 907"/>
                  <a:gd name="T4" fmla="*/ 454 w 567"/>
                  <a:gd name="T5" fmla="*/ 794 h 907"/>
                  <a:gd name="T6" fmla="*/ 340 w 567"/>
                  <a:gd name="T7" fmla="*/ 794 h 907"/>
                  <a:gd name="T8" fmla="*/ 340 w 567"/>
                  <a:gd name="T9" fmla="*/ 680 h 907"/>
                  <a:gd name="T10" fmla="*/ 227 w 567"/>
                  <a:gd name="T11" fmla="*/ 680 h 907"/>
                  <a:gd name="T12" fmla="*/ 227 w 567"/>
                  <a:gd name="T13" fmla="*/ 567 h 907"/>
                  <a:gd name="T14" fmla="*/ 114 w 567"/>
                  <a:gd name="T15" fmla="*/ 567 h 907"/>
                  <a:gd name="T16" fmla="*/ 0 w 567"/>
                  <a:gd name="T17" fmla="*/ 567 h 907"/>
                  <a:gd name="T18" fmla="*/ 0 w 567"/>
                  <a:gd name="T19" fmla="*/ 454 h 907"/>
                  <a:gd name="T20" fmla="*/ 0 w 567"/>
                  <a:gd name="T21" fmla="*/ 113 h 907"/>
                  <a:gd name="T22" fmla="*/ 114 w 567"/>
                  <a:gd name="T23" fmla="*/ 113 h 907"/>
                  <a:gd name="T24" fmla="*/ 114 w 567"/>
                  <a:gd name="T25" fmla="*/ 0 h 907"/>
                  <a:gd name="T26" fmla="*/ 227 w 567"/>
                  <a:gd name="T27" fmla="*/ 0 h 907"/>
                  <a:gd name="T28" fmla="*/ 227 w 567"/>
                  <a:gd name="T29" fmla="*/ 227 h 907"/>
                  <a:gd name="T30" fmla="*/ 340 w 567"/>
                  <a:gd name="T31" fmla="*/ 227 h 907"/>
                  <a:gd name="T32" fmla="*/ 340 w 567"/>
                  <a:gd name="T33" fmla="*/ 340 h 907"/>
                  <a:gd name="T34" fmla="*/ 454 w 567"/>
                  <a:gd name="T35" fmla="*/ 340 h 907"/>
                  <a:gd name="T36" fmla="*/ 454 w 567"/>
                  <a:gd name="T37" fmla="*/ 680 h 907"/>
                  <a:gd name="T38" fmla="*/ 567 w 567"/>
                  <a:gd name="T39" fmla="*/ 680 h 907"/>
                  <a:gd name="T40" fmla="*/ 567 w 567"/>
                  <a:gd name="T41" fmla="*/ 90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67" h="907">
                    <a:moveTo>
                      <a:pt x="567" y="907"/>
                    </a:moveTo>
                    <a:lnTo>
                      <a:pt x="454" y="907"/>
                    </a:lnTo>
                    <a:lnTo>
                      <a:pt x="454" y="794"/>
                    </a:lnTo>
                    <a:lnTo>
                      <a:pt x="340" y="794"/>
                    </a:lnTo>
                    <a:lnTo>
                      <a:pt x="340" y="680"/>
                    </a:lnTo>
                    <a:lnTo>
                      <a:pt x="227" y="680"/>
                    </a:lnTo>
                    <a:lnTo>
                      <a:pt x="227" y="567"/>
                    </a:lnTo>
                    <a:lnTo>
                      <a:pt x="114" y="567"/>
                    </a:lnTo>
                    <a:lnTo>
                      <a:pt x="0" y="567"/>
                    </a:lnTo>
                    <a:lnTo>
                      <a:pt x="0" y="454"/>
                    </a:lnTo>
                    <a:lnTo>
                      <a:pt x="0" y="113"/>
                    </a:lnTo>
                    <a:lnTo>
                      <a:pt x="114" y="113"/>
                    </a:lnTo>
                    <a:lnTo>
                      <a:pt x="114" y="0"/>
                    </a:lnTo>
                    <a:lnTo>
                      <a:pt x="227" y="0"/>
                    </a:lnTo>
                    <a:lnTo>
                      <a:pt x="227" y="227"/>
                    </a:lnTo>
                    <a:lnTo>
                      <a:pt x="340" y="227"/>
                    </a:lnTo>
                    <a:lnTo>
                      <a:pt x="340" y="340"/>
                    </a:lnTo>
                    <a:lnTo>
                      <a:pt x="454" y="340"/>
                    </a:lnTo>
                    <a:lnTo>
                      <a:pt x="454" y="680"/>
                    </a:lnTo>
                    <a:lnTo>
                      <a:pt x="567" y="680"/>
                    </a:lnTo>
                    <a:lnTo>
                      <a:pt x="567" y="90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96" name="Freeform 184"/>
              <p:cNvSpPr>
                <a:spLocks/>
              </p:cNvSpPr>
              <p:nvPr/>
            </p:nvSpPr>
            <p:spPr bwMode="auto">
              <a:xfrm>
                <a:off x="5166" y="1890"/>
                <a:ext cx="1021" cy="1134"/>
              </a:xfrm>
              <a:custGeom>
                <a:avLst/>
                <a:gdLst>
                  <a:gd name="T0" fmla="*/ 340 w 1021"/>
                  <a:gd name="T1" fmla="*/ 1134 h 1134"/>
                  <a:gd name="T2" fmla="*/ 454 w 1021"/>
                  <a:gd name="T3" fmla="*/ 1134 h 1134"/>
                  <a:gd name="T4" fmla="*/ 454 w 1021"/>
                  <a:gd name="T5" fmla="*/ 1021 h 1134"/>
                  <a:gd name="T6" fmla="*/ 907 w 1021"/>
                  <a:gd name="T7" fmla="*/ 1021 h 1134"/>
                  <a:gd name="T8" fmla="*/ 907 w 1021"/>
                  <a:gd name="T9" fmla="*/ 680 h 1134"/>
                  <a:gd name="T10" fmla="*/ 1021 w 1021"/>
                  <a:gd name="T11" fmla="*/ 680 h 1134"/>
                  <a:gd name="T12" fmla="*/ 1021 w 1021"/>
                  <a:gd name="T13" fmla="*/ 454 h 1134"/>
                  <a:gd name="T14" fmla="*/ 907 w 1021"/>
                  <a:gd name="T15" fmla="*/ 454 h 1134"/>
                  <a:gd name="T16" fmla="*/ 907 w 1021"/>
                  <a:gd name="T17" fmla="*/ 227 h 1134"/>
                  <a:gd name="T18" fmla="*/ 794 w 1021"/>
                  <a:gd name="T19" fmla="*/ 227 h 1134"/>
                  <a:gd name="T20" fmla="*/ 794 w 1021"/>
                  <a:gd name="T21" fmla="*/ 0 h 1134"/>
                  <a:gd name="T22" fmla="*/ 680 w 1021"/>
                  <a:gd name="T23" fmla="*/ 0 h 1134"/>
                  <a:gd name="T24" fmla="*/ 680 w 1021"/>
                  <a:gd name="T25" fmla="*/ 340 h 1134"/>
                  <a:gd name="T26" fmla="*/ 454 w 1021"/>
                  <a:gd name="T27" fmla="*/ 340 h 1134"/>
                  <a:gd name="T28" fmla="*/ 454 w 1021"/>
                  <a:gd name="T29" fmla="*/ 567 h 1134"/>
                  <a:gd name="T30" fmla="*/ 340 w 1021"/>
                  <a:gd name="T31" fmla="*/ 567 h 1134"/>
                  <a:gd name="T32" fmla="*/ 340 w 1021"/>
                  <a:gd name="T33" fmla="*/ 794 h 1134"/>
                  <a:gd name="T34" fmla="*/ 227 w 1021"/>
                  <a:gd name="T35" fmla="*/ 794 h 1134"/>
                  <a:gd name="T36" fmla="*/ 227 w 1021"/>
                  <a:gd name="T37" fmla="*/ 680 h 1134"/>
                  <a:gd name="T38" fmla="*/ 0 w 1021"/>
                  <a:gd name="T39" fmla="*/ 680 h 1134"/>
                  <a:gd name="T40" fmla="*/ 0 w 1021"/>
                  <a:gd name="T41" fmla="*/ 1021 h 1134"/>
                  <a:gd name="T42" fmla="*/ 340 w 1021"/>
                  <a:gd name="T43" fmla="*/ 1021 h 1134"/>
                  <a:gd name="T44" fmla="*/ 340 w 1021"/>
                  <a:gd name="T45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21" h="1134">
                    <a:moveTo>
                      <a:pt x="340" y="1134"/>
                    </a:moveTo>
                    <a:lnTo>
                      <a:pt x="454" y="1134"/>
                    </a:lnTo>
                    <a:lnTo>
                      <a:pt x="454" y="1021"/>
                    </a:lnTo>
                    <a:lnTo>
                      <a:pt x="907" y="1021"/>
                    </a:lnTo>
                    <a:lnTo>
                      <a:pt x="907" y="680"/>
                    </a:lnTo>
                    <a:lnTo>
                      <a:pt x="1021" y="680"/>
                    </a:lnTo>
                    <a:lnTo>
                      <a:pt x="1021" y="454"/>
                    </a:lnTo>
                    <a:lnTo>
                      <a:pt x="907" y="454"/>
                    </a:lnTo>
                    <a:lnTo>
                      <a:pt x="907" y="227"/>
                    </a:lnTo>
                    <a:lnTo>
                      <a:pt x="794" y="227"/>
                    </a:lnTo>
                    <a:lnTo>
                      <a:pt x="794" y="0"/>
                    </a:lnTo>
                    <a:lnTo>
                      <a:pt x="680" y="0"/>
                    </a:lnTo>
                    <a:lnTo>
                      <a:pt x="680" y="340"/>
                    </a:lnTo>
                    <a:lnTo>
                      <a:pt x="454" y="340"/>
                    </a:lnTo>
                    <a:lnTo>
                      <a:pt x="454" y="567"/>
                    </a:lnTo>
                    <a:lnTo>
                      <a:pt x="340" y="567"/>
                    </a:lnTo>
                    <a:lnTo>
                      <a:pt x="340" y="794"/>
                    </a:lnTo>
                    <a:lnTo>
                      <a:pt x="227" y="794"/>
                    </a:lnTo>
                    <a:lnTo>
                      <a:pt x="227" y="680"/>
                    </a:lnTo>
                    <a:lnTo>
                      <a:pt x="0" y="680"/>
                    </a:lnTo>
                    <a:lnTo>
                      <a:pt x="0" y="1021"/>
                    </a:lnTo>
                    <a:lnTo>
                      <a:pt x="340" y="1021"/>
                    </a:lnTo>
                    <a:lnTo>
                      <a:pt x="340" y="113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97" name="Freeform 185"/>
              <p:cNvSpPr>
                <a:spLocks/>
              </p:cNvSpPr>
              <p:nvPr/>
            </p:nvSpPr>
            <p:spPr bwMode="auto">
              <a:xfrm>
                <a:off x="5960" y="1890"/>
                <a:ext cx="1134" cy="794"/>
              </a:xfrm>
              <a:custGeom>
                <a:avLst/>
                <a:gdLst>
                  <a:gd name="T0" fmla="*/ 0 w 1134"/>
                  <a:gd name="T1" fmla="*/ 0 h 794"/>
                  <a:gd name="T2" fmla="*/ 113 w 1134"/>
                  <a:gd name="T3" fmla="*/ 0 h 794"/>
                  <a:gd name="T4" fmla="*/ 113 w 1134"/>
                  <a:gd name="T5" fmla="*/ 113 h 794"/>
                  <a:gd name="T6" fmla="*/ 227 w 1134"/>
                  <a:gd name="T7" fmla="*/ 113 h 794"/>
                  <a:gd name="T8" fmla="*/ 227 w 1134"/>
                  <a:gd name="T9" fmla="*/ 340 h 794"/>
                  <a:gd name="T10" fmla="*/ 453 w 1134"/>
                  <a:gd name="T11" fmla="*/ 340 h 794"/>
                  <a:gd name="T12" fmla="*/ 453 w 1134"/>
                  <a:gd name="T13" fmla="*/ 227 h 794"/>
                  <a:gd name="T14" fmla="*/ 567 w 1134"/>
                  <a:gd name="T15" fmla="*/ 227 h 794"/>
                  <a:gd name="T16" fmla="*/ 567 w 1134"/>
                  <a:gd name="T17" fmla="*/ 340 h 794"/>
                  <a:gd name="T18" fmla="*/ 680 w 1134"/>
                  <a:gd name="T19" fmla="*/ 340 h 794"/>
                  <a:gd name="T20" fmla="*/ 680 w 1134"/>
                  <a:gd name="T21" fmla="*/ 567 h 794"/>
                  <a:gd name="T22" fmla="*/ 907 w 1134"/>
                  <a:gd name="T23" fmla="*/ 567 h 794"/>
                  <a:gd name="T24" fmla="*/ 907 w 1134"/>
                  <a:gd name="T25" fmla="*/ 454 h 794"/>
                  <a:gd name="T26" fmla="*/ 1020 w 1134"/>
                  <a:gd name="T27" fmla="*/ 454 h 794"/>
                  <a:gd name="T28" fmla="*/ 1020 w 1134"/>
                  <a:gd name="T29" fmla="*/ 680 h 794"/>
                  <a:gd name="T30" fmla="*/ 1134 w 1134"/>
                  <a:gd name="T31" fmla="*/ 680 h 794"/>
                  <a:gd name="T32" fmla="*/ 1134 w 1134"/>
                  <a:gd name="T33" fmla="*/ 794 h 794"/>
                  <a:gd name="T34" fmla="*/ 567 w 1134"/>
                  <a:gd name="T35" fmla="*/ 794 h 794"/>
                  <a:gd name="T36" fmla="*/ 567 w 1134"/>
                  <a:gd name="T37" fmla="*/ 680 h 794"/>
                  <a:gd name="T38" fmla="*/ 453 w 1134"/>
                  <a:gd name="T39" fmla="*/ 680 h 794"/>
                  <a:gd name="T40" fmla="*/ 453 w 1134"/>
                  <a:gd name="T41" fmla="*/ 567 h 794"/>
                  <a:gd name="T42" fmla="*/ 227 w 1134"/>
                  <a:gd name="T43" fmla="*/ 567 h 794"/>
                  <a:gd name="T44" fmla="*/ 227 w 1134"/>
                  <a:gd name="T45" fmla="*/ 454 h 794"/>
                  <a:gd name="T46" fmla="*/ 113 w 1134"/>
                  <a:gd name="T47" fmla="*/ 454 h 794"/>
                  <a:gd name="T48" fmla="*/ 113 w 1134"/>
                  <a:gd name="T49" fmla="*/ 227 h 794"/>
                  <a:gd name="T50" fmla="*/ 0 w 1134"/>
                  <a:gd name="T51" fmla="*/ 227 h 794"/>
                  <a:gd name="T52" fmla="*/ 0 w 1134"/>
                  <a:gd name="T53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34" h="794">
                    <a:moveTo>
                      <a:pt x="0" y="0"/>
                    </a:moveTo>
                    <a:lnTo>
                      <a:pt x="113" y="0"/>
                    </a:lnTo>
                    <a:lnTo>
                      <a:pt x="113" y="113"/>
                    </a:lnTo>
                    <a:lnTo>
                      <a:pt x="227" y="113"/>
                    </a:lnTo>
                    <a:lnTo>
                      <a:pt x="227" y="340"/>
                    </a:lnTo>
                    <a:lnTo>
                      <a:pt x="453" y="340"/>
                    </a:lnTo>
                    <a:lnTo>
                      <a:pt x="453" y="227"/>
                    </a:lnTo>
                    <a:lnTo>
                      <a:pt x="567" y="227"/>
                    </a:lnTo>
                    <a:lnTo>
                      <a:pt x="567" y="340"/>
                    </a:lnTo>
                    <a:lnTo>
                      <a:pt x="680" y="340"/>
                    </a:lnTo>
                    <a:lnTo>
                      <a:pt x="680" y="567"/>
                    </a:lnTo>
                    <a:lnTo>
                      <a:pt x="907" y="567"/>
                    </a:lnTo>
                    <a:lnTo>
                      <a:pt x="907" y="454"/>
                    </a:lnTo>
                    <a:lnTo>
                      <a:pt x="1020" y="454"/>
                    </a:lnTo>
                    <a:lnTo>
                      <a:pt x="1020" y="680"/>
                    </a:lnTo>
                    <a:lnTo>
                      <a:pt x="1134" y="680"/>
                    </a:lnTo>
                    <a:lnTo>
                      <a:pt x="1134" y="794"/>
                    </a:lnTo>
                    <a:lnTo>
                      <a:pt x="567" y="794"/>
                    </a:lnTo>
                    <a:lnTo>
                      <a:pt x="567" y="680"/>
                    </a:lnTo>
                    <a:lnTo>
                      <a:pt x="453" y="680"/>
                    </a:lnTo>
                    <a:lnTo>
                      <a:pt x="453" y="567"/>
                    </a:lnTo>
                    <a:lnTo>
                      <a:pt x="227" y="567"/>
                    </a:lnTo>
                    <a:lnTo>
                      <a:pt x="227" y="454"/>
                    </a:lnTo>
                    <a:lnTo>
                      <a:pt x="113" y="454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98" name="Freeform 186"/>
              <p:cNvSpPr>
                <a:spLocks/>
              </p:cNvSpPr>
              <p:nvPr/>
            </p:nvSpPr>
            <p:spPr bwMode="auto">
              <a:xfrm>
                <a:off x="4939" y="1323"/>
                <a:ext cx="1021" cy="1474"/>
              </a:xfrm>
              <a:custGeom>
                <a:avLst/>
                <a:gdLst>
                  <a:gd name="T0" fmla="*/ 114 w 1021"/>
                  <a:gd name="T1" fmla="*/ 1474 h 1474"/>
                  <a:gd name="T2" fmla="*/ 114 w 1021"/>
                  <a:gd name="T3" fmla="*/ 1021 h 1474"/>
                  <a:gd name="T4" fmla="*/ 0 w 1021"/>
                  <a:gd name="T5" fmla="*/ 1021 h 1474"/>
                  <a:gd name="T6" fmla="*/ 0 w 1021"/>
                  <a:gd name="T7" fmla="*/ 567 h 1474"/>
                  <a:gd name="T8" fmla="*/ 114 w 1021"/>
                  <a:gd name="T9" fmla="*/ 567 h 1474"/>
                  <a:gd name="T10" fmla="*/ 114 w 1021"/>
                  <a:gd name="T11" fmla="*/ 113 h 1474"/>
                  <a:gd name="T12" fmla="*/ 227 w 1021"/>
                  <a:gd name="T13" fmla="*/ 113 h 1474"/>
                  <a:gd name="T14" fmla="*/ 227 w 1021"/>
                  <a:gd name="T15" fmla="*/ 0 h 1474"/>
                  <a:gd name="T16" fmla="*/ 454 w 1021"/>
                  <a:gd name="T17" fmla="*/ 0 h 1474"/>
                  <a:gd name="T18" fmla="*/ 454 w 1021"/>
                  <a:gd name="T19" fmla="*/ 227 h 1474"/>
                  <a:gd name="T20" fmla="*/ 681 w 1021"/>
                  <a:gd name="T21" fmla="*/ 227 h 1474"/>
                  <a:gd name="T22" fmla="*/ 681 w 1021"/>
                  <a:gd name="T23" fmla="*/ 340 h 1474"/>
                  <a:gd name="T24" fmla="*/ 794 w 1021"/>
                  <a:gd name="T25" fmla="*/ 340 h 1474"/>
                  <a:gd name="T26" fmla="*/ 1021 w 1021"/>
                  <a:gd name="T27" fmla="*/ 340 h 1474"/>
                  <a:gd name="T28" fmla="*/ 1021 w 1021"/>
                  <a:gd name="T29" fmla="*/ 567 h 1474"/>
                  <a:gd name="T30" fmla="*/ 907 w 1021"/>
                  <a:gd name="T31" fmla="*/ 567 h 1474"/>
                  <a:gd name="T32" fmla="*/ 907 w 1021"/>
                  <a:gd name="T33" fmla="*/ 907 h 1474"/>
                  <a:gd name="T34" fmla="*/ 681 w 1021"/>
                  <a:gd name="T35" fmla="*/ 907 h 1474"/>
                  <a:gd name="T36" fmla="*/ 681 w 1021"/>
                  <a:gd name="T37" fmla="*/ 1134 h 1474"/>
                  <a:gd name="T38" fmla="*/ 567 w 1021"/>
                  <a:gd name="T39" fmla="*/ 1134 h 1474"/>
                  <a:gd name="T40" fmla="*/ 567 w 1021"/>
                  <a:gd name="T41" fmla="*/ 1361 h 1474"/>
                  <a:gd name="T42" fmla="*/ 454 w 1021"/>
                  <a:gd name="T43" fmla="*/ 1361 h 1474"/>
                  <a:gd name="T44" fmla="*/ 454 w 1021"/>
                  <a:gd name="T45" fmla="*/ 1247 h 1474"/>
                  <a:gd name="T46" fmla="*/ 227 w 1021"/>
                  <a:gd name="T47" fmla="*/ 1247 h 1474"/>
                  <a:gd name="T48" fmla="*/ 227 w 1021"/>
                  <a:gd name="T49" fmla="*/ 1474 h 1474"/>
                  <a:gd name="T50" fmla="*/ 114 w 1021"/>
                  <a:gd name="T51" fmla="*/ 1474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21" h="1474">
                    <a:moveTo>
                      <a:pt x="114" y="1474"/>
                    </a:moveTo>
                    <a:lnTo>
                      <a:pt x="114" y="1021"/>
                    </a:lnTo>
                    <a:lnTo>
                      <a:pt x="0" y="1021"/>
                    </a:lnTo>
                    <a:lnTo>
                      <a:pt x="0" y="567"/>
                    </a:lnTo>
                    <a:lnTo>
                      <a:pt x="114" y="567"/>
                    </a:lnTo>
                    <a:lnTo>
                      <a:pt x="114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454" y="0"/>
                    </a:lnTo>
                    <a:lnTo>
                      <a:pt x="454" y="227"/>
                    </a:lnTo>
                    <a:lnTo>
                      <a:pt x="681" y="227"/>
                    </a:lnTo>
                    <a:lnTo>
                      <a:pt x="681" y="340"/>
                    </a:lnTo>
                    <a:lnTo>
                      <a:pt x="794" y="340"/>
                    </a:lnTo>
                    <a:lnTo>
                      <a:pt x="1021" y="340"/>
                    </a:lnTo>
                    <a:lnTo>
                      <a:pt x="1021" y="567"/>
                    </a:lnTo>
                    <a:lnTo>
                      <a:pt x="907" y="567"/>
                    </a:lnTo>
                    <a:lnTo>
                      <a:pt x="907" y="907"/>
                    </a:lnTo>
                    <a:lnTo>
                      <a:pt x="681" y="907"/>
                    </a:lnTo>
                    <a:lnTo>
                      <a:pt x="681" y="1134"/>
                    </a:lnTo>
                    <a:lnTo>
                      <a:pt x="567" y="1134"/>
                    </a:lnTo>
                    <a:lnTo>
                      <a:pt x="567" y="1361"/>
                    </a:lnTo>
                    <a:lnTo>
                      <a:pt x="454" y="1361"/>
                    </a:lnTo>
                    <a:lnTo>
                      <a:pt x="454" y="1247"/>
                    </a:lnTo>
                    <a:lnTo>
                      <a:pt x="227" y="1247"/>
                    </a:lnTo>
                    <a:lnTo>
                      <a:pt x="227" y="1474"/>
                    </a:lnTo>
                    <a:lnTo>
                      <a:pt x="114" y="147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500" name="Freeform 188"/>
              <p:cNvSpPr>
                <a:spLocks/>
              </p:cNvSpPr>
              <p:nvPr/>
            </p:nvSpPr>
            <p:spPr bwMode="auto">
              <a:xfrm>
                <a:off x="5960" y="1777"/>
                <a:ext cx="1020" cy="680"/>
              </a:xfrm>
              <a:custGeom>
                <a:avLst/>
                <a:gdLst>
                  <a:gd name="T0" fmla="*/ 0 w 1020"/>
                  <a:gd name="T1" fmla="*/ 0 h 680"/>
                  <a:gd name="T2" fmla="*/ 907 w 1020"/>
                  <a:gd name="T3" fmla="*/ 0 h 680"/>
                  <a:gd name="T4" fmla="*/ 907 w 1020"/>
                  <a:gd name="T5" fmla="*/ 113 h 680"/>
                  <a:gd name="T6" fmla="*/ 1020 w 1020"/>
                  <a:gd name="T7" fmla="*/ 113 h 680"/>
                  <a:gd name="T8" fmla="*/ 1020 w 1020"/>
                  <a:gd name="T9" fmla="*/ 567 h 680"/>
                  <a:gd name="T10" fmla="*/ 907 w 1020"/>
                  <a:gd name="T11" fmla="*/ 567 h 680"/>
                  <a:gd name="T12" fmla="*/ 907 w 1020"/>
                  <a:gd name="T13" fmla="*/ 680 h 680"/>
                  <a:gd name="T14" fmla="*/ 680 w 1020"/>
                  <a:gd name="T15" fmla="*/ 680 h 680"/>
                  <a:gd name="T16" fmla="*/ 680 w 1020"/>
                  <a:gd name="T17" fmla="*/ 453 h 680"/>
                  <a:gd name="T18" fmla="*/ 567 w 1020"/>
                  <a:gd name="T19" fmla="*/ 453 h 680"/>
                  <a:gd name="T20" fmla="*/ 567 w 1020"/>
                  <a:gd name="T21" fmla="*/ 340 h 680"/>
                  <a:gd name="T22" fmla="*/ 453 w 1020"/>
                  <a:gd name="T23" fmla="*/ 340 h 680"/>
                  <a:gd name="T24" fmla="*/ 453 w 1020"/>
                  <a:gd name="T25" fmla="*/ 453 h 680"/>
                  <a:gd name="T26" fmla="*/ 227 w 1020"/>
                  <a:gd name="T27" fmla="*/ 453 h 680"/>
                  <a:gd name="T28" fmla="*/ 227 w 1020"/>
                  <a:gd name="T29" fmla="*/ 226 h 680"/>
                  <a:gd name="T30" fmla="*/ 113 w 1020"/>
                  <a:gd name="T31" fmla="*/ 226 h 680"/>
                  <a:gd name="T32" fmla="*/ 113 w 1020"/>
                  <a:gd name="T33" fmla="*/ 113 h 680"/>
                  <a:gd name="T34" fmla="*/ 0 w 1020"/>
                  <a:gd name="T35" fmla="*/ 113 h 680"/>
                  <a:gd name="T36" fmla="*/ 0 w 1020"/>
                  <a:gd name="T37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20" h="680">
                    <a:moveTo>
                      <a:pt x="0" y="0"/>
                    </a:moveTo>
                    <a:lnTo>
                      <a:pt x="907" y="0"/>
                    </a:lnTo>
                    <a:lnTo>
                      <a:pt x="907" y="113"/>
                    </a:lnTo>
                    <a:lnTo>
                      <a:pt x="1020" y="113"/>
                    </a:lnTo>
                    <a:lnTo>
                      <a:pt x="1020" y="567"/>
                    </a:lnTo>
                    <a:lnTo>
                      <a:pt x="907" y="567"/>
                    </a:lnTo>
                    <a:lnTo>
                      <a:pt x="907" y="680"/>
                    </a:lnTo>
                    <a:lnTo>
                      <a:pt x="680" y="680"/>
                    </a:lnTo>
                    <a:lnTo>
                      <a:pt x="680" y="453"/>
                    </a:lnTo>
                    <a:lnTo>
                      <a:pt x="567" y="453"/>
                    </a:lnTo>
                    <a:lnTo>
                      <a:pt x="567" y="340"/>
                    </a:lnTo>
                    <a:lnTo>
                      <a:pt x="453" y="340"/>
                    </a:lnTo>
                    <a:lnTo>
                      <a:pt x="453" y="453"/>
                    </a:lnTo>
                    <a:lnTo>
                      <a:pt x="227" y="453"/>
                    </a:lnTo>
                    <a:lnTo>
                      <a:pt x="227" y="226"/>
                    </a:lnTo>
                    <a:lnTo>
                      <a:pt x="113" y="226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501" name="Freeform 189"/>
              <p:cNvSpPr>
                <a:spLocks/>
              </p:cNvSpPr>
              <p:nvPr/>
            </p:nvSpPr>
            <p:spPr bwMode="auto">
              <a:xfrm>
                <a:off x="5960" y="1436"/>
                <a:ext cx="1134" cy="681"/>
              </a:xfrm>
              <a:custGeom>
                <a:avLst/>
                <a:gdLst>
                  <a:gd name="T0" fmla="*/ 0 w 1134"/>
                  <a:gd name="T1" fmla="*/ 341 h 681"/>
                  <a:gd name="T2" fmla="*/ 907 w 1134"/>
                  <a:gd name="T3" fmla="*/ 341 h 681"/>
                  <a:gd name="T4" fmla="*/ 907 w 1134"/>
                  <a:gd name="T5" fmla="*/ 454 h 681"/>
                  <a:gd name="T6" fmla="*/ 1020 w 1134"/>
                  <a:gd name="T7" fmla="*/ 454 h 681"/>
                  <a:gd name="T8" fmla="*/ 1020 w 1134"/>
                  <a:gd name="T9" fmla="*/ 681 h 681"/>
                  <a:gd name="T10" fmla="*/ 1134 w 1134"/>
                  <a:gd name="T11" fmla="*/ 681 h 681"/>
                  <a:gd name="T12" fmla="*/ 1134 w 1134"/>
                  <a:gd name="T13" fmla="*/ 0 h 681"/>
                  <a:gd name="T14" fmla="*/ 907 w 1134"/>
                  <a:gd name="T15" fmla="*/ 0 h 681"/>
                  <a:gd name="T16" fmla="*/ 907 w 1134"/>
                  <a:gd name="T17" fmla="*/ 114 h 681"/>
                  <a:gd name="T18" fmla="*/ 340 w 1134"/>
                  <a:gd name="T19" fmla="*/ 114 h 681"/>
                  <a:gd name="T20" fmla="*/ 340 w 1134"/>
                  <a:gd name="T21" fmla="*/ 227 h 681"/>
                  <a:gd name="T22" fmla="*/ 0 w 1134"/>
                  <a:gd name="T23" fmla="*/ 227 h 681"/>
                  <a:gd name="T24" fmla="*/ 0 w 1134"/>
                  <a:gd name="T25" fmla="*/ 341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34" h="681">
                    <a:moveTo>
                      <a:pt x="0" y="341"/>
                    </a:moveTo>
                    <a:lnTo>
                      <a:pt x="907" y="341"/>
                    </a:lnTo>
                    <a:lnTo>
                      <a:pt x="907" y="454"/>
                    </a:lnTo>
                    <a:lnTo>
                      <a:pt x="1020" y="454"/>
                    </a:lnTo>
                    <a:lnTo>
                      <a:pt x="1020" y="681"/>
                    </a:lnTo>
                    <a:lnTo>
                      <a:pt x="1134" y="681"/>
                    </a:lnTo>
                    <a:lnTo>
                      <a:pt x="1134" y="0"/>
                    </a:lnTo>
                    <a:lnTo>
                      <a:pt x="907" y="0"/>
                    </a:lnTo>
                    <a:lnTo>
                      <a:pt x="907" y="114"/>
                    </a:lnTo>
                    <a:lnTo>
                      <a:pt x="340" y="114"/>
                    </a:lnTo>
                    <a:lnTo>
                      <a:pt x="340" y="227"/>
                    </a:lnTo>
                    <a:lnTo>
                      <a:pt x="0" y="227"/>
                    </a:lnTo>
                    <a:lnTo>
                      <a:pt x="0" y="34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64" name="グループ化 63"/>
            <p:cNvGrpSpPr/>
            <p:nvPr/>
          </p:nvGrpSpPr>
          <p:grpSpPr>
            <a:xfrm>
              <a:off x="1743572" y="4428738"/>
              <a:ext cx="6457453" cy="4172351"/>
              <a:chOff x="1743572" y="4428738"/>
              <a:chExt cx="6457453" cy="4172351"/>
            </a:xfrm>
          </p:grpSpPr>
          <p:sp>
            <p:nvSpPr>
              <p:cNvPr id="65" name="正方形/長方形 64"/>
              <p:cNvSpPr/>
              <p:nvPr/>
            </p:nvSpPr>
            <p:spPr>
              <a:xfrm>
                <a:off x="6210935" y="4428738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葵区</a:t>
                </a:r>
              </a:p>
            </p:txBody>
          </p:sp>
          <p:sp>
            <p:nvSpPr>
              <p:cNvPr id="66" name="正方形/長方形 65"/>
              <p:cNvSpPr/>
              <p:nvPr/>
            </p:nvSpPr>
            <p:spPr>
              <a:xfrm>
                <a:off x="1743572" y="6957625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北区</a:t>
                </a:r>
              </a:p>
            </p:txBody>
          </p:sp>
          <p:sp>
            <p:nvSpPr>
              <p:cNvPr id="67" name="正方形/長方形 66"/>
              <p:cNvSpPr/>
              <p:nvPr/>
            </p:nvSpPr>
            <p:spPr>
              <a:xfrm>
                <a:off x="3234313" y="5214342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天竜区</a:t>
                </a:r>
              </a:p>
            </p:txBody>
          </p:sp>
          <p:sp>
            <p:nvSpPr>
              <p:cNvPr id="68" name="正方形/長方形 67"/>
              <p:cNvSpPr/>
              <p:nvPr/>
            </p:nvSpPr>
            <p:spPr>
              <a:xfrm>
                <a:off x="2548594" y="7117964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浜北区</a:t>
                </a:r>
              </a:p>
            </p:txBody>
          </p:sp>
          <p:sp>
            <p:nvSpPr>
              <p:cNvPr id="69" name="正方形/長方形 68"/>
              <p:cNvSpPr/>
              <p:nvPr/>
            </p:nvSpPr>
            <p:spPr>
              <a:xfrm>
                <a:off x="2315867" y="8324090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南区</a:t>
                </a:r>
              </a:p>
            </p:txBody>
          </p:sp>
          <p:sp>
            <p:nvSpPr>
              <p:cNvPr id="70" name="正方形/長方形 69"/>
              <p:cNvSpPr/>
              <p:nvPr/>
            </p:nvSpPr>
            <p:spPr>
              <a:xfrm>
                <a:off x="1823424" y="7956163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西区</a:t>
                </a:r>
              </a:p>
            </p:txBody>
          </p:sp>
          <p:sp>
            <p:nvSpPr>
              <p:cNvPr id="71" name="正方形/長方形 70"/>
              <p:cNvSpPr/>
              <p:nvPr/>
            </p:nvSpPr>
            <p:spPr>
              <a:xfrm>
                <a:off x="2625537" y="7600316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東区</a:t>
                </a:r>
              </a:p>
            </p:txBody>
          </p:sp>
          <p:sp>
            <p:nvSpPr>
              <p:cNvPr id="72" name="正方形/長方形 71"/>
              <p:cNvSpPr/>
              <p:nvPr/>
            </p:nvSpPr>
            <p:spPr>
              <a:xfrm>
                <a:off x="2338199" y="7906387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中区</a:t>
                </a:r>
              </a:p>
            </p:txBody>
          </p:sp>
          <p:sp>
            <p:nvSpPr>
              <p:cNvPr id="73" name="正方形/長方形 72"/>
              <p:cNvSpPr/>
              <p:nvPr/>
            </p:nvSpPr>
            <p:spPr>
              <a:xfrm>
                <a:off x="7554694" y="4777988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清水区</a:t>
                </a:r>
              </a:p>
            </p:txBody>
          </p:sp>
          <p:sp>
            <p:nvSpPr>
              <p:cNvPr id="74" name="正方形/長方形 73"/>
              <p:cNvSpPr/>
              <p:nvPr/>
            </p:nvSpPr>
            <p:spPr>
              <a:xfrm>
                <a:off x="6726895" y="6017439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駿河区</a:t>
                </a:r>
              </a:p>
            </p:txBody>
          </p:sp>
        </p:grpSp>
        <p:grpSp>
          <p:nvGrpSpPr>
            <p:cNvPr id="75" name="グループ化 74"/>
            <p:cNvGrpSpPr/>
            <p:nvPr/>
          </p:nvGrpSpPr>
          <p:grpSpPr>
            <a:xfrm>
              <a:off x="651094" y="2500742"/>
              <a:ext cx="11630608" cy="6528761"/>
              <a:chOff x="651094" y="2500742"/>
              <a:chExt cx="11630608" cy="6528761"/>
            </a:xfrm>
          </p:grpSpPr>
          <p:sp>
            <p:nvSpPr>
              <p:cNvPr id="76" name="正方形/長方形 75"/>
              <p:cNvSpPr/>
              <p:nvPr/>
            </p:nvSpPr>
            <p:spPr>
              <a:xfrm>
                <a:off x="6812183" y="462861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静岡市</a:t>
                </a:r>
              </a:p>
            </p:txBody>
          </p:sp>
          <p:sp>
            <p:nvSpPr>
              <p:cNvPr id="77" name="正方形/長方形 76"/>
              <p:cNvSpPr/>
              <p:nvPr/>
            </p:nvSpPr>
            <p:spPr>
              <a:xfrm>
                <a:off x="9649732" y="850947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南伊豆町</a:t>
                </a:r>
              </a:p>
            </p:txBody>
          </p:sp>
          <p:sp>
            <p:nvSpPr>
              <p:cNvPr id="78" name="正方形/長方形 77"/>
              <p:cNvSpPr/>
              <p:nvPr/>
            </p:nvSpPr>
            <p:spPr>
              <a:xfrm>
                <a:off x="10536933" y="74310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河津町</a:t>
                </a:r>
              </a:p>
            </p:txBody>
          </p:sp>
          <p:sp>
            <p:nvSpPr>
              <p:cNvPr id="79" name="正方形/長方形 78"/>
              <p:cNvSpPr/>
              <p:nvPr/>
            </p:nvSpPr>
            <p:spPr>
              <a:xfrm>
                <a:off x="9445475" y="706935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西伊豆町</a:t>
                </a:r>
              </a:p>
            </p:txBody>
          </p:sp>
          <p:sp>
            <p:nvSpPr>
              <p:cNvPr id="80" name="正方形/長方形 79"/>
              <p:cNvSpPr/>
              <p:nvPr/>
            </p:nvSpPr>
            <p:spPr>
              <a:xfrm>
                <a:off x="9618308" y="776817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松崎町</a:t>
                </a:r>
              </a:p>
            </p:txBody>
          </p:sp>
          <p:sp>
            <p:nvSpPr>
              <p:cNvPr id="81" name="正方形/長方形 80"/>
              <p:cNvSpPr/>
              <p:nvPr/>
            </p:nvSpPr>
            <p:spPr>
              <a:xfrm>
                <a:off x="3683650" y="6672361"/>
                <a:ext cx="556563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森町</a:t>
                </a:r>
              </a:p>
            </p:txBody>
          </p:sp>
          <p:sp>
            <p:nvSpPr>
              <p:cNvPr id="82" name="正方形/長方形 81"/>
              <p:cNvSpPr/>
              <p:nvPr/>
            </p:nvSpPr>
            <p:spPr>
              <a:xfrm>
                <a:off x="4645026" y="429929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川根本町</a:t>
                </a:r>
              </a:p>
            </p:txBody>
          </p:sp>
          <p:sp>
            <p:nvSpPr>
              <p:cNvPr id="83" name="正方形/長方形 82"/>
              <p:cNvSpPr/>
              <p:nvPr/>
            </p:nvSpPr>
            <p:spPr>
              <a:xfrm>
                <a:off x="10423958" y="250074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小山町</a:t>
                </a:r>
              </a:p>
            </p:txBody>
          </p:sp>
          <p:sp>
            <p:nvSpPr>
              <p:cNvPr id="84" name="正方形/長方形 83"/>
              <p:cNvSpPr/>
              <p:nvPr/>
            </p:nvSpPr>
            <p:spPr>
              <a:xfrm>
                <a:off x="5183187" y="7980363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牧之原市</a:t>
                </a:r>
              </a:p>
            </p:txBody>
          </p:sp>
          <p:sp>
            <p:nvSpPr>
              <p:cNvPr id="85" name="正方形/長方形 84"/>
              <p:cNvSpPr/>
              <p:nvPr/>
            </p:nvSpPr>
            <p:spPr>
              <a:xfrm>
                <a:off x="10136627" y="37910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裾野市</a:t>
                </a:r>
              </a:p>
            </p:txBody>
          </p:sp>
          <p:sp>
            <p:nvSpPr>
              <p:cNvPr id="86" name="正方形/長方形 85"/>
              <p:cNvSpPr/>
              <p:nvPr/>
            </p:nvSpPr>
            <p:spPr>
              <a:xfrm>
                <a:off x="9995129" y="3095102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御殿場市</a:t>
                </a:r>
              </a:p>
            </p:txBody>
          </p:sp>
          <p:sp>
            <p:nvSpPr>
              <p:cNvPr id="87" name="正方形/長方形 86"/>
              <p:cNvSpPr/>
              <p:nvPr/>
            </p:nvSpPr>
            <p:spPr>
              <a:xfrm>
                <a:off x="5603936" y="628650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藤枝市</a:t>
                </a:r>
              </a:p>
            </p:txBody>
          </p:sp>
          <p:sp>
            <p:nvSpPr>
              <p:cNvPr id="88" name="正方形/長方形 87"/>
              <p:cNvSpPr/>
              <p:nvPr/>
            </p:nvSpPr>
            <p:spPr>
              <a:xfrm>
                <a:off x="3993003" y="746547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掛川市</a:t>
                </a:r>
              </a:p>
            </p:txBody>
          </p:sp>
          <p:sp>
            <p:nvSpPr>
              <p:cNvPr id="89" name="正方形/長方形 88"/>
              <p:cNvSpPr/>
              <p:nvPr/>
            </p:nvSpPr>
            <p:spPr>
              <a:xfrm>
                <a:off x="3653198" y="785271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袋井市</a:t>
                </a:r>
              </a:p>
            </p:txBody>
          </p:sp>
          <p:sp>
            <p:nvSpPr>
              <p:cNvPr id="90" name="正方形/長方形 89"/>
              <p:cNvSpPr/>
              <p:nvPr/>
            </p:nvSpPr>
            <p:spPr>
              <a:xfrm>
                <a:off x="2974163" y="800278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磐田市</a:t>
                </a:r>
              </a:p>
            </p:txBody>
          </p:sp>
          <p:sp>
            <p:nvSpPr>
              <p:cNvPr id="91" name="正方形/長方形 90"/>
              <p:cNvSpPr/>
              <p:nvPr/>
            </p:nvSpPr>
            <p:spPr>
              <a:xfrm>
                <a:off x="8885231" y="39618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富士市</a:t>
                </a:r>
              </a:p>
            </p:txBody>
          </p:sp>
          <p:sp>
            <p:nvSpPr>
              <p:cNvPr id="92" name="正方形/長方形 91"/>
              <p:cNvSpPr/>
              <p:nvPr/>
            </p:nvSpPr>
            <p:spPr>
              <a:xfrm>
                <a:off x="5928049" y="761428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吉田町</a:t>
                </a:r>
              </a:p>
            </p:txBody>
          </p:sp>
          <p:sp>
            <p:nvSpPr>
              <p:cNvPr id="93" name="正方形/長方形 92"/>
              <p:cNvSpPr/>
              <p:nvPr/>
            </p:nvSpPr>
            <p:spPr>
              <a:xfrm>
                <a:off x="9966984" y="42863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長泉町</a:t>
                </a:r>
              </a:p>
            </p:txBody>
          </p:sp>
          <p:sp>
            <p:nvSpPr>
              <p:cNvPr id="94" name="正方形/長方形 93"/>
              <p:cNvSpPr/>
              <p:nvPr/>
            </p:nvSpPr>
            <p:spPr>
              <a:xfrm>
                <a:off x="9844527" y="48060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清水町</a:t>
                </a:r>
              </a:p>
            </p:txBody>
          </p:sp>
          <p:sp>
            <p:nvSpPr>
              <p:cNvPr id="95" name="正方形/長方形 94"/>
              <p:cNvSpPr/>
              <p:nvPr/>
            </p:nvSpPr>
            <p:spPr>
              <a:xfrm>
                <a:off x="10789090" y="465119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函南町</a:t>
                </a:r>
              </a:p>
            </p:txBody>
          </p:sp>
          <p:sp>
            <p:nvSpPr>
              <p:cNvPr id="96" name="正方形/長方形 95"/>
              <p:cNvSpPr/>
              <p:nvPr/>
            </p:nvSpPr>
            <p:spPr>
              <a:xfrm>
                <a:off x="10991851" y="7077174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東伊豆町</a:t>
                </a:r>
              </a:p>
            </p:txBody>
          </p:sp>
          <p:sp>
            <p:nvSpPr>
              <p:cNvPr id="97" name="正方形/長方形 96"/>
              <p:cNvSpPr/>
              <p:nvPr/>
            </p:nvSpPr>
            <p:spPr>
              <a:xfrm>
                <a:off x="10373934" y="5282407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伊豆の国市</a:t>
                </a:r>
              </a:p>
            </p:txBody>
          </p:sp>
          <p:sp>
            <p:nvSpPr>
              <p:cNvPr id="98" name="正方形/長方形 97"/>
              <p:cNvSpPr/>
              <p:nvPr/>
            </p:nvSpPr>
            <p:spPr>
              <a:xfrm>
                <a:off x="4680170" y="782012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菊川市</a:t>
                </a:r>
              </a:p>
            </p:txBody>
          </p:sp>
          <p:sp>
            <p:nvSpPr>
              <p:cNvPr id="99" name="正方形/長方形 98"/>
              <p:cNvSpPr/>
              <p:nvPr/>
            </p:nvSpPr>
            <p:spPr>
              <a:xfrm>
                <a:off x="4811932" y="872172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御前崎市</a:t>
                </a:r>
              </a:p>
            </p:txBody>
          </p:sp>
          <p:sp>
            <p:nvSpPr>
              <p:cNvPr id="100" name="正方形/長方形 99"/>
              <p:cNvSpPr/>
              <p:nvPr/>
            </p:nvSpPr>
            <p:spPr>
              <a:xfrm>
                <a:off x="10318451" y="62406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伊豆市</a:t>
                </a:r>
              </a:p>
            </p:txBody>
          </p:sp>
          <p:sp>
            <p:nvSpPr>
              <p:cNvPr id="101" name="正方形/長方形 100"/>
              <p:cNvSpPr/>
              <p:nvPr/>
            </p:nvSpPr>
            <p:spPr>
              <a:xfrm>
                <a:off x="10338240" y="804624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下田市</a:t>
                </a:r>
              </a:p>
            </p:txBody>
          </p:sp>
          <p:sp>
            <p:nvSpPr>
              <p:cNvPr id="102" name="正方形/長方形 101"/>
              <p:cNvSpPr/>
              <p:nvPr/>
            </p:nvSpPr>
            <p:spPr>
              <a:xfrm>
                <a:off x="6141420" y="702012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焼津市</a:t>
                </a:r>
              </a:p>
            </p:txBody>
          </p:sp>
          <p:sp>
            <p:nvSpPr>
              <p:cNvPr id="103" name="正方形/長方形 102"/>
              <p:cNvSpPr/>
              <p:nvPr/>
            </p:nvSpPr>
            <p:spPr>
              <a:xfrm>
                <a:off x="651094" y="795030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湖西市</a:t>
                </a:r>
              </a:p>
            </p:txBody>
          </p:sp>
          <p:sp>
            <p:nvSpPr>
              <p:cNvPr id="104" name="正方形/長方形 103"/>
              <p:cNvSpPr/>
              <p:nvPr/>
            </p:nvSpPr>
            <p:spPr>
              <a:xfrm>
                <a:off x="4811932" y="65374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島田市</a:t>
                </a:r>
              </a:p>
            </p:txBody>
          </p:sp>
          <p:sp>
            <p:nvSpPr>
              <p:cNvPr id="105" name="正方形/長方形 104"/>
              <p:cNvSpPr/>
              <p:nvPr/>
            </p:nvSpPr>
            <p:spPr>
              <a:xfrm>
                <a:off x="11539191" y="61771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伊東市</a:t>
                </a:r>
              </a:p>
            </p:txBody>
          </p:sp>
          <p:sp>
            <p:nvSpPr>
              <p:cNvPr id="106" name="正方形/長方形 105"/>
              <p:cNvSpPr/>
              <p:nvPr/>
            </p:nvSpPr>
            <p:spPr>
              <a:xfrm>
                <a:off x="8058671" y="314975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富士宮市</a:t>
                </a:r>
              </a:p>
            </p:txBody>
          </p:sp>
          <p:sp>
            <p:nvSpPr>
              <p:cNvPr id="107" name="正方形/長方形 106"/>
              <p:cNvSpPr/>
              <p:nvPr/>
            </p:nvSpPr>
            <p:spPr>
              <a:xfrm>
                <a:off x="10799982" y="425946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三島市</a:t>
                </a:r>
              </a:p>
            </p:txBody>
          </p:sp>
          <p:sp>
            <p:nvSpPr>
              <p:cNvPr id="108" name="正方形/長方形 107"/>
              <p:cNvSpPr/>
              <p:nvPr/>
            </p:nvSpPr>
            <p:spPr>
              <a:xfrm>
                <a:off x="11282363" y="494208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熱海市</a:t>
                </a:r>
              </a:p>
            </p:txBody>
          </p:sp>
          <p:sp>
            <p:nvSpPr>
              <p:cNvPr id="109" name="正方形/長方形 108"/>
              <p:cNvSpPr/>
              <p:nvPr/>
            </p:nvSpPr>
            <p:spPr>
              <a:xfrm>
                <a:off x="9606976" y="564176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沼津市</a:t>
                </a:r>
              </a:p>
            </p:txBody>
          </p:sp>
          <p:sp>
            <p:nvSpPr>
              <p:cNvPr id="110" name="正方形/長方形 109"/>
              <p:cNvSpPr/>
              <p:nvPr/>
            </p:nvSpPr>
            <p:spPr>
              <a:xfrm>
                <a:off x="2073390" y="651847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浜松市</a:t>
                </a:r>
              </a:p>
            </p:txBody>
          </p:sp>
        </p:grp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oup 56"/>
          <p:cNvGrpSpPr>
            <a:grpSpLocks/>
          </p:cNvGrpSpPr>
          <p:nvPr/>
        </p:nvGrpSpPr>
        <p:grpSpPr bwMode="auto">
          <a:xfrm>
            <a:off x="377736" y="1770107"/>
            <a:ext cx="1961183" cy="2773173"/>
            <a:chOff x="517" y="2003"/>
            <a:chExt cx="2466" cy="3487"/>
          </a:xfrm>
        </p:grpSpPr>
        <p:sp>
          <p:nvSpPr>
            <p:cNvPr id="156" name="Freeform 21"/>
            <p:cNvSpPr>
              <a:spLocks/>
            </p:cNvSpPr>
            <p:nvPr/>
          </p:nvSpPr>
          <p:spPr bwMode="auto">
            <a:xfrm>
              <a:off x="1367" y="5150"/>
              <a:ext cx="510" cy="340"/>
            </a:xfrm>
            <a:custGeom>
              <a:avLst/>
              <a:gdLst>
                <a:gd name="T0" fmla="*/ 454 w 510"/>
                <a:gd name="T1" fmla="*/ 340 h 340"/>
                <a:gd name="T2" fmla="*/ 312 w 510"/>
                <a:gd name="T3" fmla="*/ 312 h 340"/>
                <a:gd name="T4" fmla="*/ 0 w 510"/>
                <a:gd name="T5" fmla="*/ 227 h 340"/>
                <a:gd name="T6" fmla="*/ 0 w 510"/>
                <a:gd name="T7" fmla="*/ 142 h 340"/>
                <a:gd name="T8" fmla="*/ 57 w 510"/>
                <a:gd name="T9" fmla="*/ 85 h 340"/>
                <a:gd name="T10" fmla="*/ 57 w 510"/>
                <a:gd name="T11" fmla="*/ 29 h 340"/>
                <a:gd name="T12" fmla="*/ 114 w 510"/>
                <a:gd name="T13" fmla="*/ 29 h 340"/>
                <a:gd name="T14" fmla="*/ 170 w 510"/>
                <a:gd name="T15" fmla="*/ 0 h 340"/>
                <a:gd name="T16" fmla="*/ 227 w 510"/>
                <a:gd name="T17" fmla="*/ 57 h 340"/>
                <a:gd name="T18" fmla="*/ 284 w 510"/>
                <a:gd name="T19" fmla="*/ 57 h 340"/>
                <a:gd name="T20" fmla="*/ 312 w 510"/>
                <a:gd name="T21" fmla="*/ 85 h 340"/>
                <a:gd name="T22" fmla="*/ 397 w 510"/>
                <a:gd name="T23" fmla="*/ 57 h 340"/>
                <a:gd name="T24" fmla="*/ 425 w 510"/>
                <a:gd name="T25" fmla="*/ 57 h 340"/>
                <a:gd name="T26" fmla="*/ 510 w 510"/>
                <a:gd name="T27" fmla="*/ 0 h 340"/>
                <a:gd name="T28" fmla="*/ 510 w 510"/>
                <a:gd name="T29" fmla="*/ 57 h 340"/>
                <a:gd name="T30" fmla="*/ 482 w 510"/>
                <a:gd name="T31" fmla="*/ 85 h 340"/>
                <a:gd name="T32" fmla="*/ 454 w 510"/>
                <a:gd name="T33" fmla="*/ 227 h 340"/>
                <a:gd name="T34" fmla="*/ 454 w 510"/>
                <a:gd name="T35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0" h="340">
                  <a:moveTo>
                    <a:pt x="454" y="340"/>
                  </a:moveTo>
                  <a:lnTo>
                    <a:pt x="312" y="312"/>
                  </a:lnTo>
                  <a:lnTo>
                    <a:pt x="0" y="227"/>
                  </a:lnTo>
                  <a:lnTo>
                    <a:pt x="0" y="142"/>
                  </a:lnTo>
                  <a:lnTo>
                    <a:pt x="57" y="85"/>
                  </a:lnTo>
                  <a:lnTo>
                    <a:pt x="57" y="29"/>
                  </a:lnTo>
                  <a:lnTo>
                    <a:pt x="114" y="29"/>
                  </a:lnTo>
                  <a:lnTo>
                    <a:pt x="170" y="0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312" y="85"/>
                  </a:lnTo>
                  <a:lnTo>
                    <a:pt x="397" y="57"/>
                  </a:lnTo>
                  <a:lnTo>
                    <a:pt x="425" y="57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482" y="85"/>
                  </a:lnTo>
                  <a:lnTo>
                    <a:pt x="454" y="227"/>
                  </a:lnTo>
                  <a:lnTo>
                    <a:pt x="454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7" name="Freeform 23"/>
            <p:cNvSpPr>
              <a:spLocks/>
            </p:cNvSpPr>
            <p:nvPr/>
          </p:nvSpPr>
          <p:spPr bwMode="auto">
            <a:xfrm>
              <a:off x="1452" y="4838"/>
              <a:ext cx="425" cy="397"/>
            </a:xfrm>
            <a:custGeom>
              <a:avLst/>
              <a:gdLst>
                <a:gd name="T0" fmla="*/ 29 w 425"/>
                <a:gd name="T1" fmla="*/ 341 h 397"/>
                <a:gd name="T2" fmla="*/ 0 w 425"/>
                <a:gd name="T3" fmla="*/ 256 h 397"/>
                <a:gd name="T4" fmla="*/ 29 w 425"/>
                <a:gd name="T5" fmla="*/ 227 h 397"/>
                <a:gd name="T6" fmla="*/ 0 w 425"/>
                <a:gd name="T7" fmla="*/ 199 h 397"/>
                <a:gd name="T8" fmla="*/ 29 w 425"/>
                <a:gd name="T9" fmla="*/ 142 h 397"/>
                <a:gd name="T10" fmla="*/ 0 w 425"/>
                <a:gd name="T11" fmla="*/ 29 h 397"/>
                <a:gd name="T12" fmla="*/ 57 w 425"/>
                <a:gd name="T13" fmla="*/ 0 h 397"/>
                <a:gd name="T14" fmla="*/ 142 w 425"/>
                <a:gd name="T15" fmla="*/ 0 h 397"/>
                <a:gd name="T16" fmla="*/ 199 w 425"/>
                <a:gd name="T17" fmla="*/ 57 h 397"/>
                <a:gd name="T18" fmla="*/ 255 w 425"/>
                <a:gd name="T19" fmla="*/ 57 h 397"/>
                <a:gd name="T20" fmla="*/ 284 w 425"/>
                <a:gd name="T21" fmla="*/ 114 h 397"/>
                <a:gd name="T22" fmla="*/ 312 w 425"/>
                <a:gd name="T23" fmla="*/ 114 h 397"/>
                <a:gd name="T24" fmla="*/ 312 w 425"/>
                <a:gd name="T25" fmla="*/ 170 h 397"/>
                <a:gd name="T26" fmla="*/ 369 w 425"/>
                <a:gd name="T27" fmla="*/ 227 h 397"/>
                <a:gd name="T28" fmla="*/ 369 w 425"/>
                <a:gd name="T29" fmla="*/ 284 h 397"/>
                <a:gd name="T30" fmla="*/ 397 w 425"/>
                <a:gd name="T31" fmla="*/ 284 h 397"/>
                <a:gd name="T32" fmla="*/ 425 w 425"/>
                <a:gd name="T33" fmla="*/ 312 h 397"/>
                <a:gd name="T34" fmla="*/ 340 w 425"/>
                <a:gd name="T35" fmla="*/ 369 h 397"/>
                <a:gd name="T36" fmla="*/ 312 w 425"/>
                <a:gd name="T37" fmla="*/ 369 h 397"/>
                <a:gd name="T38" fmla="*/ 227 w 425"/>
                <a:gd name="T39" fmla="*/ 397 h 397"/>
                <a:gd name="T40" fmla="*/ 199 w 425"/>
                <a:gd name="T41" fmla="*/ 369 h 397"/>
                <a:gd name="T42" fmla="*/ 142 w 425"/>
                <a:gd name="T43" fmla="*/ 369 h 397"/>
                <a:gd name="T44" fmla="*/ 85 w 425"/>
                <a:gd name="T45" fmla="*/ 312 h 397"/>
                <a:gd name="T46" fmla="*/ 29 w 425"/>
                <a:gd name="T47" fmla="*/ 341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25" h="397">
                  <a:moveTo>
                    <a:pt x="29" y="341"/>
                  </a:moveTo>
                  <a:lnTo>
                    <a:pt x="0" y="256"/>
                  </a:lnTo>
                  <a:lnTo>
                    <a:pt x="29" y="227"/>
                  </a:lnTo>
                  <a:lnTo>
                    <a:pt x="0" y="199"/>
                  </a:lnTo>
                  <a:lnTo>
                    <a:pt x="29" y="142"/>
                  </a:lnTo>
                  <a:lnTo>
                    <a:pt x="0" y="29"/>
                  </a:lnTo>
                  <a:lnTo>
                    <a:pt x="57" y="0"/>
                  </a:lnTo>
                  <a:lnTo>
                    <a:pt x="142" y="0"/>
                  </a:lnTo>
                  <a:lnTo>
                    <a:pt x="199" y="57"/>
                  </a:lnTo>
                  <a:lnTo>
                    <a:pt x="255" y="57"/>
                  </a:lnTo>
                  <a:lnTo>
                    <a:pt x="284" y="114"/>
                  </a:lnTo>
                  <a:lnTo>
                    <a:pt x="312" y="114"/>
                  </a:lnTo>
                  <a:lnTo>
                    <a:pt x="312" y="170"/>
                  </a:lnTo>
                  <a:lnTo>
                    <a:pt x="369" y="227"/>
                  </a:lnTo>
                  <a:lnTo>
                    <a:pt x="369" y="284"/>
                  </a:lnTo>
                  <a:lnTo>
                    <a:pt x="397" y="284"/>
                  </a:lnTo>
                  <a:lnTo>
                    <a:pt x="425" y="312"/>
                  </a:lnTo>
                  <a:lnTo>
                    <a:pt x="340" y="369"/>
                  </a:lnTo>
                  <a:lnTo>
                    <a:pt x="312" y="369"/>
                  </a:lnTo>
                  <a:lnTo>
                    <a:pt x="227" y="397"/>
                  </a:lnTo>
                  <a:lnTo>
                    <a:pt x="199" y="369"/>
                  </a:lnTo>
                  <a:lnTo>
                    <a:pt x="142" y="369"/>
                  </a:lnTo>
                  <a:lnTo>
                    <a:pt x="85" y="312"/>
                  </a:lnTo>
                  <a:lnTo>
                    <a:pt x="29" y="34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8" name="Freeform 24"/>
            <p:cNvSpPr>
              <a:spLocks/>
            </p:cNvSpPr>
            <p:nvPr/>
          </p:nvSpPr>
          <p:spPr bwMode="auto">
            <a:xfrm>
              <a:off x="1594" y="4640"/>
              <a:ext cx="368" cy="510"/>
            </a:xfrm>
            <a:custGeom>
              <a:avLst/>
              <a:gdLst>
                <a:gd name="T0" fmla="*/ 283 w 368"/>
                <a:gd name="T1" fmla="*/ 510 h 510"/>
                <a:gd name="T2" fmla="*/ 255 w 368"/>
                <a:gd name="T3" fmla="*/ 482 h 510"/>
                <a:gd name="T4" fmla="*/ 227 w 368"/>
                <a:gd name="T5" fmla="*/ 482 h 510"/>
                <a:gd name="T6" fmla="*/ 227 w 368"/>
                <a:gd name="T7" fmla="*/ 425 h 510"/>
                <a:gd name="T8" fmla="*/ 170 w 368"/>
                <a:gd name="T9" fmla="*/ 368 h 510"/>
                <a:gd name="T10" fmla="*/ 170 w 368"/>
                <a:gd name="T11" fmla="*/ 340 h 510"/>
                <a:gd name="T12" fmla="*/ 170 w 368"/>
                <a:gd name="T13" fmla="*/ 312 h 510"/>
                <a:gd name="T14" fmla="*/ 142 w 368"/>
                <a:gd name="T15" fmla="*/ 312 h 510"/>
                <a:gd name="T16" fmla="*/ 113 w 368"/>
                <a:gd name="T17" fmla="*/ 255 h 510"/>
                <a:gd name="T18" fmla="*/ 57 w 368"/>
                <a:gd name="T19" fmla="*/ 255 h 510"/>
                <a:gd name="T20" fmla="*/ 0 w 368"/>
                <a:gd name="T21" fmla="*/ 198 h 510"/>
                <a:gd name="T22" fmla="*/ 28 w 368"/>
                <a:gd name="T23" fmla="*/ 85 h 510"/>
                <a:gd name="T24" fmla="*/ 28 w 368"/>
                <a:gd name="T25" fmla="*/ 0 h 510"/>
                <a:gd name="T26" fmla="*/ 113 w 368"/>
                <a:gd name="T27" fmla="*/ 28 h 510"/>
                <a:gd name="T28" fmla="*/ 142 w 368"/>
                <a:gd name="T29" fmla="*/ 85 h 510"/>
                <a:gd name="T30" fmla="*/ 198 w 368"/>
                <a:gd name="T31" fmla="*/ 85 h 510"/>
                <a:gd name="T32" fmla="*/ 283 w 368"/>
                <a:gd name="T33" fmla="*/ 142 h 510"/>
                <a:gd name="T34" fmla="*/ 312 w 368"/>
                <a:gd name="T35" fmla="*/ 198 h 510"/>
                <a:gd name="T36" fmla="*/ 368 w 368"/>
                <a:gd name="T37" fmla="*/ 198 h 510"/>
                <a:gd name="T38" fmla="*/ 368 w 368"/>
                <a:gd name="T39" fmla="*/ 283 h 510"/>
                <a:gd name="T40" fmla="*/ 312 w 368"/>
                <a:gd name="T41" fmla="*/ 340 h 510"/>
                <a:gd name="T42" fmla="*/ 312 w 368"/>
                <a:gd name="T43" fmla="*/ 425 h 510"/>
                <a:gd name="T44" fmla="*/ 283 w 368"/>
                <a:gd name="T45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8" h="510">
                  <a:moveTo>
                    <a:pt x="283" y="510"/>
                  </a:moveTo>
                  <a:lnTo>
                    <a:pt x="255" y="482"/>
                  </a:lnTo>
                  <a:lnTo>
                    <a:pt x="227" y="482"/>
                  </a:lnTo>
                  <a:lnTo>
                    <a:pt x="227" y="425"/>
                  </a:lnTo>
                  <a:lnTo>
                    <a:pt x="170" y="368"/>
                  </a:lnTo>
                  <a:lnTo>
                    <a:pt x="170" y="340"/>
                  </a:lnTo>
                  <a:lnTo>
                    <a:pt x="170" y="312"/>
                  </a:lnTo>
                  <a:lnTo>
                    <a:pt x="142" y="312"/>
                  </a:lnTo>
                  <a:lnTo>
                    <a:pt x="113" y="255"/>
                  </a:lnTo>
                  <a:lnTo>
                    <a:pt x="57" y="255"/>
                  </a:lnTo>
                  <a:lnTo>
                    <a:pt x="0" y="198"/>
                  </a:lnTo>
                  <a:lnTo>
                    <a:pt x="28" y="85"/>
                  </a:lnTo>
                  <a:lnTo>
                    <a:pt x="28" y="0"/>
                  </a:lnTo>
                  <a:lnTo>
                    <a:pt x="113" y="28"/>
                  </a:lnTo>
                  <a:lnTo>
                    <a:pt x="142" y="85"/>
                  </a:lnTo>
                  <a:lnTo>
                    <a:pt x="198" y="85"/>
                  </a:lnTo>
                  <a:lnTo>
                    <a:pt x="283" y="142"/>
                  </a:lnTo>
                  <a:lnTo>
                    <a:pt x="312" y="198"/>
                  </a:lnTo>
                  <a:lnTo>
                    <a:pt x="368" y="198"/>
                  </a:lnTo>
                  <a:lnTo>
                    <a:pt x="368" y="283"/>
                  </a:lnTo>
                  <a:lnTo>
                    <a:pt x="312" y="340"/>
                  </a:lnTo>
                  <a:lnTo>
                    <a:pt x="312" y="425"/>
                  </a:lnTo>
                  <a:lnTo>
                    <a:pt x="283" y="51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9" name="Freeform 25"/>
            <p:cNvSpPr>
              <a:spLocks/>
            </p:cNvSpPr>
            <p:nvPr/>
          </p:nvSpPr>
          <p:spPr bwMode="auto">
            <a:xfrm>
              <a:off x="1566" y="4300"/>
              <a:ext cx="425" cy="538"/>
            </a:xfrm>
            <a:custGeom>
              <a:avLst/>
              <a:gdLst>
                <a:gd name="T0" fmla="*/ 56 w 425"/>
                <a:gd name="T1" fmla="*/ 340 h 538"/>
                <a:gd name="T2" fmla="*/ 56 w 425"/>
                <a:gd name="T3" fmla="*/ 283 h 538"/>
                <a:gd name="T4" fmla="*/ 28 w 425"/>
                <a:gd name="T5" fmla="*/ 255 h 538"/>
                <a:gd name="T6" fmla="*/ 0 w 425"/>
                <a:gd name="T7" fmla="*/ 198 h 538"/>
                <a:gd name="T8" fmla="*/ 85 w 425"/>
                <a:gd name="T9" fmla="*/ 113 h 538"/>
                <a:gd name="T10" fmla="*/ 28 w 425"/>
                <a:gd name="T11" fmla="*/ 56 h 538"/>
                <a:gd name="T12" fmla="*/ 56 w 425"/>
                <a:gd name="T13" fmla="*/ 0 h 538"/>
                <a:gd name="T14" fmla="*/ 170 w 425"/>
                <a:gd name="T15" fmla="*/ 56 h 538"/>
                <a:gd name="T16" fmla="*/ 340 w 425"/>
                <a:gd name="T17" fmla="*/ 113 h 538"/>
                <a:gd name="T18" fmla="*/ 396 w 425"/>
                <a:gd name="T19" fmla="*/ 113 h 538"/>
                <a:gd name="T20" fmla="*/ 425 w 425"/>
                <a:gd name="T21" fmla="*/ 170 h 538"/>
                <a:gd name="T22" fmla="*/ 425 w 425"/>
                <a:gd name="T23" fmla="*/ 283 h 538"/>
                <a:gd name="T24" fmla="*/ 396 w 425"/>
                <a:gd name="T25" fmla="*/ 425 h 538"/>
                <a:gd name="T26" fmla="*/ 425 w 425"/>
                <a:gd name="T27" fmla="*/ 482 h 538"/>
                <a:gd name="T28" fmla="*/ 396 w 425"/>
                <a:gd name="T29" fmla="*/ 538 h 538"/>
                <a:gd name="T30" fmla="*/ 340 w 425"/>
                <a:gd name="T31" fmla="*/ 538 h 538"/>
                <a:gd name="T32" fmla="*/ 311 w 425"/>
                <a:gd name="T33" fmla="*/ 482 h 538"/>
                <a:gd name="T34" fmla="*/ 226 w 425"/>
                <a:gd name="T35" fmla="*/ 425 h 538"/>
                <a:gd name="T36" fmla="*/ 170 w 425"/>
                <a:gd name="T37" fmla="*/ 425 h 538"/>
                <a:gd name="T38" fmla="*/ 141 w 425"/>
                <a:gd name="T39" fmla="*/ 368 h 538"/>
                <a:gd name="T40" fmla="*/ 56 w 425"/>
                <a:gd name="T41" fmla="*/ 34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5" h="538">
                  <a:moveTo>
                    <a:pt x="56" y="340"/>
                  </a:moveTo>
                  <a:lnTo>
                    <a:pt x="56" y="283"/>
                  </a:lnTo>
                  <a:lnTo>
                    <a:pt x="28" y="255"/>
                  </a:lnTo>
                  <a:lnTo>
                    <a:pt x="0" y="198"/>
                  </a:lnTo>
                  <a:lnTo>
                    <a:pt x="85" y="113"/>
                  </a:lnTo>
                  <a:lnTo>
                    <a:pt x="28" y="56"/>
                  </a:lnTo>
                  <a:lnTo>
                    <a:pt x="56" y="0"/>
                  </a:lnTo>
                  <a:lnTo>
                    <a:pt x="170" y="56"/>
                  </a:lnTo>
                  <a:lnTo>
                    <a:pt x="340" y="113"/>
                  </a:lnTo>
                  <a:lnTo>
                    <a:pt x="396" y="113"/>
                  </a:lnTo>
                  <a:lnTo>
                    <a:pt x="425" y="170"/>
                  </a:lnTo>
                  <a:lnTo>
                    <a:pt x="425" y="283"/>
                  </a:lnTo>
                  <a:lnTo>
                    <a:pt x="396" y="425"/>
                  </a:lnTo>
                  <a:lnTo>
                    <a:pt x="425" y="482"/>
                  </a:lnTo>
                  <a:lnTo>
                    <a:pt x="396" y="538"/>
                  </a:lnTo>
                  <a:lnTo>
                    <a:pt x="340" y="538"/>
                  </a:lnTo>
                  <a:lnTo>
                    <a:pt x="311" y="482"/>
                  </a:lnTo>
                  <a:lnTo>
                    <a:pt x="226" y="425"/>
                  </a:lnTo>
                  <a:lnTo>
                    <a:pt x="170" y="425"/>
                  </a:lnTo>
                  <a:lnTo>
                    <a:pt x="141" y="368"/>
                  </a:lnTo>
                  <a:lnTo>
                    <a:pt x="56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0" name="Freeform 27"/>
            <p:cNvSpPr>
              <a:spLocks/>
            </p:cNvSpPr>
            <p:nvPr/>
          </p:nvSpPr>
          <p:spPr bwMode="auto">
            <a:xfrm>
              <a:off x="942" y="4782"/>
              <a:ext cx="567" cy="595"/>
            </a:xfrm>
            <a:custGeom>
              <a:avLst/>
              <a:gdLst>
                <a:gd name="T0" fmla="*/ 425 w 567"/>
                <a:gd name="T1" fmla="*/ 595 h 595"/>
                <a:gd name="T2" fmla="*/ 425 w 567"/>
                <a:gd name="T3" fmla="*/ 510 h 595"/>
                <a:gd name="T4" fmla="*/ 482 w 567"/>
                <a:gd name="T5" fmla="*/ 453 h 595"/>
                <a:gd name="T6" fmla="*/ 482 w 567"/>
                <a:gd name="T7" fmla="*/ 397 h 595"/>
                <a:gd name="T8" fmla="*/ 539 w 567"/>
                <a:gd name="T9" fmla="*/ 397 h 595"/>
                <a:gd name="T10" fmla="*/ 510 w 567"/>
                <a:gd name="T11" fmla="*/ 312 h 595"/>
                <a:gd name="T12" fmla="*/ 539 w 567"/>
                <a:gd name="T13" fmla="*/ 283 h 595"/>
                <a:gd name="T14" fmla="*/ 510 w 567"/>
                <a:gd name="T15" fmla="*/ 255 h 595"/>
                <a:gd name="T16" fmla="*/ 539 w 567"/>
                <a:gd name="T17" fmla="*/ 198 h 595"/>
                <a:gd name="T18" fmla="*/ 510 w 567"/>
                <a:gd name="T19" fmla="*/ 85 h 595"/>
                <a:gd name="T20" fmla="*/ 567 w 567"/>
                <a:gd name="T21" fmla="*/ 56 h 595"/>
                <a:gd name="T22" fmla="*/ 510 w 567"/>
                <a:gd name="T23" fmla="*/ 0 h 595"/>
                <a:gd name="T24" fmla="*/ 453 w 567"/>
                <a:gd name="T25" fmla="*/ 0 h 595"/>
                <a:gd name="T26" fmla="*/ 397 w 567"/>
                <a:gd name="T27" fmla="*/ 0 h 595"/>
                <a:gd name="T28" fmla="*/ 368 w 567"/>
                <a:gd name="T29" fmla="*/ 28 h 595"/>
                <a:gd name="T30" fmla="*/ 283 w 567"/>
                <a:gd name="T31" fmla="*/ 0 h 595"/>
                <a:gd name="T32" fmla="*/ 198 w 567"/>
                <a:gd name="T33" fmla="*/ 0 h 595"/>
                <a:gd name="T34" fmla="*/ 198 w 567"/>
                <a:gd name="T35" fmla="*/ 28 h 595"/>
                <a:gd name="T36" fmla="*/ 142 w 567"/>
                <a:gd name="T37" fmla="*/ 28 h 595"/>
                <a:gd name="T38" fmla="*/ 142 w 567"/>
                <a:gd name="T39" fmla="*/ 56 h 595"/>
                <a:gd name="T40" fmla="*/ 198 w 567"/>
                <a:gd name="T41" fmla="*/ 56 h 595"/>
                <a:gd name="T42" fmla="*/ 170 w 567"/>
                <a:gd name="T43" fmla="*/ 85 h 595"/>
                <a:gd name="T44" fmla="*/ 113 w 567"/>
                <a:gd name="T45" fmla="*/ 56 h 595"/>
                <a:gd name="T46" fmla="*/ 113 w 567"/>
                <a:gd name="T47" fmla="*/ 141 h 595"/>
                <a:gd name="T48" fmla="*/ 57 w 567"/>
                <a:gd name="T49" fmla="*/ 170 h 595"/>
                <a:gd name="T50" fmla="*/ 0 w 567"/>
                <a:gd name="T51" fmla="*/ 255 h 595"/>
                <a:gd name="T52" fmla="*/ 0 w 567"/>
                <a:gd name="T53" fmla="*/ 368 h 595"/>
                <a:gd name="T54" fmla="*/ 85 w 567"/>
                <a:gd name="T55" fmla="*/ 340 h 595"/>
                <a:gd name="T56" fmla="*/ 85 w 567"/>
                <a:gd name="T57" fmla="*/ 283 h 595"/>
                <a:gd name="T58" fmla="*/ 142 w 567"/>
                <a:gd name="T59" fmla="*/ 226 h 595"/>
                <a:gd name="T60" fmla="*/ 170 w 567"/>
                <a:gd name="T61" fmla="*/ 226 h 595"/>
                <a:gd name="T62" fmla="*/ 198 w 567"/>
                <a:gd name="T63" fmla="*/ 141 h 595"/>
                <a:gd name="T64" fmla="*/ 283 w 567"/>
                <a:gd name="T65" fmla="*/ 113 h 595"/>
                <a:gd name="T66" fmla="*/ 227 w 567"/>
                <a:gd name="T67" fmla="*/ 198 h 595"/>
                <a:gd name="T68" fmla="*/ 255 w 567"/>
                <a:gd name="T69" fmla="*/ 226 h 595"/>
                <a:gd name="T70" fmla="*/ 170 w 567"/>
                <a:gd name="T71" fmla="*/ 283 h 595"/>
                <a:gd name="T72" fmla="*/ 142 w 567"/>
                <a:gd name="T73" fmla="*/ 340 h 595"/>
                <a:gd name="T74" fmla="*/ 142 w 567"/>
                <a:gd name="T75" fmla="*/ 397 h 595"/>
                <a:gd name="T76" fmla="*/ 57 w 567"/>
                <a:gd name="T77" fmla="*/ 425 h 595"/>
                <a:gd name="T78" fmla="*/ 28 w 567"/>
                <a:gd name="T79" fmla="*/ 453 h 595"/>
                <a:gd name="T80" fmla="*/ 85 w 567"/>
                <a:gd name="T81" fmla="*/ 482 h 595"/>
                <a:gd name="T82" fmla="*/ 142 w 567"/>
                <a:gd name="T83" fmla="*/ 425 h 595"/>
                <a:gd name="T84" fmla="*/ 170 w 567"/>
                <a:gd name="T85" fmla="*/ 453 h 595"/>
                <a:gd name="T86" fmla="*/ 113 w 567"/>
                <a:gd name="T87" fmla="*/ 482 h 595"/>
                <a:gd name="T88" fmla="*/ 85 w 567"/>
                <a:gd name="T89" fmla="*/ 538 h 595"/>
                <a:gd name="T90" fmla="*/ 113 w 567"/>
                <a:gd name="T91" fmla="*/ 567 h 595"/>
                <a:gd name="T92" fmla="*/ 255 w 567"/>
                <a:gd name="T93" fmla="*/ 567 h 595"/>
                <a:gd name="T94" fmla="*/ 425 w 567"/>
                <a:gd name="T95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67" h="595">
                  <a:moveTo>
                    <a:pt x="425" y="595"/>
                  </a:moveTo>
                  <a:lnTo>
                    <a:pt x="425" y="510"/>
                  </a:lnTo>
                  <a:lnTo>
                    <a:pt x="482" y="453"/>
                  </a:lnTo>
                  <a:lnTo>
                    <a:pt x="482" y="397"/>
                  </a:lnTo>
                  <a:lnTo>
                    <a:pt x="539" y="397"/>
                  </a:lnTo>
                  <a:lnTo>
                    <a:pt x="510" y="312"/>
                  </a:lnTo>
                  <a:lnTo>
                    <a:pt x="539" y="283"/>
                  </a:lnTo>
                  <a:lnTo>
                    <a:pt x="510" y="255"/>
                  </a:lnTo>
                  <a:lnTo>
                    <a:pt x="539" y="198"/>
                  </a:lnTo>
                  <a:lnTo>
                    <a:pt x="510" y="85"/>
                  </a:lnTo>
                  <a:lnTo>
                    <a:pt x="567" y="56"/>
                  </a:lnTo>
                  <a:lnTo>
                    <a:pt x="510" y="0"/>
                  </a:lnTo>
                  <a:lnTo>
                    <a:pt x="453" y="0"/>
                  </a:lnTo>
                  <a:lnTo>
                    <a:pt x="397" y="0"/>
                  </a:lnTo>
                  <a:lnTo>
                    <a:pt x="368" y="28"/>
                  </a:lnTo>
                  <a:lnTo>
                    <a:pt x="283" y="0"/>
                  </a:lnTo>
                  <a:lnTo>
                    <a:pt x="198" y="0"/>
                  </a:lnTo>
                  <a:lnTo>
                    <a:pt x="198" y="28"/>
                  </a:lnTo>
                  <a:lnTo>
                    <a:pt x="142" y="28"/>
                  </a:lnTo>
                  <a:lnTo>
                    <a:pt x="142" y="56"/>
                  </a:lnTo>
                  <a:lnTo>
                    <a:pt x="198" y="56"/>
                  </a:lnTo>
                  <a:lnTo>
                    <a:pt x="170" y="85"/>
                  </a:lnTo>
                  <a:lnTo>
                    <a:pt x="113" y="56"/>
                  </a:lnTo>
                  <a:lnTo>
                    <a:pt x="113" y="141"/>
                  </a:lnTo>
                  <a:lnTo>
                    <a:pt x="57" y="170"/>
                  </a:lnTo>
                  <a:lnTo>
                    <a:pt x="0" y="255"/>
                  </a:lnTo>
                  <a:lnTo>
                    <a:pt x="0" y="368"/>
                  </a:lnTo>
                  <a:lnTo>
                    <a:pt x="85" y="340"/>
                  </a:lnTo>
                  <a:lnTo>
                    <a:pt x="85" y="283"/>
                  </a:lnTo>
                  <a:lnTo>
                    <a:pt x="142" y="226"/>
                  </a:lnTo>
                  <a:lnTo>
                    <a:pt x="170" y="226"/>
                  </a:lnTo>
                  <a:lnTo>
                    <a:pt x="198" y="141"/>
                  </a:lnTo>
                  <a:lnTo>
                    <a:pt x="283" y="113"/>
                  </a:lnTo>
                  <a:lnTo>
                    <a:pt x="227" y="198"/>
                  </a:lnTo>
                  <a:lnTo>
                    <a:pt x="255" y="226"/>
                  </a:lnTo>
                  <a:lnTo>
                    <a:pt x="170" y="283"/>
                  </a:lnTo>
                  <a:lnTo>
                    <a:pt x="142" y="340"/>
                  </a:lnTo>
                  <a:lnTo>
                    <a:pt x="142" y="397"/>
                  </a:lnTo>
                  <a:lnTo>
                    <a:pt x="57" y="425"/>
                  </a:lnTo>
                  <a:lnTo>
                    <a:pt x="28" y="453"/>
                  </a:lnTo>
                  <a:lnTo>
                    <a:pt x="85" y="482"/>
                  </a:lnTo>
                  <a:lnTo>
                    <a:pt x="142" y="425"/>
                  </a:lnTo>
                  <a:lnTo>
                    <a:pt x="170" y="453"/>
                  </a:lnTo>
                  <a:lnTo>
                    <a:pt x="113" y="482"/>
                  </a:lnTo>
                  <a:lnTo>
                    <a:pt x="85" y="538"/>
                  </a:lnTo>
                  <a:lnTo>
                    <a:pt x="113" y="567"/>
                  </a:lnTo>
                  <a:lnTo>
                    <a:pt x="255" y="567"/>
                  </a:lnTo>
                  <a:lnTo>
                    <a:pt x="425" y="59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1" name="Freeform 28"/>
            <p:cNvSpPr>
              <a:spLocks/>
            </p:cNvSpPr>
            <p:nvPr/>
          </p:nvSpPr>
          <p:spPr bwMode="auto">
            <a:xfrm>
              <a:off x="517" y="3818"/>
              <a:ext cx="1134" cy="1077"/>
            </a:xfrm>
            <a:custGeom>
              <a:avLst/>
              <a:gdLst>
                <a:gd name="T0" fmla="*/ 907 w 1134"/>
                <a:gd name="T1" fmla="*/ 0 h 1077"/>
                <a:gd name="T2" fmla="*/ 822 w 1134"/>
                <a:gd name="T3" fmla="*/ 113 h 1077"/>
                <a:gd name="T4" fmla="*/ 765 w 1134"/>
                <a:gd name="T5" fmla="*/ 85 h 1077"/>
                <a:gd name="T6" fmla="*/ 708 w 1134"/>
                <a:gd name="T7" fmla="*/ 142 h 1077"/>
                <a:gd name="T8" fmla="*/ 708 w 1134"/>
                <a:gd name="T9" fmla="*/ 198 h 1077"/>
                <a:gd name="T10" fmla="*/ 680 w 1134"/>
                <a:gd name="T11" fmla="*/ 312 h 1077"/>
                <a:gd name="T12" fmla="*/ 652 w 1134"/>
                <a:gd name="T13" fmla="*/ 312 h 1077"/>
                <a:gd name="T14" fmla="*/ 652 w 1134"/>
                <a:gd name="T15" fmla="*/ 397 h 1077"/>
                <a:gd name="T16" fmla="*/ 567 w 1134"/>
                <a:gd name="T17" fmla="*/ 453 h 1077"/>
                <a:gd name="T18" fmla="*/ 453 w 1134"/>
                <a:gd name="T19" fmla="*/ 482 h 1077"/>
                <a:gd name="T20" fmla="*/ 453 w 1134"/>
                <a:gd name="T21" fmla="*/ 538 h 1077"/>
                <a:gd name="T22" fmla="*/ 425 w 1134"/>
                <a:gd name="T23" fmla="*/ 595 h 1077"/>
                <a:gd name="T24" fmla="*/ 283 w 1134"/>
                <a:gd name="T25" fmla="*/ 595 h 1077"/>
                <a:gd name="T26" fmla="*/ 226 w 1134"/>
                <a:gd name="T27" fmla="*/ 652 h 1077"/>
                <a:gd name="T28" fmla="*/ 198 w 1134"/>
                <a:gd name="T29" fmla="*/ 623 h 1077"/>
                <a:gd name="T30" fmla="*/ 141 w 1134"/>
                <a:gd name="T31" fmla="*/ 680 h 1077"/>
                <a:gd name="T32" fmla="*/ 56 w 1134"/>
                <a:gd name="T33" fmla="*/ 680 h 1077"/>
                <a:gd name="T34" fmla="*/ 28 w 1134"/>
                <a:gd name="T35" fmla="*/ 709 h 1077"/>
                <a:gd name="T36" fmla="*/ 56 w 1134"/>
                <a:gd name="T37" fmla="*/ 737 h 1077"/>
                <a:gd name="T38" fmla="*/ 28 w 1134"/>
                <a:gd name="T39" fmla="*/ 765 h 1077"/>
                <a:gd name="T40" fmla="*/ 0 w 1134"/>
                <a:gd name="T41" fmla="*/ 822 h 1077"/>
                <a:gd name="T42" fmla="*/ 28 w 1134"/>
                <a:gd name="T43" fmla="*/ 879 h 1077"/>
                <a:gd name="T44" fmla="*/ 0 w 1134"/>
                <a:gd name="T45" fmla="*/ 907 h 1077"/>
                <a:gd name="T46" fmla="*/ 28 w 1134"/>
                <a:gd name="T47" fmla="*/ 935 h 1077"/>
                <a:gd name="T48" fmla="*/ 85 w 1134"/>
                <a:gd name="T49" fmla="*/ 992 h 1077"/>
                <a:gd name="T50" fmla="*/ 170 w 1134"/>
                <a:gd name="T51" fmla="*/ 1020 h 1077"/>
                <a:gd name="T52" fmla="*/ 255 w 1134"/>
                <a:gd name="T53" fmla="*/ 992 h 1077"/>
                <a:gd name="T54" fmla="*/ 283 w 1134"/>
                <a:gd name="T55" fmla="*/ 1049 h 1077"/>
                <a:gd name="T56" fmla="*/ 311 w 1134"/>
                <a:gd name="T57" fmla="*/ 1077 h 1077"/>
                <a:gd name="T58" fmla="*/ 368 w 1134"/>
                <a:gd name="T59" fmla="*/ 1020 h 1077"/>
                <a:gd name="T60" fmla="*/ 368 w 1134"/>
                <a:gd name="T61" fmla="*/ 964 h 1077"/>
                <a:gd name="T62" fmla="*/ 425 w 1134"/>
                <a:gd name="T63" fmla="*/ 964 h 1077"/>
                <a:gd name="T64" fmla="*/ 482 w 1134"/>
                <a:gd name="T65" fmla="*/ 935 h 1077"/>
                <a:gd name="T66" fmla="*/ 538 w 1134"/>
                <a:gd name="T67" fmla="*/ 964 h 1077"/>
                <a:gd name="T68" fmla="*/ 595 w 1134"/>
                <a:gd name="T69" fmla="*/ 850 h 1077"/>
                <a:gd name="T70" fmla="*/ 708 w 1134"/>
                <a:gd name="T71" fmla="*/ 907 h 1077"/>
                <a:gd name="T72" fmla="*/ 623 w 1134"/>
                <a:gd name="T73" fmla="*/ 964 h 1077"/>
                <a:gd name="T74" fmla="*/ 708 w 1134"/>
                <a:gd name="T75" fmla="*/ 964 h 1077"/>
                <a:gd name="T76" fmla="*/ 793 w 1134"/>
                <a:gd name="T77" fmla="*/ 992 h 1077"/>
                <a:gd name="T78" fmla="*/ 822 w 1134"/>
                <a:gd name="T79" fmla="*/ 964 h 1077"/>
                <a:gd name="T80" fmla="*/ 935 w 1134"/>
                <a:gd name="T81" fmla="*/ 964 h 1077"/>
                <a:gd name="T82" fmla="*/ 992 w 1134"/>
                <a:gd name="T83" fmla="*/ 1020 h 1077"/>
                <a:gd name="T84" fmla="*/ 1077 w 1134"/>
                <a:gd name="T85" fmla="*/ 1020 h 1077"/>
                <a:gd name="T86" fmla="*/ 1105 w 1134"/>
                <a:gd name="T87" fmla="*/ 907 h 1077"/>
                <a:gd name="T88" fmla="*/ 1105 w 1134"/>
                <a:gd name="T89" fmla="*/ 822 h 1077"/>
                <a:gd name="T90" fmla="*/ 1105 w 1134"/>
                <a:gd name="T91" fmla="*/ 765 h 1077"/>
                <a:gd name="T92" fmla="*/ 1077 w 1134"/>
                <a:gd name="T93" fmla="*/ 737 h 1077"/>
                <a:gd name="T94" fmla="*/ 1049 w 1134"/>
                <a:gd name="T95" fmla="*/ 680 h 1077"/>
                <a:gd name="T96" fmla="*/ 1134 w 1134"/>
                <a:gd name="T97" fmla="*/ 595 h 1077"/>
                <a:gd name="T98" fmla="*/ 1077 w 1134"/>
                <a:gd name="T99" fmla="*/ 538 h 1077"/>
                <a:gd name="T100" fmla="*/ 1105 w 1134"/>
                <a:gd name="T101" fmla="*/ 482 h 1077"/>
                <a:gd name="T102" fmla="*/ 1077 w 1134"/>
                <a:gd name="T103" fmla="*/ 425 h 1077"/>
                <a:gd name="T104" fmla="*/ 1020 w 1134"/>
                <a:gd name="T105" fmla="*/ 368 h 1077"/>
                <a:gd name="T106" fmla="*/ 992 w 1134"/>
                <a:gd name="T107" fmla="*/ 255 h 1077"/>
                <a:gd name="T108" fmla="*/ 935 w 1134"/>
                <a:gd name="T109" fmla="*/ 227 h 1077"/>
                <a:gd name="T110" fmla="*/ 907 w 1134"/>
                <a:gd name="T111" fmla="*/ 113 h 1077"/>
                <a:gd name="T112" fmla="*/ 907 w 1134"/>
                <a:gd name="T113" fmla="*/ 0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34" h="1077">
                  <a:moveTo>
                    <a:pt x="907" y="0"/>
                  </a:moveTo>
                  <a:lnTo>
                    <a:pt x="822" y="113"/>
                  </a:lnTo>
                  <a:lnTo>
                    <a:pt x="765" y="85"/>
                  </a:lnTo>
                  <a:lnTo>
                    <a:pt x="708" y="142"/>
                  </a:lnTo>
                  <a:lnTo>
                    <a:pt x="708" y="198"/>
                  </a:lnTo>
                  <a:lnTo>
                    <a:pt x="680" y="312"/>
                  </a:lnTo>
                  <a:lnTo>
                    <a:pt x="652" y="312"/>
                  </a:lnTo>
                  <a:lnTo>
                    <a:pt x="652" y="397"/>
                  </a:lnTo>
                  <a:lnTo>
                    <a:pt x="567" y="453"/>
                  </a:lnTo>
                  <a:lnTo>
                    <a:pt x="453" y="482"/>
                  </a:lnTo>
                  <a:lnTo>
                    <a:pt x="453" y="538"/>
                  </a:lnTo>
                  <a:lnTo>
                    <a:pt x="425" y="595"/>
                  </a:lnTo>
                  <a:lnTo>
                    <a:pt x="283" y="595"/>
                  </a:lnTo>
                  <a:lnTo>
                    <a:pt x="226" y="652"/>
                  </a:lnTo>
                  <a:lnTo>
                    <a:pt x="198" y="623"/>
                  </a:lnTo>
                  <a:lnTo>
                    <a:pt x="141" y="680"/>
                  </a:lnTo>
                  <a:lnTo>
                    <a:pt x="56" y="680"/>
                  </a:lnTo>
                  <a:lnTo>
                    <a:pt x="28" y="709"/>
                  </a:lnTo>
                  <a:lnTo>
                    <a:pt x="56" y="737"/>
                  </a:lnTo>
                  <a:lnTo>
                    <a:pt x="28" y="765"/>
                  </a:lnTo>
                  <a:lnTo>
                    <a:pt x="0" y="822"/>
                  </a:lnTo>
                  <a:lnTo>
                    <a:pt x="28" y="879"/>
                  </a:lnTo>
                  <a:lnTo>
                    <a:pt x="0" y="907"/>
                  </a:lnTo>
                  <a:lnTo>
                    <a:pt x="28" y="935"/>
                  </a:lnTo>
                  <a:lnTo>
                    <a:pt x="85" y="992"/>
                  </a:lnTo>
                  <a:lnTo>
                    <a:pt x="170" y="1020"/>
                  </a:lnTo>
                  <a:lnTo>
                    <a:pt x="255" y="992"/>
                  </a:lnTo>
                  <a:lnTo>
                    <a:pt x="283" y="1049"/>
                  </a:lnTo>
                  <a:lnTo>
                    <a:pt x="311" y="1077"/>
                  </a:lnTo>
                  <a:lnTo>
                    <a:pt x="368" y="1020"/>
                  </a:lnTo>
                  <a:lnTo>
                    <a:pt x="368" y="964"/>
                  </a:lnTo>
                  <a:lnTo>
                    <a:pt x="425" y="964"/>
                  </a:lnTo>
                  <a:lnTo>
                    <a:pt x="482" y="935"/>
                  </a:lnTo>
                  <a:lnTo>
                    <a:pt x="538" y="964"/>
                  </a:lnTo>
                  <a:lnTo>
                    <a:pt x="595" y="850"/>
                  </a:lnTo>
                  <a:lnTo>
                    <a:pt x="708" y="907"/>
                  </a:lnTo>
                  <a:lnTo>
                    <a:pt x="623" y="964"/>
                  </a:lnTo>
                  <a:lnTo>
                    <a:pt x="708" y="964"/>
                  </a:lnTo>
                  <a:lnTo>
                    <a:pt x="793" y="992"/>
                  </a:lnTo>
                  <a:lnTo>
                    <a:pt x="822" y="964"/>
                  </a:lnTo>
                  <a:lnTo>
                    <a:pt x="935" y="964"/>
                  </a:lnTo>
                  <a:lnTo>
                    <a:pt x="992" y="1020"/>
                  </a:lnTo>
                  <a:lnTo>
                    <a:pt x="1077" y="1020"/>
                  </a:lnTo>
                  <a:lnTo>
                    <a:pt x="1105" y="907"/>
                  </a:lnTo>
                  <a:lnTo>
                    <a:pt x="1105" y="822"/>
                  </a:lnTo>
                  <a:lnTo>
                    <a:pt x="1105" y="765"/>
                  </a:lnTo>
                  <a:lnTo>
                    <a:pt x="1077" y="737"/>
                  </a:lnTo>
                  <a:lnTo>
                    <a:pt x="1049" y="680"/>
                  </a:lnTo>
                  <a:lnTo>
                    <a:pt x="1134" y="595"/>
                  </a:lnTo>
                  <a:lnTo>
                    <a:pt x="1077" y="538"/>
                  </a:lnTo>
                  <a:lnTo>
                    <a:pt x="1105" y="482"/>
                  </a:lnTo>
                  <a:lnTo>
                    <a:pt x="1077" y="425"/>
                  </a:lnTo>
                  <a:lnTo>
                    <a:pt x="1020" y="368"/>
                  </a:lnTo>
                  <a:lnTo>
                    <a:pt x="992" y="255"/>
                  </a:lnTo>
                  <a:lnTo>
                    <a:pt x="935" y="227"/>
                  </a:lnTo>
                  <a:lnTo>
                    <a:pt x="907" y="113"/>
                  </a:lnTo>
                  <a:lnTo>
                    <a:pt x="90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2" name="Freeform 29"/>
            <p:cNvSpPr>
              <a:spLocks/>
            </p:cNvSpPr>
            <p:nvPr/>
          </p:nvSpPr>
          <p:spPr bwMode="auto">
            <a:xfrm>
              <a:off x="1424" y="2003"/>
              <a:ext cx="1559" cy="2410"/>
            </a:xfrm>
            <a:custGeom>
              <a:avLst/>
              <a:gdLst>
                <a:gd name="T0" fmla="*/ 0 w 1559"/>
                <a:gd name="T1" fmla="*/ 1928 h 2410"/>
                <a:gd name="T2" fmla="*/ 85 w 1559"/>
                <a:gd name="T3" fmla="*/ 2070 h 2410"/>
                <a:gd name="T4" fmla="*/ 170 w 1559"/>
                <a:gd name="T5" fmla="*/ 2240 h 2410"/>
                <a:gd name="T6" fmla="*/ 312 w 1559"/>
                <a:gd name="T7" fmla="*/ 2353 h 2410"/>
                <a:gd name="T8" fmla="*/ 538 w 1559"/>
                <a:gd name="T9" fmla="*/ 2410 h 2410"/>
                <a:gd name="T10" fmla="*/ 624 w 1559"/>
                <a:gd name="T11" fmla="*/ 2353 h 2410"/>
                <a:gd name="T12" fmla="*/ 680 w 1559"/>
                <a:gd name="T13" fmla="*/ 2325 h 2410"/>
                <a:gd name="T14" fmla="*/ 709 w 1559"/>
                <a:gd name="T15" fmla="*/ 2268 h 2410"/>
                <a:gd name="T16" fmla="*/ 907 w 1559"/>
                <a:gd name="T17" fmla="*/ 2212 h 2410"/>
                <a:gd name="T18" fmla="*/ 992 w 1559"/>
                <a:gd name="T19" fmla="*/ 2183 h 2410"/>
                <a:gd name="T20" fmla="*/ 879 w 1559"/>
                <a:gd name="T21" fmla="*/ 2042 h 2410"/>
                <a:gd name="T22" fmla="*/ 964 w 1559"/>
                <a:gd name="T23" fmla="*/ 2013 h 2410"/>
                <a:gd name="T24" fmla="*/ 1162 w 1559"/>
                <a:gd name="T25" fmla="*/ 1900 h 2410"/>
                <a:gd name="T26" fmla="*/ 1191 w 1559"/>
                <a:gd name="T27" fmla="*/ 1843 h 2410"/>
                <a:gd name="T28" fmla="*/ 1247 w 1559"/>
                <a:gd name="T29" fmla="*/ 1815 h 2410"/>
                <a:gd name="T30" fmla="*/ 1332 w 1559"/>
                <a:gd name="T31" fmla="*/ 1815 h 2410"/>
                <a:gd name="T32" fmla="*/ 1361 w 1559"/>
                <a:gd name="T33" fmla="*/ 1758 h 2410"/>
                <a:gd name="T34" fmla="*/ 1446 w 1559"/>
                <a:gd name="T35" fmla="*/ 1673 h 2410"/>
                <a:gd name="T36" fmla="*/ 1446 w 1559"/>
                <a:gd name="T37" fmla="*/ 1560 h 2410"/>
                <a:gd name="T38" fmla="*/ 1531 w 1559"/>
                <a:gd name="T39" fmla="*/ 1418 h 2410"/>
                <a:gd name="T40" fmla="*/ 1474 w 1559"/>
                <a:gd name="T41" fmla="*/ 1304 h 2410"/>
                <a:gd name="T42" fmla="*/ 1502 w 1559"/>
                <a:gd name="T43" fmla="*/ 1248 h 2410"/>
                <a:gd name="T44" fmla="*/ 1559 w 1559"/>
                <a:gd name="T45" fmla="*/ 1078 h 2410"/>
                <a:gd name="T46" fmla="*/ 1361 w 1559"/>
                <a:gd name="T47" fmla="*/ 964 h 2410"/>
                <a:gd name="T48" fmla="*/ 1304 w 1559"/>
                <a:gd name="T49" fmla="*/ 851 h 2410"/>
                <a:gd name="T50" fmla="*/ 1417 w 1559"/>
                <a:gd name="T51" fmla="*/ 596 h 2410"/>
                <a:gd name="T52" fmla="*/ 1474 w 1559"/>
                <a:gd name="T53" fmla="*/ 426 h 2410"/>
                <a:gd name="T54" fmla="*/ 1389 w 1559"/>
                <a:gd name="T55" fmla="*/ 312 h 2410"/>
                <a:gd name="T56" fmla="*/ 1304 w 1559"/>
                <a:gd name="T57" fmla="*/ 256 h 2410"/>
                <a:gd name="T58" fmla="*/ 1389 w 1559"/>
                <a:gd name="T59" fmla="*/ 171 h 2410"/>
                <a:gd name="T60" fmla="*/ 1417 w 1559"/>
                <a:gd name="T61" fmla="*/ 29 h 2410"/>
                <a:gd name="T62" fmla="*/ 1276 w 1559"/>
                <a:gd name="T63" fmla="*/ 29 h 2410"/>
                <a:gd name="T64" fmla="*/ 1191 w 1559"/>
                <a:gd name="T65" fmla="*/ 85 h 2410"/>
                <a:gd name="T66" fmla="*/ 1105 w 1559"/>
                <a:gd name="T67" fmla="*/ 114 h 2410"/>
                <a:gd name="T68" fmla="*/ 1020 w 1559"/>
                <a:gd name="T69" fmla="*/ 171 h 2410"/>
                <a:gd name="T70" fmla="*/ 907 w 1559"/>
                <a:gd name="T71" fmla="*/ 284 h 2410"/>
                <a:gd name="T72" fmla="*/ 794 w 1559"/>
                <a:gd name="T73" fmla="*/ 341 h 2410"/>
                <a:gd name="T74" fmla="*/ 765 w 1559"/>
                <a:gd name="T75" fmla="*/ 482 h 2410"/>
                <a:gd name="T76" fmla="*/ 652 w 1559"/>
                <a:gd name="T77" fmla="*/ 454 h 2410"/>
                <a:gd name="T78" fmla="*/ 538 w 1559"/>
                <a:gd name="T79" fmla="*/ 567 h 2410"/>
                <a:gd name="T80" fmla="*/ 453 w 1559"/>
                <a:gd name="T81" fmla="*/ 652 h 2410"/>
                <a:gd name="T82" fmla="*/ 538 w 1559"/>
                <a:gd name="T83" fmla="*/ 709 h 2410"/>
                <a:gd name="T84" fmla="*/ 538 w 1559"/>
                <a:gd name="T85" fmla="*/ 794 h 2410"/>
                <a:gd name="T86" fmla="*/ 538 w 1559"/>
                <a:gd name="T87" fmla="*/ 851 h 2410"/>
                <a:gd name="T88" fmla="*/ 482 w 1559"/>
                <a:gd name="T89" fmla="*/ 851 h 2410"/>
                <a:gd name="T90" fmla="*/ 482 w 1559"/>
                <a:gd name="T91" fmla="*/ 936 h 2410"/>
                <a:gd name="T92" fmla="*/ 397 w 1559"/>
                <a:gd name="T93" fmla="*/ 936 h 2410"/>
                <a:gd name="T94" fmla="*/ 453 w 1559"/>
                <a:gd name="T95" fmla="*/ 1049 h 2410"/>
                <a:gd name="T96" fmla="*/ 368 w 1559"/>
                <a:gd name="T97" fmla="*/ 1106 h 2410"/>
                <a:gd name="T98" fmla="*/ 340 w 1559"/>
                <a:gd name="T99" fmla="*/ 1219 h 2410"/>
                <a:gd name="T100" fmla="*/ 227 w 1559"/>
                <a:gd name="T101" fmla="*/ 1304 h 2410"/>
                <a:gd name="T102" fmla="*/ 85 w 1559"/>
                <a:gd name="T103" fmla="*/ 1446 h 2410"/>
                <a:gd name="T104" fmla="*/ 57 w 1559"/>
                <a:gd name="T105" fmla="*/ 1645 h 2410"/>
                <a:gd name="T106" fmla="*/ 28 w 1559"/>
                <a:gd name="T107" fmla="*/ 1786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59" h="2410">
                  <a:moveTo>
                    <a:pt x="0" y="1815"/>
                  </a:moveTo>
                  <a:lnTo>
                    <a:pt x="0" y="1928"/>
                  </a:lnTo>
                  <a:lnTo>
                    <a:pt x="28" y="2042"/>
                  </a:lnTo>
                  <a:lnTo>
                    <a:pt x="85" y="2070"/>
                  </a:lnTo>
                  <a:lnTo>
                    <a:pt x="113" y="2183"/>
                  </a:lnTo>
                  <a:lnTo>
                    <a:pt x="170" y="2240"/>
                  </a:lnTo>
                  <a:lnTo>
                    <a:pt x="198" y="2297"/>
                  </a:lnTo>
                  <a:lnTo>
                    <a:pt x="312" y="2353"/>
                  </a:lnTo>
                  <a:lnTo>
                    <a:pt x="482" y="2410"/>
                  </a:lnTo>
                  <a:lnTo>
                    <a:pt x="538" y="2410"/>
                  </a:lnTo>
                  <a:lnTo>
                    <a:pt x="567" y="2382"/>
                  </a:lnTo>
                  <a:lnTo>
                    <a:pt x="624" y="2353"/>
                  </a:lnTo>
                  <a:lnTo>
                    <a:pt x="652" y="2325"/>
                  </a:lnTo>
                  <a:lnTo>
                    <a:pt x="680" y="2325"/>
                  </a:lnTo>
                  <a:lnTo>
                    <a:pt x="680" y="2297"/>
                  </a:lnTo>
                  <a:lnTo>
                    <a:pt x="709" y="2268"/>
                  </a:lnTo>
                  <a:lnTo>
                    <a:pt x="850" y="2240"/>
                  </a:lnTo>
                  <a:lnTo>
                    <a:pt x="907" y="2212"/>
                  </a:lnTo>
                  <a:lnTo>
                    <a:pt x="935" y="2212"/>
                  </a:lnTo>
                  <a:lnTo>
                    <a:pt x="992" y="2183"/>
                  </a:lnTo>
                  <a:lnTo>
                    <a:pt x="935" y="2127"/>
                  </a:lnTo>
                  <a:lnTo>
                    <a:pt x="879" y="2042"/>
                  </a:lnTo>
                  <a:lnTo>
                    <a:pt x="935" y="2013"/>
                  </a:lnTo>
                  <a:lnTo>
                    <a:pt x="964" y="2013"/>
                  </a:lnTo>
                  <a:lnTo>
                    <a:pt x="1049" y="1900"/>
                  </a:lnTo>
                  <a:lnTo>
                    <a:pt x="1162" y="1900"/>
                  </a:lnTo>
                  <a:lnTo>
                    <a:pt x="1162" y="1871"/>
                  </a:lnTo>
                  <a:lnTo>
                    <a:pt x="1191" y="1843"/>
                  </a:lnTo>
                  <a:lnTo>
                    <a:pt x="1247" y="1843"/>
                  </a:lnTo>
                  <a:lnTo>
                    <a:pt x="1247" y="1815"/>
                  </a:lnTo>
                  <a:lnTo>
                    <a:pt x="1304" y="1786"/>
                  </a:lnTo>
                  <a:lnTo>
                    <a:pt x="1332" y="1815"/>
                  </a:lnTo>
                  <a:lnTo>
                    <a:pt x="1332" y="1758"/>
                  </a:lnTo>
                  <a:lnTo>
                    <a:pt x="1361" y="1758"/>
                  </a:lnTo>
                  <a:lnTo>
                    <a:pt x="1389" y="1701"/>
                  </a:lnTo>
                  <a:lnTo>
                    <a:pt x="1446" y="1673"/>
                  </a:lnTo>
                  <a:lnTo>
                    <a:pt x="1502" y="1616"/>
                  </a:lnTo>
                  <a:lnTo>
                    <a:pt x="1446" y="1560"/>
                  </a:lnTo>
                  <a:lnTo>
                    <a:pt x="1361" y="1503"/>
                  </a:lnTo>
                  <a:lnTo>
                    <a:pt x="1531" y="1418"/>
                  </a:lnTo>
                  <a:lnTo>
                    <a:pt x="1531" y="1361"/>
                  </a:lnTo>
                  <a:lnTo>
                    <a:pt x="1474" y="1304"/>
                  </a:lnTo>
                  <a:lnTo>
                    <a:pt x="1474" y="1276"/>
                  </a:lnTo>
                  <a:lnTo>
                    <a:pt x="1502" y="1248"/>
                  </a:lnTo>
                  <a:lnTo>
                    <a:pt x="1502" y="1163"/>
                  </a:lnTo>
                  <a:lnTo>
                    <a:pt x="1559" y="1078"/>
                  </a:lnTo>
                  <a:lnTo>
                    <a:pt x="1474" y="964"/>
                  </a:lnTo>
                  <a:lnTo>
                    <a:pt x="1361" y="964"/>
                  </a:lnTo>
                  <a:lnTo>
                    <a:pt x="1361" y="908"/>
                  </a:lnTo>
                  <a:lnTo>
                    <a:pt x="1304" y="851"/>
                  </a:lnTo>
                  <a:lnTo>
                    <a:pt x="1304" y="738"/>
                  </a:lnTo>
                  <a:lnTo>
                    <a:pt x="1417" y="596"/>
                  </a:lnTo>
                  <a:lnTo>
                    <a:pt x="1474" y="539"/>
                  </a:lnTo>
                  <a:lnTo>
                    <a:pt x="1474" y="426"/>
                  </a:lnTo>
                  <a:lnTo>
                    <a:pt x="1361" y="341"/>
                  </a:lnTo>
                  <a:lnTo>
                    <a:pt x="1389" y="312"/>
                  </a:lnTo>
                  <a:lnTo>
                    <a:pt x="1361" y="256"/>
                  </a:lnTo>
                  <a:lnTo>
                    <a:pt x="1304" y="256"/>
                  </a:lnTo>
                  <a:lnTo>
                    <a:pt x="1332" y="199"/>
                  </a:lnTo>
                  <a:lnTo>
                    <a:pt x="1389" y="171"/>
                  </a:lnTo>
                  <a:lnTo>
                    <a:pt x="1361" y="57"/>
                  </a:lnTo>
                  <a:lnTo>
                    <a:pt x="1417" y="29"/>
                  </a:lnTo>
                  <a:lnTo>
                    <a:pt x="1361" y="0"/>
                  </a:lnTo>
                  <a:lnTo>
                    <a:pt x="1276" y="29"/>
                  </a:lnTo>
                  <a:lnTo>
                    <a:pt x="1247" y="85"/>
                  </a:lnTo>
                  <a:lnTo>
                    <a:pt x="1191" y="85"/>
                  </a:lnTo>
                  <a:lnTo>
                    <a:pt x="1162" y="114"/>
                  </a:lnTo>
                  <a:lnTo>
                    <a:pt x="1105" y="114"/>
                  </a:lnTo>
                  <a:lnTo>
                    <a:pt x="1077" y="142"/>
                  </a:lnTo>
                  <a:lnTo>
                    <a:pt x="1020" y="171"/>
                  </a:lnTo>
                  <a:lnTo>
                    <a:pt x="964" y="284"/>
                  </a:lnTo>
                  <a:lnTo>
                    <a:pt x="907" y="284"/>
                  </a:lnTo>
                  <a:lnTo>
                    <a:pt x="879" y="256"/>
                  </a:lnTo>
                  <a:lnTo>
                    <a:pt x="794" y="341"/>
                  </a:lnTo>
                  <a:lnTo>
                    <a:pt x="822" y="369"/>
                  </a:lnTo>
                  <a:lnTo>
                    <a:pt x="765" y="482"/>
                  </a:lnTo>
                  <a:lnTo>
                    <a:pt x="737" y="426"/>
                  </a:lnTo>
                  <a:lnTo>
                    <a:pt x="652" y="454"/>
                  </a:lnTo>
                  <a:lnTo>
                    <a:pt x="567" y="539"/>
                  </a:lnTo>
                  <a:lnTo>
                    <a:pt x="538" y="567"/>
                  </a:lnTo>
                  <a:lnTo>
                    <a:pt x="510" y="652"/>
                  </a:lnTo>
                  <a:lnTo>
                    <a:pt x="453" y="652"/>
                  </a:lnTo>
                  <a:lnTo>
                    <a:pt x="482" y="709"/>
                  </a:lnTo>
                  <a:lnTo>
                    <a:pt x="538" y="709"/>
                  </a:lnTo>
                  <a:lnTo>
                    <a:pt x="567" y="738"/>
                  </a:lnTo>
                  <a:lnTo>
                    <a:pt x="538" y="794"/>
                  </a:lnTo>
                  <a:lnTo>
                    <a:pt x="567" y="823"/>
                  </a:lnTo>
                  <a:lnTo>
                    <a:pt x="538" y="851"/>
                  </a:lnTo>
                  <a:lnTo>
                    <a:pt x="510" y="823"/>
                  </a:lnTo>
                  <a:lnTo>
                    <a:pt x="482" y="851"/>
                  </a:lnTo>
                  <a:lnTo>
                    <a:pt x="482" y="879"/>
                  </a:lnTo>
                  <a:lnTo>
                    <a:pt x="482" y="936"/>
                  </a:lnTo>
                  <a:lnTo>
                    <a:pt x="425" y="879"/>
                  </a:lnTo>
                  <a:lnTo>
                    <a:pt x="397" y="936"/>
                  </a:lnTo>
                  <a:lnTo>
                    <a:pt x="453" y="993"/>
                  </a:lnTo>
                  <a:lnTo>
                    <a:pt x="453" y="1049"/>
                  </a:lnTo>
                  <a:lnTo>
                    <a:pt x="425" y="1106"/>
                  </a:lnTo>
                  <a:lnTo>
                    <a:pt x="368" y="1106"/>
                  </a:lnTo>
                  <a:lnTo>
                    <a:pt x="340" y="1163"/>
                  </a:lnTo>
                  <a:lnTo>
                    <a:pt x="340" y="1219"/>
                  </a:lnTo>
                  <a:lnTo>
                    <a:pt x="312" y="1219"/>
                  </a:lnTo>
                  <a:lnTo>
                    <a:pt x="227" y="1304"/>
                  </a:lnTo>
                  <a:lnTo>
                    <a:pt x="142" y="1418"/>
                  </a:lnTo>
                  <a:lnTo>
                    <a:pt x="85" y="1446"/>
                  </a:lnTo>
                  <a:lnTo>
                    <a:pt x="28" y="1588"/>
                  </a:lnTo>
                  <a:lnTo>
                    <a:pt x="57" y="1645"/>
                  </a:lnTo>
                  <a:lnTo>
                    <a:pt x="0" y="1701"/>
                  </a:lnTo>
                  <a:lnTo>
                    <a:pt x="28" y="1786"/>
                  </a:lnTo>
                  <a:lnTo>
                    <a:pt x="0" y="181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69" name="Group 53"/>
          <p:cNvGrpSpPr>
            <a:grpSpLocks/>
          </p:cNvGrpSpPr>
          <p:nvPr/>
        </p:nvGrpSpPr>
        <p:grpSpPr bwMode="auto">
          <a:xfrm>
            <a:off x="2427992" y="327452"/>
            <a:ext cx="1917442" cy="3156503"/>
            <a:chOff x="3095" y="189"/>
            <a:chExt cx="2411" cy="3969"/>
          </a:xfrm>
        </p:grpSpPr>
        <p:sp>
          <p:nvSpPr>
            <p:cNvPr id="153" name="Freeform 13"/>
            <p:cNvSpPr>
              <a:spLocks/>
            </p:cNvSpPr>
            <p:nvPr/>
          </p:nvSpPr>
          <p:spPr bwMode="auto">
            <a:xfrm>
              <a:off x="3975" y="3563"/>
              <a:ext cx="851" cy="595"/>
            </a:xfrm>
            <a:custGeom>
              <a:avLst/>
              <a:gdLst>
                <a:gd name="T0" fmla="*/ 284 w 851"/>
                <a:gd name="T1" fmla="*/ 595 h 595"/>
                <a:gd name="T2" fmla="*/ 255 w 851"/>
                <a:gd name="T3" fmla="*/ 567 h 595"/>
                <a:gd name="T4" fmla="*/ 255 w 851"/>
                <a:gd name="T5" fmla="*/ 538 h 595"/>
                <a:gd name="T6" fmla="*/ 227 w 851"/>
                <a:gd name="T7" fmla="*/ 538 h 595"/>
                <a:gd name="T8" fmla="*/ 170 w 851"/>
                <a:gd name="T9" fmla="*/ 482 h 595"/>
                <a:gd name="T10" fmla="*/ 114 w 851"/>
                <a:gd name="T11" fmla="*/ 453 h 595"/>
                <a:gd name="T12" fmla="*/ 114 w 851"/>
                <a:gd name="T13" fmla="*/ 425 h 595"/>
                <a:gd name="T14" fmla="*/ 57 w 851"/>
                <a:gd name="T15" fmla="*/ 397 h 595"/>
                <a:gd name="T16" fmla="*/ 29 w 851"/>
                <a:gd name="T17" fmla="*/ 340 h 595"/>
                <a:gd name="T18" fmla="*/ 0 w 851"/>
                <a:gd name="T19" fmla="*/ 340 h 595"/>
                <a:gd name="T20" fmla="*/ 0 w 851"/>
                <a:gd name="T21" fmla="*/ 283 h 595"/>
                <a:gd name="T22" fmla="*/ 57 w 851"/>
                <a:gd name="T23" fmla="*/ 226 h 595"/>
                <a:gd name="T24" fmla="*/ 142 w 851"/>
                <a:gd name="T25" fmla="*/ 255 h 595"/>
                <a:gd name="T26" fmla="*/ 170 w 851"/>
                <a:gd name="T27" fmla="*/ 226 h 595"/>
                <a:gd name="T28" fmla="*/ 284 w 851"/>
                <a:gd name="T29" fmla="*/ 255 h 595"/>
                <a:gd name="T30" fmla="*/ 340 w 851"/>
                <a:gd name="T31" fmla="*/ 198 h 595"/>
                <a:gd name="T32" fmla="*/ 426 w 851"/>
                <a:gd name="T33" fmla="*/ 198 h 595"/>
                <a:gd name="T34" fmla="*/ 454 w 851"/>
                <a:gd name="T35" fmla="*/ 170 h 595"/>
                <a:gd name="T36" fmla="*/ 511 w 851"/>
                <a:gd name="T37" fmla="*/ 170 h 595"/>
                <a:gd name="T38" fmla="*/ 567 w 851"/>
                <a:gd name="T39" fmla="*/ 113 h 595"/>
                <a:gd name="T40" fmla="*/ 652 w 851"/>
                <a:gd name="T41" fmla="*/ 0 h 595"/>
                <a:gd name="T42" fmla="*/ 681 w 851"/>
                <a:gd name="T43" fmla="*/ 0 h 595"/>
                <a:gd name="T44" fmla="*/ 709 w 851"/>
                <a:gd name="T45" fmla="*/ 113 h 595"/>
                <a:gd name="T46" fmla="*/ 737 w 851"/>
                <a:gd name="T47" fmla="*/ 141 h 595"/>
                <a:gd name="T48" fmla="*/ 737 w 851"/>
                <a:gd name="T49" fmla="*/ 170 h 595"/>
                <a:gd name="T50" fmla="*/ 794 w 851"/>
                <a:gd name="T51" fmla="*/ 170 h 595"/>
                <a:gd name="T52" fmla="*/ 851 w 851"/>
                <a:gd name="T53" fmla="*/ 255 h 595"/>
                <a:gd name="T54" fmla="*/ 822 w 851"/>
                <a:gd name="T55" fmla="*/ 283 h 595"/>
                <a:gd name="T56" fmla="*/ 539 w 851"/>
                <a:gd name="T57" fmla="*/ 368 h 595"/>
                <a:gd name="T58" fmla="*/ 511 w 851"/>
                <a:gd name="T59" fmla="*/ 453 h 595"/>
                <a:gd name="T60" fmla="*/ 454 w 851"/>
                <a:gd name="T61" fmla="*/ 453 h 595"/>
                <a:gd name="T62" fmla="*/ 284 w 851"/>
                <a:gd name="T63" fmla="*/ 538 h 595"/>
                <a:gd name="T64" fmla="*/ 284 w 851"/>
                <a:gd name="T65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51" h="595">
                  <a:moveTo>
                    <a:pt x="284" y="595"/>
                  </a:moveTo>
                  <a:lnTo>
                    <a:pt x="255" y="567"/>
                  </a:lnTo>
                  <a:lnTo>
                    <a:pt x="255" y="538"/>
                  </a:lnTo>
                  <a:lnTo>
                    <a:pt x="227" y="538"/>
                  </a:lnTo>
                  <a:lnTo>
                    <a:pt x="170" y="482"/>
                  </a:lnTo>
                  <a:lnTo>
                    <a:pt x="114" y="453"/>
                  </a:lnTo>
                  <a:lnTo>
                    <a:pt x="114" y="425"/>
                  </a:lnTo>
                  <a:lnTo>
                    <a:pt x="57" y="397"/>
                  </a:lnTo>
                  <a:lnTo>
                    <a:pt x="29" y="340"/>
                  </a:lnTo>
                  <a:lnTo>
                    <a:pt x="0" y="340"/>
                  </a:lnTo>
                  <a:lnTo>
                    <a:pt x="0" y="283"/>
                  </a:lnTo>
                  <a:lnTo>
                    <a:pt x="57" y="226"/>
                  </a:lnTo>
                  <a:lnTo>
                    <a:pt x="142" y="255"/>
                  </a:lnTo>
                  <a:lnTo>
                    <a:pt x="170" y="226"/>
                  </a:lnTo>
                  <a:lnTo>
                    <a:pt x="284" y="255"/>
                  </a:lnTo>
                  <a:lnTo>
                    <a:pt x="340" y="198"/>
                  </a:lnTo>
                  <a:lnTo>
                    <a:pt x="426" y="198"/>
                  </a:lnTo>
                  <a:lnTo>
                    <a:pt x="454" y="170"/>
                  </a:lnTo>
                  <a:lnTo>
                    <a:pt x="511" y="170"/>
                  </a:lnTo>
                  <a:lnTo>
                    <a:pt x="567" y="113"/>
                  </a:lnTo>
                  <a:lnTo>
                    <a:pt x="652" y="0"/>
                  </a:lnTo>
                  <a:lnTo>
                    <a:pt x="681" y="0"/>
                  </a:lnTo>
                  <a:lnTo>
                    <a:pt x="709" y="113"/>
                  </a:lnTo>
                  <a:lnTo>
                    <a:pt x="737" y="141"/>
                  </a:lnTo>
                  <a:lnTo>
                    <a:pt x="737" y="170"/>
                  </a:lnTo>
                  <a:lnTo>
                    <a:pt x="794" y="170"/>
                  </a:lnTo>
                  <a:lnTo>
                    <a:pt x="851" y="255"/>
                  </a:lnTo>
                  <a:lnTo>
                    <a:pt x="822" y="283"/>
                  </a:lnTo>
                  <a:lnTo>
                    <a:pt x="539" y="368"/>
                  </a:lnTo>
                  <a:lnTo>
                    <a:pt x="511" y="453"/>
                  </a:lnTo>
                  <a:lnTo>
                    <a:pt x="454" y="453"/>
                  </a:lnTo>
                  <a:lnTo>
                    <a:pt x="284" y="538"/>
                  </a:lnTo>
                  <a:lnTo>
                    <a:pt x="284" y="59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4" name="Freeform 30"/>
            <p:cNvSpPr>
              <a:spLocks/>
            </p:cNvSpPr>
            <p:nvPr/>
          </p:nvSpPr>
          <p:spPr bwMode="auto">
            <a:xfrm>
              <a:off x="3095" y="189"/>
              <a:ext cx="1532" cy="3657"/>
            </a:xfrm>
            <a:custGeom>
              <a:avLst/>
              <a:gdLst>
                <a:gd name="T0" fmla="*/ 29 w 1532"/>
                <a:gd name="T1" fmla="*/ 1641 h 3657"/>
                <a:gd name="T2" fmla="*/ 0 w 1532"/>
                <a:gd name="T3" fmla="*/ 1727 h 3657"/>
                <a:gd name="T4" fmla="*/ 141 w 1532"/>
                <a:gd name="T5" fmla="*/ 1842 h 3657"/>
                <a:gd name="T6" fmla="*/ 226 w 1532"/>
                <a:gd name="T7" fmla="*/ 2013 h 3657"/>
                <a:gd name="T8" fmla="*/ 283 w 1532"/>
                <a:gd name="T9" fmla="*/ 2099 h 3657"/>
                <a:gd name="T10" fmla="*/ 454 w 1532"/>
                <a:gd name="T11" fmla="*/ 2126 h 3657"/>
                <a:gd name="T12" fmla="*/ 538 w 1532"/>
                <a:gd name="T13" fmla="*/ 2183 h 3657"/>
                <a:gd name="T14" fmla="*/ 511 w 1532"/>
                <a:gd name="T15" fmla="*/ 2237 h 3657"/>
                <a:gd name="T16" fmla="*/ 453 w 1532"/>
                <a:gd name="T17" fmla="*/ 2349 h 3657"/>
                <a:gd name="T18" fmla="*/ 481 w 1532"/>
                <a:gd name="T19" fmla="*/ 2381 h 3657"/>
                <a:gd name="T20" fmla="*/ 511 w 1532"/>
                <a:gd name="T21" fmla="*/ 2439 h 3657"/>
                <a:gd name="T22" fmla="*/ 568 w 1532"/>
                <a:gd name="T23" fmla="*/ 2352 h 3657"/>
                <a:gd name="T24" fmla="*/ 681 w 1532"/>
                <a:gd name="T25" fmla="*/ 2519 h 3657"/>
                <a:gd name="T26" fmla="*/ 625 w 1532"/>
                <a:gd name="T27" fmla="*/ 2609 h 3657"/>
                <a:gd name="T28" fmla="*/ 427 w 1532"/>
                <a:gd name="T29" fmla="*/ 2691 h 3657"/>
                <a:gd name="T30" fmla="*/ 454 w 1532"/>
                <a:gd name="T31" fmla="*/ 2889 h 3657"/>
                <a:gd name="T32" fmla="*/ 538 w 1532"/>
                <a:gd name="T33" fmla="*/ 3060 h 3657"/>
                <a:gd name="T34" fmla="*/ 484 w 1532"/>
                <a:gd name="T35" fmla="*/ 3201 h 3657"/>
                <a:gd name="T36" fmla="*/ 456 w 1532"/>
                <a:gd name="T37" fmla="*/ 3315 h 3657"/>
                <a:gd name="T38" fmla="*/ 513 w 1532"/>
                <a:gd name="T39" fmla="*/ 3402 h 3657"/>
                <a:gd name="T40" fmla="*/ 565 w 1532"/>
                <a:gd name="T41" fmla="*/ 3372 h 3657"/>
                <a:gd name="T42" fmla="*/ 568 w 1532"/>
                <a:gd name="T43" fmla="*/ 3429 h 3657"/>
                <a:gd name="T44" fmla="*/ 681 w 1532"/>
                <a:gd name="T45" fmla="*/ 3428 h 3657"/>
                <a:gd name="T46" fmla="*/ 768 w 1532"/>
                <a:gd name="T47" fmla="*/ 3485 h 3657"/>
                <a:gd name="T48" fmla="*/ 793 w 1532"/>
                <a:gd name="T49" fmla="*/ 3573 h 3657"/>
                <a:gd name="T50" fmla="*/ 852 w 1532"/>
                <a:gd name="T51" fmla="*/ 3599 h 3657"/>
                <a:gd name="T52" fmla="*/ 879 w 1532"/>
                <a:gd name="T53" fmla="*/ 3657 h 3657"/>
                <a:gd name="T54" fmla="*/ 1023 w 1532"/>
                <a:gd name="T55" fmla="*/ 3627 h 3657"/>
                <a:gd name="T56" fmla="*/ 1165 w 1532"/>
                <a:gd name="T57" fmla="*/ 3629 h 3657"/>
                <a:gd name="T58" fmla="*/ 1305 w 1532"/>
                <a:gd name="T59" fmla="*/ 3572 h 3657"/>
                <a:gd name="T60" fmla="*/ 1392 w 1532"/>
                <a:gd name="T61" fmla="*/ 3543 h 3657"/>
                <a:gd name="T62" fmla="*/ 1532 w 1532"/>
                <a:gd name="T63" fmla="*/ 3374 h 3657"/>
                <a:gd name="T64" fmla="*/ 1532 w 1532"/>
                <a:gd name="T65" fmla="*/ 3118 h 3657"/>
                <a:gd name="T66" fmla="*/ 1447 w 1532"/>
                <a:gd name="T67" fmla="*/ 2892 h 3657"/>
                <a:gd name="T68" fmla="*/ 1362 w 1532"/>
                <a:gd name="T69" fmla="*/ 2750 h 3657"/>
                <a:gd name="T70" fmla="*/ 1306 w 1532"/>
                <a:gd name="T71" fmla="*/ 2466 h 3657"/>
                <a:gd name="T72" fmla="*/ 1306 w 1532"/>
                <a:gd name="T73" fmla="*/ 2126 h 3657"/>
                <a:gd name="T74" fmla="*/ 1249 w 1532"/>
                <a:gd name="T75" fmla="*/ 1814 h 3657"/>
                <a:gd name="T76" fmla="*/ 1164 w 1532"/>
                <a:gd name="T77" fmla="*/ 1786 h 3657"/>
                <a:gd name="T78" fmla="*/ 937 w 1532"/>
                <a:gd name="T79" fmla="*/ 1758 h 3657"/>
                <a:gd name="T80" fmla="*/ 824 w 1532"/>
                <a:gd name="T81" fmla="*/ 1758 h 3657"/>
                <a:gd name="T82" fmla="*/ 739 w 1532"/>
                <a:gd name="T83" fmla="*/ 1673 h 3657"/>
                <a:gd name="T84" fmla="*/ 739 w 1532"/>
                <a:gd name="T85" fmla="*/ 1503 h 3657"/>
                <a:gd name="T86" fmla="*/ 767 w 1532"/>
                <a:gd name="T87" fmla="*/ 1276 h 3657"/>
                <a:gd name="T88" fmla="*/ 710 w 1532"/>
                <a:gd name="T89" fmla="*/ 1049 h 3657"/>
                <a:gd name="T90" fmla="*/ 795 w 1532"/>
                <a:gd name="T91" fmla="*/ 936 h 3657"/>
                <a:gd name="T92" fmla="*/ 824 w 1532"/>
                <a:gd name="T93" fmla="*/ 709 h 3657"/>
                <a:gd name="T94" fmla="*/ 767 w 1532"/>
                <a:gd name="T95" fmla="*/ 510 h 3657"/>
                <a:gd name="T96" fmla="*/ 682 w 1532"/>
                <a:gd name="T97" fmla="*/ 312 h 3657"/>
                <a:gd name="T98" fmla="*/ 682 w 1532"/>
                <a:gd name="T99" fmla="*/ 198 h 3657"/>
                <a:gd name="T100" fmla="*/ 654 w 1532"/>
                <a:gd name="T101" fmla="*/ 57 h 3657"/>
                <a:gd name="T102" fmla="*/ 483 w 1532"/>
                <a:gd name="T103" fmla="*/ 142 h 3657"/>
                <a:gd name="T104" fmla="*/ 455 w 1532"/>
                <a:gd name="T105" fmla="*/ 369 h 3657"/>
                <a:gd name="T106" fmla="*/ 313 w 1532"/>
                <a:gd name="T107" fmla="*/ 425 h 3657"/>
                <a:gd name="T108" fmla="*/ 342 w 1532"/>
                <a:gd name="T109" fmla="*/ 539 h 3657"/>
                <a:gd name="T110" fmla="*/ 257 w 1532"/>
                <a:gd name="T111" fmla="*/ 794 h 3657"/>
                <a:gd name="T112" fmla="*/ 313 w 1532"/>
                <a:gd name="T113" fmla="*/ 936 h 3657"/>
                <a:gd name="T114" fmla="*/ 172 w 1532"/>
                <a:gd name="T115" fmla="*/ 1049 h 3657"/>
                <a:gd name="T116" fmla="*/ 285 w 1532"/>
                <a:gd name="T117" fmla="*/ 1191 h 3657"/>
                <a:gd name="T118" fmla="*/ 313 w 1532"/>
                <a:gd name="T119" fmla="*/ 1332 h 3657"/>
                <a:gd name="T120" fmla="*/ 172 w 1532"/>
                <a:gd name="T121" fmla="*/ 1474 h 3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32" h="3657">
                  <a:moveTo>
                    <a:pt x="58" y="1531"/>
                  </a:moveTo>
                  <a:lnTo>
                    <a:pt x="29" y="1641"/>
                  </a:lnTo>
                  <a:lnTo>
                    <a:pt x="31" y="1671"/>
                  </a:lnTo>
                  <a:lnTo>
                    <a:pt x="0" y="1727"/>
                  </a:lnTo>
                  <a:lnTo>
                    <a:pt x="85" y="1814"/>
                  </a:lnTo>
                  <a:lnTo>
                    <a:pt x="141" y="1842"/>
                  </a:lnTo>
                  <a:lnTo>
                    <a:pt x="225" y="1928"/>
                  </a:lnTo>
                  <a:lnTo>
                    <a:pt x="226" y="2013"/>
                  </a:lnTo>
                  <a:lnTo>
                    <a:pt x="285" y="2039"/>
                  </a:lnTo>
                  <a:lnTo>
                    <a:pt x="283" y="2099"/>
                  </a:lnTo>
                  <a:lnTo>
                    <a:pt x="397" y="2072"/>
                  </a:lnTo>
                  <a:lnTo>
                    <a:pt x="454" y="2126"/>
                  </a:lnTo>
                  <a:lnTo>
                    <a:pt x="483" y="2126"/>
                  </a:lnTo>
                  <a:lnTo>
                    <a:pt x="538" y="2183"/>
                  </a:lnTo>
                  <a:lnTo>
                    <a:pt x="510" y="2211"/>
                  </a:lnTo>
                  <a:lnTo>
                    <a:pt x="511" y="2237"/>
                  </a:lnTo>
                  <a:lnTo>
                    <a:pt x="426" y="2295"/>
                  </a:lnTo>
                  <a:lnTo>
                    <a:pt x="453" y="2349"/>
                  </a:lnTo>
                  <a:lnTo>
                    <a:pt x="426" y="2382"/>
                  </a:lnTo>
                  <a:lnTo>
                    <a:pt x="481" y="2381"/>
                  </a:lnTo>
                  <a:lnTo>
                    <a:pt x="483" y="2436"/>
                  </a:lnTo>
                  <a:lnTo>
                    <a:pt x="511" y="2439"/>
                  </a:lnTo>
                  <a:lnTo>
                    <a:pt x="537" y="2381"/>
                  </a:lnTo>
                  <a:lnTo>
                    <a:pt x="568" y="2352"/>
                  </a:lnTo>
                  <a:lnTo>
                    <a:pt x="625" y="2382"/>
                  </a:lnTo>
                  <a:lnTo>
                    <a:pt x="681" y="2519"/>
                  </a:lnTo>
                  <a:lnTo>
                    <a:pt x="655" y="2607"/>
                  </a:lnTo>
                  <a:lnTo>
                    <a:pt x="625" y="2609"/>
                  </a:lnTo>
                  <a:lnTo>
                    <a:pt x="538" y="2691"/>
                  </a:lnTo>
                  <a:lnTo>
                    <a:pt x="427" y="2691"/>
                  </a:lnTo>
                  <a:lnTo>
                    <a:pt x="481" y="2835"/>
                  </a:lnTo>
                  <a:lnTo>
                    <a:pt x="454" y="2889"/>
                  </a:lnTo>
                  <a:lnTo>
                    <a:pt x="453" y="2976"/>
                  </a:lnTo>
                  <a:lnTo>
                    <a:pt x="538" y="3060"/>
                  </a:lnTo>
                  <a:lnTo>
                    <a:pt x="514" y="3173"/>
                  </a:lnTo>
                  <a:lnTo>
                    <a:pt x="484" y="3201"/>
                  </a:lnTo>
                  <a:lnTo>
                    <a:pt x="483" y="3255"/>
                  </a:lnTo>
                  <a:lnTo>
                    <a:pt x="456" y="3315"/>
                  </a:lnTo>
                  <a:lnTo>
                    <a:pt x="453" y="3345"/>
                  </a:lnTo>
                  <a:lnTo>
                    <a:pt x="513" y="3402"/>
                  </a:lnTo>
                  <a:lnTo>
                    <a:pt x="541" y="3401"/>
                  </a:lnTo>
                  <a:lnTo>
                    <a:pt x="565" y="3372"/>
                  </a:lnTo>
                  <a:lnTo>
                    <a:pt x="592" y="3375"/>
                  </a:lnTo>
                  <a:lnTo>
                    <a:pt x="568" y="3429"/>
                  </a:lnTo>
                  <a:lnTo>
                    <a:pt x="625" y="3399"/>
                  </a:lnTo>
                  <a:lnTo>
                    <a:pt x="681" y="3428"/>
                  </a:lnTo>
                  <a:lnTo>
                    <a:pt x="738" y="3486"/>
                  </a:lnTo>
                  <a:lnTo>
                    <a:pt x="768" y="3485"/>
                  </a:lnTo>
                  <a:lnTo>
                    <a:pt x="793" y="3539"/>
                  </a:lnTo>
                  <a:lnTo>
                    <a:pt x="793" y="3573"/>
                  </a:lnTo>
                  <a:lnTo>
                    <a:pt x="823" y="3600"/>
                  </a:lnTo>
                  <a:lnTo>
                    <a:pt x="852" y="3599"/>
                  </a:lnTo>
                  <a:lnTo>
                    <a:pt x="877" y="3624"/>
                  </a:lnTo>
                  <a:lnTo>
                    <a:pt x="879" y="3657"/>
                  </a:lnTo>
                  <a:lnTo>
                    <a:pt x="937" y="3600"/>
                  </a:lnTo>
                  <a:lnTo>
                    <a:pt x="1023" y="3627"/>
                  </a:lnTo>
                  <a:lnTo>
                    <a:pt x="1050" y="3600"/>
                  </a:lnTo>
                  <a:lnTo>
                    <a:pt x="1165" y="3629"/>
                  </a:lnTo>
                  <a:lnTo>
                    <a:pt x="1218" y="3573"/>
                  </a:lnTo>
                  <a:lnTo>
                    <a:pt x="1305" y="3572"/>
                  </a:lnTo>
                  <a:lnTo>
                    <a:pt x="1333" y="3545"/>
                  </a:lnTo>
                  <a:lnTo>
                    <a:pt x="1392" y="3543"/>
                  </a:lnTo>
                  <a:lnTo>
                    <a:pt x="1449" y="3485"/>
                  </a:lnTo>
                  <a:lnTo>
                    <a:pt x="1532" y="3374"/>
                  </a:lnTo>
                  <a:lnTo>
                    <a:pt x="1504" y="3260"/>
                  </a:lnTo>
                  <a:lnTo>
                    <a:pt x="1532" y="3118"/>
                  </a:lnTo>
                  <a:lnTo>
                    <a:pt x="1532" y="2977"/>
                  </a:lnTo>
                  <a:lnTo>
                    <a:pt x="1447" y="2892"/>
                  </a:lnTo>
                  <a:lnTo>
                    <a:pt x="1334" y="2863"/>
                  </a:lnTo>
                  <a:lnTo>
                    <a:pt x="1362" y="2750"/>
                  </a:lnTo>
                  <a:lnTo>
                    <a:pt x="1334" y="2523"/>
                  </a:lnTo>
                  <a:lnTo>
                    <a:pt x="1306" y="2466"/>
                  </a:lnTo>
                  <a:lnTo>
                    <a:pt x="1391" y="2353"/>
                  </a:lnTo>
                  <a:lnTo>
                    <a:pt x="1306" y="2126"/>
                  </a:lnTo>
                  <a:lnTo>
                    <a:pt x="1249" y="2013"/>
                  </a:lnTo>
                  <a:lnTo>
                    <a:pt x="1249" y="1814"/>
                  </a:lnTo>
                  <a:lnTo>
                    <a:pt x="1220" y="1758"/>
                  </a:lnTo>
                  <a:lnTo>
                    <a:pt x="1164" y="1786"/>
                  </a:lnTo>
                  <a:lnTo>
                    <a:pt x="1079" y="1701"/>
                  </a:lnTo>
                  <a:lnTo>
                    <a:pt x="937" y="1758"/>
                  </a:lnTo>
                  <a:lnTo>
                    <a:pt x="880" y="1814"/>
                  </a:lnTo>
                  <a:lnTo>
                    <a:pt x="824" y="1758"/>
                  </a:lnTo>
                  <a:lnTo>
                    <a:pt x="767" y="1758"/>
                  </a:lnTo>
                  <a:lnTo>
                    <a:pt x="739" y="1673"/>
                  </a:lnTo>
                  <a:lnTo>
                    <a:pt x="767" y="1616"/>
                  </a:lnTo>
                  <a:lnTo>
                    <a:pt x="739" y="1503"/>
                  </a:lnTo>
                  <a:lnTo>
                    <a:pt x="654" y="1446"/>
                  </a:lnTo>
                  <a:lnTo>
                    <a:pt x="767" y="1276"/>
                  </a:lnTo>
                  <a:lnTo>
                    <a:pt x="767" y="1106"/>
                  </a:lnTo>
                  <a:lnTo>
                    <a:pt x="710" y="1049"/>
                  </a:lnTo>
                  <a:lnTo>
                    <a:pt x="710" y="964"/>
                  </a:lnTo>
                  <a:lnTo>
                    <a:pt x="795" y="936"/>
                  </a:lnTo>
                  <a:lnTo>
                    <a:pt x="795" y="765"/>
                  </a:lnTo>
                  <a:lnTo>
                    <a:pt x="824" y="709"/>
                  </a:lnTo>
                  <a:lnTo>
                    <a:pt x="767" y="624"/>
                  </a:lnTo>
                  <a:lnTo>
                    <a:pt x="767" y="510"/>
                  </a:lnTo>
                  <a:lnTo>
                    <a:pt x="739" y="454"/>
                  </a:lnTo>
                  <a:lnTo>
                    <a:pt x="682" y="312"/>
                  </a:lnTo>
                  <a:lnTo>
                    <a:pt x="739" y="255"/>
                  </a:lnTo>
                  <a:lnTo>
                    <a:pt x="682" y="198"/>
                  </a:lnTo>
                  <a:lnTo>
                    <a:pt x="654" y="113"/>
                  </a:lnTo>
                  <a:lnTo>
                    <a:pt x="654" y="57"/>
                  </a:lnTo>
                  <a:lnTo>
                    <a:pt x="625" y="0"/>
                  </a:lnTo>
                  <a:lnTo>
                    <a:pt x="483" y="142"/>
                  </a:lnTo>
                  <a:lnTo>
                    <a:pt x="512" y="198"/>
                  </a:lnTo>
                  <a:lnTo>
                    <a:pt x="455" y="369"/>
                  </a:lnTo>
                  <a:lnTo>
                    <a:pt x="370" y="340"/>
                  </a:lnTo>
                  <a:lnTo>
                    <a:pt x="313" y="425"/>
                  </a:lnTo>
                  <a:lnTo>
                    <a:pt x="285" y="482"/>
                  </a:lnTo>
                  <a:lnTo>
                    <a:pt x="342" y="539"/>
                  </a:lnTo>
                  <a:lnTo>
                    <a:pt x="285" y="624"/>
                  </a:lnTo>
                  <a:lnTo>
                    <a:pt x="257" y="794"/>
                  </a:lnTo>
                  <a:lnTo>
                    <a:pt x="342" y="822"/>
                  </a:lnTo>
                  <a:lnTo>
                    <a:pt x="313" y="936"/>
                  </a:lnTo>
                  <a:lnTo>
                    <a:pt x="313" y="992"/>
                  </a:lnTo>
                  <a:lnTo>
                    <a:pt x="172" y="1049"/>
                  </a:lnTo>
                  <a:lnTo>
                    <a:pt x="200" y="1162"/>
                  </a:lnTo>
                  <a:lnTo>
                    <a:pt x="285" y="1191"/>
                  </a:lnTo>
                  <a:lnTo>
                    <a:pt x="228" y="1247"/>
                  </a:lnTo>
                  <a:lnTo>
                    <a:pt x="313" y="1332"/>
                  </a:lnTo>
                  <a:lnTo>
                    <a:pt x="228" y="1503"/>
                  </a:lnTo>
                  <a:lnTo>
                    <a:pt x="172" y="1474"/>
                  </a:lnTo>
                  <a:lnTo>
                    <a:pt x="58" y="153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5" name="Freeform 31"/>
            <p:cNvSpPr>
              <a:spLocks/>
            </p:cNvSpPr>
            <p:nvPr/>
          </p:nvSpPr>
          <p:spPr bwMode="auto">
            <a:xfrm>
              <a:off x="4401" y="2542"/>
              <a:ext cx="1105" cy="1276"/>
            </a:xfrm>
            <a:custGeom>
              <a:avLst/>
              <a:gdLst>
                <a:gd name="T0" fmla="*/ 368 w 1105"/>
                <a:gd name="T1" fmla="*/ 1191 h 1276"/>
                <a:gd name="T2" fmla="*/ 311 w 1105"/>
                <a:gd name="T3" fmla="*/ 1162 h 1276"/>
                <a:gd name="T4" fmla="*/ 255 w 1105"/>
                <a:gd name="T5" fmla="*/ 1021 h 1276"/>
                <a:gd name="T6" fmla="*/ 198 w 1105"/>
                <a:gd name="T7" fmla="*/ 907 h 1276"/>
                <a:gd name="T8" fmla="*/ 226 w 1105"/>
                <a:gd name="T9" fmla="*/ 624 h 1276"/>
                <a:gd name="T10" fmla="*/ 28 w 1105"/>
                <a:gd name="T11" fmla="*/ 510 h 1276"/>
                <a:gd name="T12" fmla="*/ 28 w 1105"/>
                <a:gd name="T13" fmla="*/ 170 h 1276"/>
                <a:gd name="T14" fmla="*/ 85 w 1105"/>
                <a:gd name="T15" fmla="*/ 0 h 1276"/>
                <a:gd name="T16" fmla="*/ 198 w 1105"/>
                <a:gd name="T17" fmla="*/ 113 h 1276"/>
                <a:gd name="T18" fmla="*/ 340 w 1105"/>
                <a:gd name="T19" fmla="*/ 113 h 1276"/>
                <a:gd name="T20" fmla="*/ 481 w 1105"/>
                <a:gd name="T21" fmla="*/ 199 h 1276"/>
                <a:gd name="T22" fmla="*/ 567 w 1105"/>
                <a:gd name="T23" fmla="*/ 28 h 1276"/>
                <a:gd name="T24" fmla="*/ 567 w 1105"/>
                <a:gd name="T25" fmla="*/ 113 h 1276"/>
                <a:gd name="T26" fmla="*/ 623 w 1105"/>
                <a:gd name="T27" fmla="*/ 199 h 1276"/>
                <a:gd name="T28" fmla="*/ 680 w 1105"/>
                <a:gd name="T29" fmla="*/ 284 h 1276"/>
                <a:gd name="T30" fmla="*/ 765 w 1105"/>
                <a:gd name="T31" fmla="*/ 255 h 1276"/>
                <a:gd name="T32" fmla="*/ 765 w 1105"/>
                <a:gd name="T33" fmla="*/ 312 h 1276"/>
                <a:gd name="T34" fmla="*/ 822 w 1105"/>
                <a:gd name="T35" fmla="*/ 284 h 1276"/>
                <a:gd name="T36" fmla="*/ 935 w 1105"/>
                <a:gd name="T37" fmla="*/ 312 h 1276"/>
                <a:gd name="T38" fmla="*/ 992 w 1105"/>
                <a:gd name="T39" fmla="*/ 397 h 1276"/>
                <a:gd name="T40" fmla="*/ 1077 w 1105"/>
                <a:gd name="T41" fmla="*/ 369 h 1276"/>
                <a:gd name="T42" fmla="*/ 1105 w 1105"/>
                <a:gd name="T43" fmla="*/ 482 h 1276"/>
                <a:gd name="T44" fmla="*/ 822 w 1105"/>
                <a:gd name="T45" fmla="*/ 510 h 1276"/>
                <a:gd name="T46" fmla="*/ 680 w 1105"/>
                <a:gd name="T47" fmla="*/ 765 h 1276"/>
                <a:gd name="T48" fmla="*/ 595 w 1105"/>
                <a:gd name="T49" fmla="*/ 879 h 1276"/>
                <a:gd name="T50" fmla="*/ 481 w 1105"/>
                <a:gd name="T51" fmla="*/ 1021 h 1276"/>
                <a:gd name="T52" fmla="*/ 538 w 1105"/>
                <a:gd name="T53" fmla="*/ 1162 h 1276"/>
                <a:gd name="T54" fmla="*/ 567 w 1105"/>
                <a:gd name="T55" fmla="*/ 1106 h 1276"/>
                <a:gd name="T56" fmla="*/ 510 w 1105"/>
                <a:gd name="T57" fmla="*/ 1021 h 1276"/>
                <a:gd name="T58" fmla="*/ 567 w 1105"/>
                <a:gd name="T59" fmla="*/ 964 h 1276"/>
                <a:gd name="T60" fmla="*/ 652 w 1105"/>
                <a:gd name="T61" fmla="*/ 1021 h 1276"/>
                <a:gd name="T62" fmla="*/ 567 w 1105"/>
                <a:gd name="T63" fmla="*/ 1191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5" h="1276">
                  <a:moveTo>
                    <a:pt x="425" y="1276"/>
                  </a:moveTo>
                  <a:lnTo>
                    <a:pt x="368" y="1191"/>
                  </a:lnTo>
                  <a:lnTo>
                    <a:pt x="311" y="1191"/>
                  </a:lnTo>
                  <a:lnTo>
                    <a:pt x="311" y="1162"/>
                  </a:lnTo>
                  <a:lnTo>
                    <a:pt x="283" y="1134"/>
                  </a:lnTo>
                  <a:lnTo>
                    <a:pt x="255" y="1021"/>
                  </a:lnTo>
                  <a:lnTo>
                    <a:pt x="226" y="1021"/>
                  </a:lnTo>
                  <a:lnTo>
                    <a:pt x="198" y="907"/>
                  </a:lnTo>
                  <a:lnTo>
                    <a:pt x="226" y="765"/>
                  </a:lnTo>
                  <a:lnTo>
                    <a:pt x="226" y="624"/>
                  </a:lnTo>
                  <a:lnTo>
                    <a:pt x="141" y="539"/>
                  </a:lnTo>
                  <a:lnTo>
                    <a:pt x="28" y="510"/>
                  </a:lnTo>
                  <a:lnTo>
                    <a:pt x="56" y="397"/>
                  </a:lnTo>
                  <a:lnTo>
                    <a:pt x="28" y="170"/>
                  </a:lnTo>
                  <a:lnTo>
                    <a:pt x="0" y="113"/>
                  </a:lnTo>
                  <a:lnTo>
                    <a:pt x="85" y="0"/>
                  </a:lnTo>
                  <a:lnTo>
                    <a:pt x="170" y="57"/>
                  </a:lnTo>
                  <a:lnTo>
                    <a:pt x="198" y="113"/>
                  </a:lnTo>
                  <a:lnTo>
                    <a:pt x="226" y="142"/>
                  </a:lnTo>
                  <a:lnTo>
                    <a:pt x="340" y="113"/>
                  </a:lnTo>
                  <a:lnTo>
                    <a:pt x="425" y="142"/>
                  </a:lnTo>
                  <a:lnTo>
                    <a:pt x="481" y="199"/>
                  </a:lnTo>
                  <a:lnTo>
                    <a:pt x="538" y="85"/>
                  </a:lnTo>
                  <a:lnTo>
                    <a:pt x="567" y="28"/>
                  </a:lnTo>
                  <a:lnTo>
                    <a:pt x="595" y="28"/>
                  </a:lnTo>
                  <a:lnTo>
                    <a:pt x="567" y="113"/>
                  </a:lnTo>
                  <a:lnTo>
                    <a:pt x="623" y="142"/>
                  </a:lnTo>
                  <a:lnTo>
                    <a:pt x="623" y="199"/>
                  </a:lnTo>
                  <a:lnTo>
                    <a:pt x="652" y="227"/>
                  </a:lnTo>
                  <a:lnTo>
                    <a:pt x="680" y="284"/>
                  </a:lnTo>
                  <a:lnTo>
                    <a:pt x="737" y="284"/>
                  </a:lnTo>
                  <a:lnTo>
                    <a:pt x="765" y="255"/>
                  </a:lnTo>
                  <a:lnTo>
                    <a:pt x="793" y="284"/>
                  </a:lnTo>
                  <a:lnTo>
                    <a:pt x="765" y="312"/>
                  </a:lnTo>
                  <a:lnTo>
                    <a:pt x="793" y="312"/>
                  </a:lnTo>
                  <a:lnTo>
                    <a:pt x="822" y="284"/>
                  </a:lnTo>
                  <a:lnTo>
                    <a:pt x="878" y="340"/>
                  </a:lnTo>
                  <a:lnTo>
                    <a:pt x="935" y="312"/>
                  </a:lnTo>
                  <a:lnTo>
                    <a:pt x="963" y="397"/>
                  </a:lnTo>
                  <a:lnTo>
                    <a:pt x="992" y="397"/>
                  </a:lnTo>
                  <a:lnTo>
                    <a:pt x="1020" y="369"/>
                  </a:lnTo>
                  <a:lnTo>
                    <a:pt x="1077" y="369"/>
                  </a:lnTo>
                  <a:lnTo>
                    <a:pt x="1077" y="454"/>
                  </a:lnTo>
                  <a:lnTo>
                    <a:pt x="1105" y="482"/>
                  </a:lnTo>
                  <a:lnTo>
                    <a:pt x="963" y="482"/>
                  </a:lnTo>
                  <a:lnTo>
                    <a:pt x="822" y="510"/>
                  </a:lnTo>
                  <a:lnTo>
                    <a:pt x="737" y="567"/>
                  </a:lnTo>
                  <a:lnTo>
                    <a:pt x="680" y="765"/>
                  </a:lnTo>
                  <a:lnTo>
                    <a:pt x="567" y="851"/>
                  </a:lnTo>
                  <a:lnTo>
                    <a:pt x="595" y="879"/>
                  </a:lnTo>
                  <a:lnTo>
                    <a:pt x="510" y="936"/>
                  </a:lnTo>
                  <a:lnTo>
                    <a:pt x="481" y="1021"/>
                  </a:lnTo>
                  <a:lnTo>
                    <a:pt x="510" y="1134"/>
                  </a:lnTo>
                  <a:lnTo>
                    <a:pt x="538" y="1162"/>
                  </a:lnTo>
                  <a:lnTo>
                    <a:pt x="538" y="1134"/>
                  </a:lnTo>
                  <a:lnTo>
                    <a:pt x="567" y="1106"/>
                  </a:lnTo>
                  <a:lnTo>
                    <a:pt x="510" y="1077"/>
                  </a:lnTo>
                  <a:lnTo>
                    <a:pt x="510" y="1021"/>
                  </a:lnTo>
                  <a:lnTo>
                    <a:pt x="595" y="1021"/>
                  </a:lnTo>
                  <a:lnTo>
                    <a:pt x="567" y="964"/>
                  </a:lnTo>
                  <a:lnTo>
                    <a:pt x="595" y="964"/>
                  </a:lnTo>
                  <a:lnTo>
                    <a:pt x="652" y="1021"/>
                  </a:lnTo>
                  <a:lnTo>
                    <a:pt x="623" y="1106"/>
                  </a:lnTo>
                  <a:lnTo>
                    <a:pt x="567" y="1191"/>
                  </a:lnTo>
                  <a:lnTo>
                    <a:pt x="425" y="127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70" name="Group 57"/>
          <p:cNvGrpSpPr>
            <a:grpSpLocks/>
          </p:cNvGrpSpPr>
          <p:nvPr/>
        </p:nvGrpSpPr>
        <p:grpSpPr bwMode="auto">
          <a:xfrm>
            <a:off x="332405" y="1183978"/>
            <a:ext cx="5771414" cy="3585164"/>
            <a:chOff x="460" y="1266"/>
            <a:chExt cx="7257" cy="4508"/>
          </a:xfrm>
        </p:grpSpPr>
        <p:sp>
          <p:nvSpPr>
            <p:cNvPr id="118" name="Freeform 8"/>
            <p:cNvSpPr>
              <a:spLocks/>
            </p:cNvSpPr>
            <p:nvPr/>
          </p:nvSpPr>
          <p:spPr bwMode="auto">
            <a:xfrm>
              <a:off x="4089" y="4045"/>
              <a:ext cx="56" cy="1"/>
            </a:xfrm>
            <a:custGeom>
              <a:avLst/>
              <a:gdLst>
                <a:gd name="T0" fmla="*/ 56 w 56"/>
                <a:gd name="T1" fmla="*/ 0 h 1"/>
                <a:gd name="T2" fmla="*/ 0 w 56"/>
                <a:gd name="T3" fmla="*/ 0 h 1"/>
                <a:gd name="T4" fmla="*/ 56 w 56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1">
                  <a:moveTo>
                    <a:pt x="56" y="0"/>
                  </a:moveTo>
                  <a:lnTo>
                    <a:pt x="0" y="0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9" name="Freeform 9"/>
            <p:cNvSpPr>
              <a:spLocks/>
            </p:cNvSpPr>
            <p:nvPr/>
          </p:nvSpPr>
          <p:spPr bwMode="auto">
            <a:xfrm>
              <a:off x="2727" y="1777"/>
              <a:ext cx="1050" cy="1984"/>
            </a:xfrm>
            <a:custGeom>
              <a:avLst/>
              <a:gdLst>
                <a:gd name="T0" fmla="*/ 142 w 1049"/>
                <a:gd name="T1" fmla="*/ 1786 h 1984"/>
                <a:gd name="T2" fmla="*/ 227 w 1049"/>
                <a:gd name="T3" fmla="*/ 1644 h 1984"/>
                <a:gd name="T4" fmla="*/ 170 w 1049"/>
                <a:gd name="T5" fmla="*/ 1530 h 1984"/>
                <a:gd name="T6" fmla="*/ 198 w 1049"/>
                <a:gd name="T7" fmla="*/ 1474 h 1984"/>
                <a:gd name="T8" fmla="*/ 255 w 1049"/>
                <a:gd name="T9" fmla="*/ 1304 h 1984"/>
                <a:gd name="T10" fmla="*/ 57 w 1049"/>
                <a:gd name="T11" fmla="*/ 1190 h 1984"/>
                <a:gd name="T12" fmla="*/ 0 w 1049"/>
                <a:gd name="T13" fmla="*/ 1077 h 1984"/>
                <a:gd name="T14" fmla="*/ 113 w 1049"/>
                <a:gd name="T15" fmla="*/ 822 h 1984"/>
                <a:gd name="T16" fmla="*/ 170 w 1049"/>
                <a:gd name="T17" fmla="*/ 652 h 1984"/>
                <a:gd name="T18" fmla="*/ 85 w 1049"/>
                <a:gd name="T19" fmla="*/ 538 h 1984"/>
                <a:gd name="T20" fmla="*/ 0 w 1049"/>
                <a:gd name="T21" fmla="*/ 482 h 1984"/>
                <a:gd name="T22" fmla="*/ 85 w 1049"/>
                <a:gd name="T23" fmla="*/ 397 h 1984"/>
                <a:gd name="T24" fmla="*/ 113 w 1049"/>
                <a:gd name="T25" fmla="*/ 255 h 1984"/>
                <a:gd name="T26" fmla="*/ 198 w 1049"/>
                <a:gd name="T27" fmla="*/ 141 h 1984"/>
                <a:gd name="T28" fmla="*/ 283 w 1049"/>
                <a:gd name="T29" fmla="*/ 28 h 1984"/>
                <a:gd name="T30" fmla="*/ 397 w 1049"/>
                <a:gd name="T31" fmla="*/ 56 h 1984"/>
                <a:gd name="T32" fmla="*/ 368 w 1049"/>
                <a:gd name="T33" fmla="*/ 141 h 1984"/>
                <a:gd name="T34" fmla="*/ 510 w 1049"/>
                <a:gd name="T35" fmla="*/ 255 h 1984"/>
                <a:gd name="T36" fmla="*/ 595 w 1049"/>
                <a:gd name="T37" fmla="*/ 340 h 1984"/>
                <a:gd name="T38" fmla="*/ 652 w 1049"/>
                <a:gd name="T39" fmla="*/ 453 h 1984"/>
                <a:gd name="T40" fmla="*/ 765 w 1049"/>
                <a:gd name="T41" fmla="*/ 482 h 1984"/>
                <a:gd name="T42" fmla="*/ 850 w 1049"/>
                <a:gd name="T43" fmla="*/ 538 h 1984"/>
                <a:gd name="T44" fmla="*/ 879 w 1049"/>
                <a:gd name="T45" fmla="*/ 623 h 1984"/>
                <a:gd name="T46" fmla="*/ 794 w 1049"/>
                <a:gd name="T47" fmla="*/ 708 h 1984"/>
                <a:gd name="T48" fmla="*/ 794 w 1049"/>
                <a:gd name="T49" fmla="*/ 793 h 1984"/>
                <a:gd name="T50" fmla="*/ 850 w 1049"/>
                <a:gd name="T51" fmla="*/ 850 h 1984"/>
                <a:gd name="T52" fmla="*/ 907 w 1049"/>
                <a:gd name="T53" fmla="*/ 793 h 1984"/>
                <a:gd name="T54" fmla="*/ 992 w 1049"/>
                <a:gd name="T55" fmla="*/ 793 h 1984"/>
                <a:gd name="T56" fmla="*/ 1021 w 1049"/>
                <a:gd name="T57" fmla="*/ 1020 h 1984"/>
                <a:gd name="T58" fmla="*/ 907 w 1049"/>
                <a:gd name="T59" fmla="*/ 1105 h 1984"/>
                <a:gd name="T60" fmla="*/ 850 w 1049"/>
                <a:gd name="T61" fmla="*/ 1247 h 1984"/>
                <a:gd name="T62" fmla="*/ 822 w 1049"/>
                <a:gd name="T63" fmla="*/ 1389 h 1984"/>
                <a:gd name="T64" fmla="*/ 879 w 1049"/>
                <a:gd name="T65" fmla="*/ 1587 h 1984"/>
                <a:gd name="T66" fmla="*/ 737 w 1049"/>
                <a:gd name="T67" fmla="*/ 1502 h 1984"/>
                <a:gd name="T68" fmla="*/ 709 w 1049"/>
                <a:gd name="T69" fmla="*/ 1587 h 1984"/>
                <a:gd name="T70" fmla="*/ 652 w 1049"/>
                <a:gd name="T71" fmla="*/ 1530 h 1984"/>
                <a:gd name="T72" fmla="*/ 567 w 1049"/>
                <a:gd name="T73" fmla="*/ 1701 h 1984"/>
                <a:gd name="T74" fmla="*/ 510 w 1049"/>
                <a:gd name="T75" fmla="*/ 1871 h 1984"/>
                <a:gd name="T76" fmla="*/ 454 w 1049"/>
                <a:gd name="T77" fmla="*/ 1956 h 1984"/>
                <a:gd name="T78" fmla="*/ 340 w 1049"/>
                <a:gd name="T79" fmla="*/ 1956 h 1984"/>
                <a:gd name="T80" fmla="*/ 340 w 1049"/>
                <a:gd name="T81" fmla="*/ 1871 h 1984"/>
                <a:gd name="T82" fmla="*/ 255 w 1049"/>
                <a:gd name="T83" fmla="*/ 1842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49" h="1984">
                  <a:moveTo>
                    <a:pt x="198" y="1842"/>
                  </a:moveTo>
                  <a:lnTo>
                    <a:pt x="142" y="1786"/>
                  </a:lnTo>
                  <a:lnTo>
                    <a:pt x="57" y="1729"/>
                  </a:lnTo>
                  <a:lnTo>
                    <a:pt x="227" y="1644"/>
                  </a:lnTo>
                  <a:lnTo>
                    <a:pt x="227" y="1587"/>
                  </a:lnTo>
                  <a:lnTo>
                    <a:pt x="170" y="1530"/>
                  </a:lnTo>
                  <a:lnTo>
                    <a:pt x="170" y="1502"/>
                  </a:lnTo>
                  <a:lnTo>
                    <a:pt x="198" y="1474"/>
                  </a:lnTo>
                  <a:lnTo>
                    <a:pt x="198" y="1389"/>
                  </a:lnTo>
                  <a:lnTo>
                    <a:pt x="255" y="1304"/>
                  </a:lnTo>
                  <a:lnTo>
                    <a:pt x="170" y="1190"/>
                  </a:lnTo>
                  <a:lnTo>
                    <a:pt x="57" y="1190"/>
                  </a:lnTo>
                  <a:lnTo>
                    <a:pt x="57" y="1134"/>
                  </a:lnTo>
                  <a:lnTo>
                    <a:pt x="0" y="1077"/>
                  </a:lnTo>
                  <a:lnTo>
                    <a:pt x="0" y="964"/>
                  </a:lnTo>
                  <a:lnTo>
                    <a:pt x="113" y="822"/>
                  </a:lnTo>
                  <a:lnTo>
                    <a:pt x="170" y="765"/>
                  </a:lnTo>
                  <a:lnTo>
                    <a:pt x="170" y="652"/>
                  </a:lnTo>
                  <a:lnTo>
                    <a:pt x="57" y="567"/>
                  </a:lnTo>
                  <a:lnTo>
                    <a:pt x="85" y="538"/>
                  </a:lnTo>
                  <a:lnTo>
                    <a:pt x="57" y="482"/>
                  </a:lnTo>
                  <a:lnTo>
                    <a:pt x="0" y="482"/>
                  </a:lnTo>
                  <a:lnTo>
                    <a:pt x="28" y="425"/>
                  </a:lnTo>
                  <a:lnTo>
                    <a:pt x="85" y="397"/>
                  </a:lnTo>
                  <a:lnTo>
                    <a:pt x="57" y="283"/>
                  </a:lnTo>
                  <a:lnTo>
                    <a:pt x="113" y="255"/>
                  </a:lnTo>
                  <a:lnTo>
                    <a:pt x="113" y="141"/>
                  </a:lnTo>
                  <a:lnTo>
                    <a:pt x="198" y="141"/>
                  </a:lnTo>
                  <a:lnTo>
                    <a:pt x="198" y="85"/>
                  </a:lnTo>
                  <a:lnTo>
                    <a:pt x="283" y="28"/>
                  </a:lnTo>
                  <a:lnTo>
                    <a:pt x="340" y="0"/>
                  </a:lnTo>
                  <a:lnTo>
                    <a:pt x="397" y="56"/>
                  </a:lnTo>
                  <a:lnTo>
                    <a:pt x="397" y="85"/>
                  </a:lnTo>
                  <a:lnTo>
                    <a:pt x="368" y="141"/>
                  </a:lnTo>
                  <a:lnTo>
                    <a:pt x="454" y="226"/>
                  </a:lnTo>
                  <a:lnTo>
                    <a:pt x="510" y="255"/>
                  </a:lnTo>
                  <a:lnTo>
                    <a:pt x="567" y="311"/>
                  </a:lnTo>
                  <a:lnTo>
                    <a:pt x="595" y="340"/>
                  </a:lnTo>
                  <a:lnTo>
                    <a:pt x="595" y="425"/>
                  </a:lnTo>
                  <a:lnTo>
                    <a:pt x="652" y="453"/>
                  </a:lnTo>
                  <a:lnTo>
                    <a:pt x="652" y="510"/>
                  </a:lnTo>
                  <a:lnTo>
                    <a:pt x="765" y="482"/>
                  </a:lnTo>
                  <a:lnTo>
                    <a:pt x="822" y="538"/>
                  </a:lnTo>
                  <a:lnTo>
                    <a:pt x="850" y="538"/>
                  </a:lnTo>
                  <a:lnTo>
                    <a:pt x="907" y="595"/>
                  </a:lnTo>
                  <a:lnTo>
                    <a:pt x="879" y="623"/>
                  </a:lnTo>
                  <a:lnTo>
                    <a:pt x="879" y="652"/>
                  </a:lnTo>
                  <a:lnTo>
                    <a:pt x="794" y="708"/>
                  </a:lnTo>
                  <a:lnTo>
                    <a:pt x="822" y="765"/>
                  </a:lnTo>
                  <a:lnTo>
                    <a:pt x="794" y="793"/>
                  </a:lnTo>
                  <a:lnTo>
                    <a:pt x="850" y="793"/>
                  </a:lnTo>
                  <a:lnTo>
                    <a:pt x="850" y="850"/>
                  </a:lnTo>
                  <a:lnTo>
                    <a:pt x="879" y="850"/>
                  </a:lnTo>
                  <a:lnTo>
                    <a:pt x="907" y="793"/>
                  </a:lnTo>
                  <a:lnTo>
                    <a:pt x="935" y="765"/>
                  </a:lnTo>
                  <a:lnTo>
                    <a:pt x="992" y="793"/>
                  </a:lnTo>
                  <a:lnTo>
                    <a:pt x="1049" y="935"/>
                  </a:lnTo>
                  <a:lnTo>
                    <a:pt x="1021" y="1020"/>
                  </a:lnTo>
                  <a:lnTo>
                    <a:pt x="992" y="1020"/>
                  </a:lnTo>
                  <a:lnTo>
                    <a:pt x="907" y="1105"/>
                  </a:lnTo>
                  <a:lnTo>
                    <a:pt x="794" y="1105"/>
                  </a:lnTo>
                  <a:lnTo>
                    <a:pt x="850" y="1247"/>
                  </a:lnTo>
                  <a:lnTo>
                    <a:pt x="822" y="1304"/>
                  </a:lnTo>
                  <a:lnTo>
                    <a:pt x="822" y="1389"/>
                  </a:lnTo>
                  <a:lnTo>
                    <a:pt x="907" y="1474"/>
                  </a:lnTo>
                  <a:lnTo>
                    <a:pt x="879" y="1587"/>
                  </a:lnTo>
                  <a:lnTo>
                    <a:pt x="794" y="1502"/>
                  </a:lnTo>
                  <a:lnTo>
                    <a:pt x="737" y="1502"/>
                  </a:lnTo>
                  <a:lnTo>
                    <a:pt x="765" y="1559"/>
                  </a:lnTo>
                  <a:lnTo>
                    <a:pt x="709" y="1587"/>
                  </a:lnTo>
                  <a:lnTo>
                    <a:pt x="709" y="1530"/>
                  </a:lnTo>
                  <a:lnTo>
                    <a:pt x="652" y="1530"/>
                  </a:lnTo>
                  <a:lnTo>
                    <a:pt x="624" y="1672"/>
                  </a:lnTo>
                  <a:lnTo>
                    <a:pt x="567" y="1701"/>
                  </a:lnTo>
                  <a:lnTo>
                    <a:pt x="567" y="1757"/>
                  </a:lnTo>
                  <a:lnTo>
                    <a:pt x="510" y="1871"/>
                  </a:lnTo>
                  <a:lnTo>
                    <a:pt x="454" y="1899"/>
                  </a:lnTo>
                  <a:lnTo>
                    <a:pt x="454" y="1956"/>
                  </a:lnTo>
                  <a:lnTo>
                    <a:pt x="425" y="1984"/>
                  </a:lnTo>
                  <a:lnTo>
                    <a:pt x="340" y="1956"/>
                  </a:lnTo>
                  <a:lnTo>
                    <a:pt x="340" y="1899"/>
                  </a:lnTo>
                  <a:lnTo>
                    <a:pt x="340" y="1871"/>
                  </a:lnTo>
                  <a:lnTo>
                    <a:pt x="283" y="1871"/>
                  </a:lnTo>
                  <a:lnTo>
                    <a:pt x="255" y="1842"/>
                  </a:lnTo>
                  <a:lnTo>
                    <a:pt x="198" y="184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0" name="Freeform 10"/>
            <p:cNvSpPr>
              <a:spLocks/>
            </p:cNvSpPr>
            <p:nvPr/>
          </p:nvSpPr>
          <p:spPr bwMode="auto">
            <a:xfrm>
              <a:off x="2785" y="3279"/>
              <a:ext cx="1049" cy="1503"/>
            </a:xfrm>
            <a:custGeom>
              <a:avLst/>
              <a:gdLst>
                <a:gd name="T0" fmla="*/ 85 w 1049"/>
                <a:gd name="T1" fmla="*/ 397 h 1503"/>
                <a:gd name="T2" fmla="*/ 0 w 1049"/>
                <a:gd name="T3" fmla="*/ 482 h 1503"/>
                <a:gd name="T4" fmla="*/ 0 w 1049"/>
                <a:gd name="T5" fmla="*/ 681 h 1503"/>
                <a:gd name="T6" fmla="*/ 141 w 1049"/>
                <a:gd name="T7" fmla="*/ 737 h 1503"/>
                <a:gd name="T8" fmla="*/ 198 w 1049"/>
                <a:gd name="T9" fmla="*/ 851 h 1503"/>
                <a:gd name="T10" fmla="*/ 141 w 1049"/>
                <a:gd name="T11" fmla="*/ 964 h 1503"/>
                <a:gd name="T12" fmla="*/ 255 w 1049"/>
                <a:gd name="T13" fmla="*/ 1106 h 1503"/>
                <a:gd name="T14" fmla="*/ 340 w 1049"/>
                <a:gd name="T15" fmla="*/ 1191 h 1503"/>
                <a:gd name="T16" fmla="*/ 397 w 1049"/>
                <a:gd name="T17" fmla="*/ 1333 h 1503"/>
                <a:gd name="T18" fmla="*/ 453 w 1049"/>
                <a:gd name="T19" fmla="*/ 1418 h 1503"/>
                <a:gd name="T20" fmla="*/ 510 w 1049"/>
                <a:gd name="T21" fmla="*/ 1361 h 1503"/>
                <a:gd name="T22" fmla="*/ 567 w 1049"/>
                <a:gd name="T23" fmla="*/ 1446 h 1503"/>
                <a:gd name="T24" fmla="*/ 652 w 1049"/>
                <a:gd name="T25" fmla="*/ 1418 h 1503"/>
                <a:gd name="T26" fmla="*/ 964 w 1049"/>
                <a:gd name="T27" fmla="*/ 1503 h 1503"/>
                <a:gd name="T28" fmla="*/ 992 w 1049"/>
                <a:gd name="T29" fmla="*/ 1446 h 1503"/>
                <a:gd name="T30" fmla="*/ 1049 w 1049"/>
                <a:gd name="T31" fmla="*/ 1389 h 1503"/>
                <a:gd name="T32" fmla="*/ 907 w 1049"/>
                <a:gd name="T33" fmla="*/ 1276 h 1503"/>
                <a:gd name="T34" fmla="*/ 964 w 1049"/>
                <a:gd name="T35" fmla="*/ 1248 h 1503"/>
                <a:gd name="T36" fmla="*/ 878 w 1049"/>
                <a:gd name="T37" fmla="*/ 1191 h 1503"/>
                <a:gd name="T38" fmla="*/ 878 w 1049"/>
                <a:gd name="T39" fmla="*/ 1134 h 1503"/>
                <a:gd name="T40" fmla="*/ 822 w 1049"/>
                <a:gd name="T41" fmla="*/ 1049 h 1503"/>
                <a:gd name="T42" fmla="*/ 737 w 1049"/>
                <a:gd name="T43" fmla="*/ 907 h 1503"/>
                <a:gd name="T44" fmla="*/ 680 w 1049"/>
                <a:gd name="T45" fmla="*/ 851 h 1503"/>
                <a:gd name="T46" fmla="*/ 680 w 1049"/>
                <a:gd name="T47" fmla="*/ 794 h 1503"/>
                <a:gd name="T48" fmla="*/ 623 w 1049"/>
                <a:gd name="T49" fmla="*/ 737 h 1503"/>
                <a:gd name="T50" fmla="*/ 652 w 1049"/>
                <a:gd name="T51" fmla="*/ 567 h 1503"/>
                <a:gd name="T52" fmla="*/ 737 w 1049"/>
                <a:gd name="T53" fmla="*/ 454 h 1503"/>
                <a:gd name="T54" fmla="*/ 765 w 1049"/>
                <a:gd name="T55" fmla="*/ 340 h 1503"/>
                <a:gd name="T56" fmla="*/ 765 w 1049"/>
                <a:gd name="T57" fmla="*/ 255 h 1503"/>
                <a:gd name="T58" fmla="*/ 793 w 1049"/>
                <a:gd name="T59" fmla="*/ 170 h 1503"/>
                <a:gd name="T60" fmla="*/ 822 w 1049"/>
                <a:gd name="T61" fmla="*/ 85 h 1503"/>
                <a:gd name="T62" fmla="*/ 680 w 1049"/>
                <a:gd name="T63" fmla="*/ 0 h 1503"/>
                <a:gd name="T64" fmla="*/ 652 w 1049"/>
                <a:gd name="T65" fmla="*/ 85 h 1503"/>
                <a:gd name="T66" fmla="*/ 595 w 1049"/>
                <a:gd name="T67" fmla="*/ 28 h 1503"/>
                <a:gd name="T68" fmla="*/ 510 w 1049"/>
                <a:gd name="T69" fmla="*/ 199 h 1503"/>
                <a:gd name="T70" fmla="*/ 453 w 1049"/>
                <a:gd name="T71" fmla="*/ 369 h 1503"/>
                <a:gd name="T72" fmla="*/ 397 w 1049"/>
                <a:gd name="T73" fmla="*/ 454 h 1503"/>
                <a:gd name="T74" fmla="*/ 283 w 1049"/>
                <a:gd name="T75" fmla="*/ 454 h 1503"/>
                <a:gd name="T76" fmla="*/ 226 w 1049"/>
                <a:gd name="T77" fmla="*/ 369 h 1503"/>
                <a:gd name="T78" fmla="*/ 141 w 1049"/>
                <a:gd name="T79" fmla="*/ 340 h 1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49" h="1503">
                  <a:moveTo>
                    <a:pt x="141" y="340"/>
                  </a:moveTo>
                  <a:lnTo>
                    <a:pt x="85" y="397"/>
                  </a:lnTo>
                  <a:lnTo>
                    <a:pt x="28" y="425"/>
                  </a:lnTo>
                  <a:lnTo>
                    <a:pt x="0" y="482"/>
                  </a:lnTo>
                  <a:lnTo>
                    <a:pt x="28" y="624"/>
                  </a:lnTo>
                  <a:lnTo>
                    <a:pt x="0" y="681"/>
                  </a:lnTo>
                  <a:lnTo>
                    <a:pt x="85" y="681"/>
                  </a:lnTo>
                  <a:lnTo>
                    <a:pt x="141" y="737"/>
                  </a:lnTo>
                  <a:lnTo>
                    <a:pt x="113" y="794"/>
                  </a:lnTo>
                  <a:lnTo>
                    <a:pt x="198" y="851"/>
                  </a:lnTo>
                  <a:lnTo>
                    <a:pt x="198" y="907"/>
                  </a:lnTo>
                  <a:lnTo>
                    <a:pt x="141" y="964"/>
                  </a:lnTo>
                  <a:lnTo>
                    <a:pt x="141" y="1077"/>
                  </a:lnTo>
                  <a:lnTo>
                    <a:pt x="255" y="1106"/>
                  </a:lnTo>
                  <a:lnTo>
                    <a:pt x="255" y="1162"/>
                  </a:lnTo>
                  <a:lnTo>
                    <a:pt x="340" y="1191"/>
                  </a:lnTo>
                  <a:lnTo>
                    <a:pt x="397" y="1248"/>
                  </a:lnTo>
                  <a:lnTo>
                    <a:pt x="397" y="1333"/>
                  </a:lnTo>
                  <a:lnTo>
                    <a:pt x="425" y="1333"/>
                  </a:lnTo>
                  <a:lnTo>
                    <a:pt x="453" y="1418"/>
                  </a:lnTo>
                  <a:lnTo>
                    <a:pt x="510" y="1418"/>
                  </a:lnTo>
                  <a:lnTo>
                    <a:pt x="510" y="1361"/>
                  </a:lnTo>
                  <a:lnTo>
                    <a:pt x="538" y="1389"/>
                  </a:lnTo>
                  <a:lnTo>
                    <a:pt x="567" y="1446"/>
                  </a:lnTo>
                  <a:lnTo>
                    <a:pt x="623" y="1446"/>
                  </a:lnTo>
                  <a:lnTo>
                    <a:pt x="652" y="1418"/>
                  </a:lnTo>
                  <a:lnTo>
                    <a:pt x="765" y="1418"/>
                  </a:lnTo>
                  <a:lnTo>
                    <a:pt x="964" y="1503"/>
                  </a:lnTo>
                  <a:lnTo>
                    <a:pt x="964" y="1474"/>
                  </a:lnTo>
                  <a:lnTo>
                    <a:pt x="992" y="1446"/>
                  </a:lnTo>
                  <a:lnTo>
                    <a:pt x="964" y="1389"/>
                  </a:lnTo>
                  <a:lnTo>
                    <a:pt x="1049" y="1389"/>
                  </a:lnTo>
                  <a:lnTo>
                    <a:pt x="992" y="1304"/>
                  </a:lnTo>
                  <a:lnTo>
                    <a:pt x="907" y="1276"/>
                  </a:lnTo>
                  <a:lnTo>
                    <a:pt x="907" y="1248"/>
                  </a:lnTo>
                  <a:lnTo>
                    <a:pt x="964" y="1248"/>
                  </a:lnTo>
                  <a:lnTo>
                    <a:pt x="964" y="1191"/>
                  </a:lnTo>
                  <a:lnTo>
                    <a:pt x="878" y="1191"/>
                  </a:lnTo>
                  <a:lnTo>
                    <a:pt x="907" y="1162"/>
                  </a:lnTo>
                  <a:lnTo>
                    <a:pt x="878" y="1134"/>
                  </a:lnTo>
                  <a:lnTo>
                    <a:pt x="850" y="1077"/>
                  </a:lnTo>
                  <a:lnTo>
                    <a:pt x="822" y="1049"/>
                  </a:lnTo>
                  <a:lnTo>
                    <a:pt x="822" y="992"/>
                  </a:lnTo>
                  <a:lnTo>
                    <a:pt x="737" y="907"/>
                  </a:lnTo>
                  <a:lnTo>
                    <a:pt x="680" y="879"/>
                  </a:lnTo>
                  <a:lnTo>
                    <a:pt x="680" y="851"/>
                  </a:lnTo>
                  <a:lnTo>
                    <a:pt x="680" y="822"/>
                  </a:lnTo>
                  <a:lnTo>
                    <a:pt x="680" y="794"/>
                  </a:lnTo>
                  <a:lnTo>
                    <a:pt x="623" y="766"/>
                  </a:lnTo>
                  <a:lnTo>
                    <a:pt x="623" y="737"/>
                  </a:lnTo>
                  <a:lnTo>
                    <a:pt x="652" y="681"/>
                  </a:lnTo>
                  <a:lnTo>
                    <a:pt x="652" y="567"/>
                  </a:lnTo>
                  <a:lnTo>
                    <a:pt x="680" y="482"/>
                  </a:lnTo>
                  <a:lnTo>
                    <a:pt x="737" y="454"/>
                  </a:lnTo>
                  <a:lnTo>
                    <a:pt x="765" y="369"/>
                  </a:lnTo>
                  <a:lnTo>
                    <a:pt x="765" y="340"/>
                  </a:lnTo>
                  <a:lnTo>
                    <a:pt x="737" y="284"/>
                  </a:lnTo>
                  <a:lnTo>
                    <a:pt x="765" y="255"/>
                  </a:lnTo>
                  <a:lnTo>
                    <a:pt x="765" y="227"/>
                  </a:lnTo>
                  <a:lnTo>
                    <a:pt x="793" y="170"/>
                  </a:lnTo>
                  <a:lnTo>
                    <a:pt x="793" y="114"/>
                  </a:lnTo>
                  <a:lnTo>
                    <a:pt x="822" y="85"/>
                  </a:lnTo>
                  <a:lnTo>
                    <a:pt x="737" y="0"/>
                  </a:lnTo>
                  <a:lnTo>
                    <a:pt x="680" y="0"/>
                  </a:lnTo>
                  <a:lnTo>
                    <a:pt x="708" y="57"/>
                  </a:lnTo>
                  <a:lnTo>
                    <a:pt x="652" y="85"/>
                  </a:lnTo>
                  <a:lnTo>
                    <a:pt x="652" y="28"/>
                  </a:lnTo>
                  <a:lnTo>
                    <a:pt x="595" y="28"/>
                  </a:lnTo>
                  <a:lnTo>
                    <a:pt x="567" y="170"/>
                  </a:lnTo>
                  <a:lnTo>
                    <a:pt x="510" y="199"/>
                  </a:lnTo>
                  <a:lnTo>
                    <a:pt x="510" y="255"/>
                  </a:lnTo>
                  <a:lnTo>
                    <a:pt x="453" y="369"/>
                  </a:lnTo>
                  <a:lnTo>
                    <a:pt x="397" y="397"/>
                  </a:lnTo>
                  <a:lnTo>
                    <a:pt x="397" y="454"/>
                  </a:lnTo>
                  <a:lnTo>
                    <a:pt x="368" y="482"/>
                  </a:lnTo>
                  <a:lnTo>
                    <a:pt x="283" y="454"/>
                  </a:lnTo>
                  <a:lnTo>
                    <a:pt x="283" y="369"/>
                  </a:lnTo>
                  <a:lnTo>
                    <a:pt x="226" y="369"/>
                  </a:lnTo>
                  <a:lnTo>
                    <a:pt x="198" y="340"/>
                  </a:lnTo>
                  <a:lnTo>
                    <a:pt x="141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" name="Freeform 11"/>
            <p:cNvSpPr>
              <a:spLocks/>
            </p:cNvSpPr>
            <p:nvPr/>
          </p:nvSpPr>
          <p:spPr bwMode="auto">
            <a:xfrm>
              <a:off x="3749" y="4668"/>
              <a:ext cx="283" cy="340"/>
            </a:xfrm>
            <a:custGeom>
              <a:avLst/>
              <a:gdLst>
                <a:gd name="T0" fmla="*/ 85 w 283"/>
                <a:gd name="T1" fmla="*/ 0 h 340"/>
                <a:gd name="T2" fmla="*/ 0 w 283"/>
                <a:gd name="T3" fmla="*/ 0 h 340"/>
                <a:gd name="T4" fmla="*/ 28 w 283"/>
                <a:gd name="T5" fmla="*/ 57 h 340"/>
                <a:gd name="T6" fmla="*/ 0 w 283"/>
                <a:gd name="T7" fmla="*/ 85 h 340"/>
                <a:gd name="T8" fmla="*/ 0 w 283"/>
                <a:gd name="T9" fmla="*/ 114 h 340"/>
                <a:gd name="T10" fmla="*/ 56 w 283"/>
                <a:gd name="T11" fmla="*/ 170 h 340"/>
                <a:gd name="T12" fmla="*/ 56 w 283"/>
                <a:gd name="T13" fmla="*/ 227 h 340"/>
                <a:gd name="T14" fmla="*/ 85 w 283"/>
                <a:gd name="T15" fmla="*/ 255 h 340"/>
                <a:gd name="T16" fmla="*/ 28 w 283"/>
                <a:gd name="T17" fmla="*/ 312 h 340"/>
                <a:gd name="T18" fmla="*/ 56 w 283"/>
                <a:gd name="T19" fmla="*/ 340 h 340"/>
                <a:gd name="T20" fmla="*/ 113 w 283"/>
                <a:gd name="T21" fmla="*/ 284 h 340"/>
                <a:gd name="T22" fmla="*/ 283 w 283"/>
                <a:gd name="T23" fmla="*/ 199 h 340"/>
                <a:gd name="T24" fmla="*/ 85 w 283"/>
                <a:gd name="T25" fmla="*/ 29 h 340"/>
                <a:gd name="T26" fmla="*/ 85 w 283"/>
                <a:gd name="T2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3" h="340">
                  <a:moveTo>
                    <a:pt x="85" y="0"/>
                  </a:moveTo>
                  <a:lnTo>
                    <a:pt x="0" y="0"/>
                  </a:lnTo>
                  <a:lnTo>
                    <a:pt x="28" y="57"/>
                  </a:lnTo>
                  <a:lnTo>
                    <a:pt x="0" y="85"/>
                  </a:lnTo>
                  <a:lnTo>
                    <a:pt x="0" y="114"/>
                  </a:lnTo>
                  <a:lnTo>
                    <a:pt x="56" y="170"/>
                  </a:lnTo>
                  <a:lnTo>
                    <a:pt x="56" y="227"/>
                  </a:lnTo>
                  <a:lnTo>
                    <a:pt x="85" y="255"/>
                  </a:lnTo>
                  <a:lnTo>
                    <a:pt x="28" y="312"/>
                  </a:lnTo>
                  <a:lnTo>
                    <a:pt x="56" y="340"/>
                  </a:lnTo>
                  <a:lnTo>
                    <a:pt x="113" y="284"/>
                  </a:lnTo>
                  <a:lnTo>
                    <a:pt x="283" y="199"/>
                  </a:lnTo>
                  <a:lnTo>
                    <a:pt x="85" y="29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" name="Freeform 12"/>
            <p:cNvSpPr>
              <a:spLocks/>
            </p:cNvSpPr>
            <p:nvPr/>
          </p:nvSpPr>
          <p:spPr bwMode="auto">
            <a:xfrm>
              <a:off x="3777" y="4045"/>
              <a:ext cx="482" cy="822"/>
            </a:xfrm>
            <a:custGeom>
              <a:avLst/>
              <a:gdLst>
                <a:gd name="T0" fmla="*/ 255 w 482"/>
                <a:gd name="T1" fmla="*/ 822 h 822"/>
                <a:gd name="T2" fmla="*/ 57 w 482"/>
                <a:gd name="T3" fmla="*/ 652 h 822"/>
                <a:gd name="T4" fmla="*/ 57 w 482"/>
                <a:gd name="T5" fmla="*/ 623 h 822"/>
                <a:gd name="T6" fmla="*/ 0 w 482"/>
                <a:gd name="T7" fmla="*/ 538 h 822"/>
                <a:gd name="T8" fmla="*/ 57 w 482"/>
                <a:gd name="T9" fmla="*/ 538 h 822"/>
                <a:gd name="T10" fmla="*/ 57 w 482"/>
                <a:gd name="T11" fmla="*/ 510 h 822"/>
                <a:gd name="T12" fmla="*/ 85 w 482"/>
                <a:gd name="T13" fmla="*/ 510 h 822"/>
                <a:gd name="T14" fmla="*/ 113 w 482"/>
                <a:gd name="T15" fmla="*/ 538 h 822"/>
                <a:gd name="T16" fmla="*/ 198 w 482"/>
                <a:gd name="T17" fmla="*/ 482 h 822"/>
                <a:gd name="T18" fmla="*/ 170 w 482"/>
                <a:gd name="T19" fmla="*/ 482 h 822"/>
                <a:gd name="T20" fmla="*/ 142 w 482"/>
                <a:gd name="T21" fmla="*/ 425 h 822"/>
                <a:gd name="T22" fmla="*/ 198 w 482"/>
                <a:gd name="T23" fmla="*/ 425 h 822"/>
                <a:gd name="T24" fmla="*/ 170 w 482"/>
                <a:gd name="T25" fmla="*/ 311 h 822"/>
                <a:gd name="T26" fmla="*/ 142 w 482"/>
                <a:gd name="T27" fmla="*/ 283 h 822"/>
                <a:gd name="T28" fmla="*/ 170 w 482"/>
                <a:gd name="T29" fmla="*/ 255 h 822"/>
                <a:gd name="T30" fmla="*/ 255 w 482"/>
                <a:gd name="T31" fmla="*/ 226 h 822"/>
                <a:gd name="T32" fmla="*/ 227 w 482"/>
                <a:gd name="T33" fmla="*/ 198 h 822"/>
                <a:gd name="T34" fmla="*/ 255 w 482"/>
                <a:gd name="T35" fmla="*/ 141 h 822"/>
                <a:gd name="T36" fmla="*/ 227 w 482"/>
                <a:gd name="T37" fmla="*/ 113 h 822"/>
                <a:gd name="T38" fmla="*/ 312 w 482"/>
                <a:gd name="T39" fmla="*/ 85 h 822"/>
                <a:gd name="T40" fmla="*/ 368 w 482"/>
                <a:gd name="T41" fmla="*/ 85 h 822"/>
                <a:gd name="T42" fmla="*/ 397 w 482"/>
                <a:gd name="T43" fmla="*/ 56 h 822"/>
                <a:gd name="T44" fmla="*/ 312 w 482"/>
                <a:gd name="T45" fmla="*/ 28 h 822"/>
                <a:gd name="T46" fmla="*/ 368 w 482"/>
                <a:gd name="T47" fmla="*/ 0 h 822"/>
                <a:gd name="T48" fmla="*/ 425 w 482"/>
                <a:gd name="T49" fmla="*/ 56 h 822"/>
                <a:gd name="T50" fmla="*/ 453 w 482"/>
                <a:gd name="T51" fmla="*/ 56 h 822"/>
                <a:gd name="T52" fmla="*/ 453 w 482"/>
                <a:gd name="T53" fmla="*/ 85 h 822"/>
                <a:gd name="T54" fmla="*/ 482 w 482"/>
                <a:gd name="T55" fmla="*/ 113 h 822"/>
                <a:gd name="T56" fmla="*/ 425 w 482"/>
                <a:gd name="T57" fmla="*/ 170 h 822"/>
                <a:gd name="T58" fmla="*/ 425 w 482"/>
                <a:gd name="T59" fmla="*/ 198 h 822"/>
                <a:gd name="T60" fmla="*/ 397 w 482"/>
                <a:gd name="T61" fmla="*/ 226 h 822"/>
                <a:gd name="T62" fmla="*/ 425 w 482"/>
                <a:gd name="T63" fmla="*/ 283 h 822"/>
                <a:gd name="T64" fmla="*/ 397 w 482"/>
                <a:gd name="T65" fmla="*/ 283 h 822"/>
                <a:gd name="T66" fmla="*/ 368 w 482"/>
                <a:gd name="T67" fmla="*/ 368 h 822"/>
                <a:gd name="T68" fmla="*/ 397 w 482"/>
                <a:gd name="T69" fmla="*/ 368 h 822"/>
                <a:gd name="T70" fmla="*/ 453 w 482"/>
                <a:gd name="T71" fmla="*/ 482 h 822"/>
                <a:gd name="T72" fmla="*/ 340 w 482"/>
                <a:gd name="T73" fmla="*/ 595 h 822"/>
                <a:gd name="T74" fmla="*/ 283 w 482"/>
                <a:gd name="T75" fmla="*/ 708 h 822"/>
                <a:gd name="T76" fmla="*/ 283 w 482"/>
                <a:gd name="T77" fmla="*/ 765 h 822"/>
                <a:gd name="T78" fmla="*/ 255 w 482"/>
                <a:gd name="T79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82" h="822">
                  <a:moveTo>
                    <a:pt x="255" y="822"/>
                  </a:moveTo>
                  <a:lnTo>
                    <a:pt x="57" y="652"/>
                  </a:lnTo>
                  <a:lnTo>
                    <a:pt x="57" y="623"/>
                  </a:lnTo>
                  <a:lnTo>
                    <a:pt x="0" y="538"/>
                  </a:lnTo>
                  <a:lnTo>
                    <a:pt x="57" y="538"/>
                  </a:lnTo>
                  <a:lnTo>
                    <a:pt x="57" y="510"/>
                  </a:lnTo>
                  <a:lnTo>
                    <a:pt x="85" y="510"/>
                  </a:lnTo>
                  <a:lnTo>
                    <a:pt x="113" y="538"/>
                  </a:lnTo>
                  <a:lnTo>
                    <a:pt x="198" y="482"/>
                  </a:lnTo>
                  <a:lnTo>
                    <a:pt x="170" y="482"/>
                  </a:lnTo>
                  <a:lnTo>
                    <a:pt x="142" y="425"/>
                  </a:lnTo>
                  <a:lnTo>
                    <a:pt x="198" y="425"/>
                  </a:lnTo>
                  <a:lnTo>
                    <a:pt x="170" y="311"/>
                  </a:lnTo>
                  <a:lnTo>
                    <a:pt x="142" y="283"/>
                  </a:lnTo>
                  <a:lnTo>
                    <a:pt x="170" y="255"/>
                  </a:lnTo>
                  <a:lnTo>
                    <a:pt x="255" y="226"/>
                  </a:lnTo>
                  <a:lnTo>
                    <a:pt x="227" y="198"/>
                  </a:lnTo>
                  <a:lnTo>
                    <a:pt x="255" y="141"/>
                  </a:lnTo>
                  <a:lnTo>
                    <a:pt x="227" y="113"/>
                  </a:lnTo>
                  <a:lnTo>
                    <a:pt x="312" y="85"/>
                  </a:lnTo>
                  <a:lnTo>
                    <a:pt x="368" y="85"/>
                  </a:lnTo>
                  <a:lnTo>
                    <a:pt x="397" y="56"/>
                  </a:lnTo>
                  <a:lnTo>
                    <a:pt x="312" y="28"/>
                  </a:lnTo>
                  <a:lnTo>
                    <a:pt x="368" y="0"/>
                  </a:lnTo>
                  <a:lnTo>
                    <a:pt x="425" y="56"/>
                  </a:lnTo>
                  <a:lnTo>
                    <a:pt x="453" y="56"/>
                  </a:lnTo>
                  <a:lnTo>
                    <a:pt x="453" y="85"/>
                  </a:lnTo>
                  <a:lnTo>
                    <a:pt x="482" y="113"/>
                  </a:lnTo>
                  <a:lnTo>
                    <a:pt x="425" y="170"/>
                  </a:lnTo>
                  <a:lnTo>
                    <a:pt x="425" y="198"/>
                  </a:lnTo>
                  <a:lnTo>
                    <a:pt x="397" y="226"/>
                  </a:lnTo>
                  <a:lnTo>
                    <a:pt x="425" y="283"/>
                  </a:lnTo>
                  <a:lnTo>
                    <a:pt x="397" y="283"/>
                  </a:lnTo>
                  <a:lnTo>
                    <a:pt x="368" y="368"/>
                  </a:lnTo>
                  <a:lnTo>
                    <a:pt x="397" y="368"/>
                  </a:lnTo>
                  <a:lnTo>
                    <a:pt x="453" y="482"/>
                  </a:lnTo>
                  <a:lnTo>
                    <a:pt x="340" y="595"/>
                  </a:lnTo>
                  <a:lnTo>
                    <a:pt x="283" y="708"/>
                  </a:lnTo>
                  <a:lnTo>
                    <a:pt x="283" y="765"/>
                  </a:lnTo>
                  <a:lnTo>
                    <a:pt x="255" y="82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3" name="Freeform 14"/>
            <p:cNvSpPr>
              <a:spLocks/>
            </p:cNvSpPr>
            <p:nvPr/>
          </p:nvSpPr>
          <p:spPr bwMode="auto">
            <a:xfrm>
              <a:off x="3408" y="3534"/>
              <a:ext cx="766" cy="1049"/>
            </a:xfrm>
            <a:custGeom>
              <a:avLst/>
              <a:gdLst>
                <a:gd name="T0" fmla="*/ 114 w 766"/>
                <a:gd name="T1" fmla="*/ 29 h 1049"/>
                <a:gd name="T2" fmla="*/ 142 w 766"/>
                <a:gd name="T3" fmla="*/ 114 h 1049"/>
                <a:gd name="T4" fmla="*/ 57 w 766"/>
                <a:gd name="T5" fmla="*/ 227 h 1049"/>
                <a:gd name="T6" fmla="*/ 29 w 766"/>
                <a:gd name="T7" fmla="*/ 426 h 1049"/>
                <a:gd name="T8" fmla="*/ 0 w 766"/>
                <a:gd name="T9" fmla="*/ 511 h 1049"/>
                <a:gd name="T10" fmla="*/ 57 w 766"/>
                <a:gd name="T11" fmla="*/ 624 h 1049"/>
                <a:gd name="T12" fmla="*/ 199 w 766"/>
                <a:gd name="T13" fmla="*/ 737 h 1049"/>
                <a:gd name="T14" fmla="*/ 227 w 766"/>
                <a:gd name="T15" fmla="*/ 822 h 1049"/>
                <a:gd name="T16" fmla="*/ 284 w 766"/>
                <a:gd name="T17" fmla="*/ 907 h 1049"/>
                <a:gd name="T18" fmla="*/ 341 w 766"/>
                <a:gd name="T19" fmla="*/ 936 h 1049"/>
                <a:gd name="T20" fmla="*/ 284 w 766"/>
                <a:gd name="T21" fmla="*/ 993 h 1049"/>
                <a:gd name="T22" fmla="*/ 369 w 766"/>
                <a:gd name="T23" fmla="*/ 1049 h 1049"/>
                <a:gd name="T24" fmla="*/ 426 w 766"/>
                <a:gd name="T25" fmla="*/ 1021 h 1049"/>
                <a:gd name="T26" fmla="*/ 482 w 766"/>
                <a:gd name="T27" fmla="*/ 1049 h 1049"/>
                <a:gd name="T28" fmla="*/ 539 w 766"/>
                <a:gd name="T29" fmla="*/ 993 h 1049"/>
                <a:gd name="T30" fmla="*/ 567 w 766"/>
                <a:gd name="T31" fmla="*/ 936 h 1049"/>
                <a:gd name="T32" fmla="*/ 511 w 766"/>
                <a:gd name="T33" fmla="*/ 794 h 1049"/>
                <a:gd name="T34" fmla="*/ 624 w 766"/>
                <a:gd name="T35" fmla="*/ 737 h 1049"/>
                <a:gd name="T36" fmla="*/ 624 w 766"/>
                <a:gd name="T37" fmla="*/ 652 h 1049"/>
                <a:gd name="T38" fmla="*/ 681 w 766"/>
                <a:gd name="T39" fmla="*/ 596 h 1049"/>
                <a:gd name="T40" fmla="*/ 766 w 766"/>
                <a:gd name="T41" fmla="*/ 567 h 1049"/>
                <a:gd name="T42" fmla="*/ 737 w 766"/>
                <a:gd name="T43" fmla="*/ 511 h 1049"/>
                <a:gd name="T44" fmla="*/ 681 w 766"/>
                <a:gd name="T45" fmla="*/ 454 h 1049"/>
                <a:gd name="T46" fmla="*/ 596 w 766"/>
                <a:gd name="T47" fmla="*/ 369 h 1049"/>
                <a:gd name="T48" fmla="*/ 567 w 766"/>
                <a:gd name="T49" fmla="*/ 312 h 1049"/>
                <a:gd name="T50" fmla="*/ 539 w 766"/>
                <a:gd name="T51" fmla="*/ 255 h 1049"/>
                <a:gd name="T52" fmla="*/ 482 w 766"/>
                <a:gd name="T53" fmla="*/ 227 h 1049"/>
                <a:gd name="T54" fmla="*/ 454 w 766"/>
                <a:gd name="T55" fmla="*/ 142 h 1049"/>
                <a:gd name="T56" fmla="*/ 369 w 766"/>
                <a:gd name="T57" fmla="*/ 85 h 1049"/>
                <a:gd name="T58" fmla="*/ 255 w 766"/>
                <a:gd name="T59" fmla="*/ 85 h 1049"/>
                <a:gd name="T60" fmla="*/ 255 w 766"/>
                <a:gd name="T61" fmla="*/ 29 h 1049"/>
                <a:gd name="T62" fmla="*/ 199 w 766"/>
                <a:gd name="T63" fmla="*/ 57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66" h="1049">
                  <a:moveTo>
                    <a:pt x="142" y="0"/>
                  </a:moveTo>
                  <a:lnTo>
                    <a:pt x="114" y="29"/>
                  </a:lnTo>
                  <a:lnTo>
                    <a:pt x="142" y="85"/>
                  </a:lnTo>
                  <a:lnTo>
                    <a:pt x="142" y="114"/>
                  </a:lnTo>
                  <a:lnTo>
                    <a:pt x="114" y="199"/>
                  </a:lnTo>
                  <a:lnTo>
                    <a:pt x="57" y="227"/>
                  </a:lnTo>
                  <a:lnTo>
                    <a:pt x="29" y="284"/>
                  </a:lnTo>
                  <a:lnTo>
                    <a:pt x="29" y="426"/>
                  </a:lnTo>
                  <a:lnTo>
                    <a:pt x="0" y="482"/>
                  </a:lnTo>
                  <a:lnTo>
                    <a:pt x="0" y="511"/>
                  </a:lnTo>
                  <a:lnTo>
                    <a:pt x="57" y="539"/>
                  </a:lnTo>
                  <a:lnTo>
                    <a:pt x="57" y="624"/>
                  </a:lnTo>
                  <a:lnTo>
                    <a:pt x="114" y="652"/>
                  </a:lnTo>
                  <a:lnTo>
                    <a:pt x="199" y="737"/>
                  </a:lnTo>
                  <a:lnTo>
                    <a:pt x="199" y="794"/>
                  </a:lnTo>
                  <a:lnTo>
                    <a:pt x="227" y="822"/>
                  </a:lnTo>
                  <a:lnTo>
                    <a:pt x="255" y="879"/>
                  </a:lnTo>
                  <a:lnTo>
                    <a:pt x="284" y="907"/>
                  </a:lnTo>
                  <a:lnTo>
                    <a:pt x="255" y="936"/>
                  </a:lnTo>
                  <a:lnTo>
                    <a:pt x="341" y="936"/>
                  </a:lnTo>
                  <a:lnTo>
                    <a:pt x="341" y="993"/>
                  </a:lnTo>
                  <a:lnTo>
                    <a:pt x="284" y="993"/>
                  </a:lnTo>
                  <a:lnTo>
                    <a:pt x="284" y="1021"/>
                  </a:lnTo>
                  <a:lnTo>
                    <a:pt x="369" y="1049"/>
                  </a:lnTo>
                  <a:lnTo>
                    <a:pt x="426" y="1049"/>
                  </a:lnTo>
                  <a:lnTo>
                    <a:pt x="426" y="1021"/>
                  </a:lnTo>
                  <a:lnTo>
                    <a:pt x="454" y="1021"/>
                  </a:lnTo>
                  <a:lnTo>
                    <a:pt x="482" y="1049"/>
                  </a:lnTo>
                  <a:lnTo>
                    <a:pt x="567" y="993"/>
                  </a:lnTo>
                  <a:lnTo>
                    <a:pt x="539" y="993"/>
                  </a:lnTo>
                  <a:lnTo>
                    <a:pt x="511" y="936"/>
                  </a:lnTo>
                  <a:lnTo>
                    <a:pt x="567" y="936"/>
                  </a:lnTo>
                  <a:lnTo>
                    <a:pt x="539" y="822"/>
                  </a:lnTo>
                  <a:lnTo>
                    <a:pt x="511" y="794"/>
                  </a:lnTo>
                  <a:lnTo>
                    <a:pt x="539" y="766"/>
                  </a:lnTo>
                  <a:lnTo>
                    <a:pt x="624" y="737"/>
                  </a:lnTo>
                  <a:lnTo>
                    <a:pt x="596" y="709"/>
                  </a:lnTo>
                  <a:lnTo>
                    <a:pt x="624" y="652"/>
                  </a:lnTo>
                  <a:lnTo>
                    <a:pt x="596" y="624"/>
                  </a:lnTo>
                  <a:lnTo>
                    <a:pt x="681" y="596"/>
                  </a:lnTo>
                  <a:lnTo>
                    <a:pt x="737" y="596"/>
                  </a:lnTo>
                  <a:lnTo>
                    <a:pt x="766" y="567"/>
                  </a:lnTo>
                  <a:lnTo>
                    <a:pt x="681" y="539"/>
                  </a:lnTo>
                  <a:lnTo>
                    <a:pt x="737" y="511"/>
                  </a:lnTo>
                  <a:lnTo>
                    <a:pt x="681" y="482"/>
                  </a:lnTo>
                  <a:lnTo>
                    <a:pt x="681" y="454"/>
                  </a:lnTo>
                  <a:lnTo>
                    <a:pt x="624" y="426"/>
                  </a:lnTo>
                  <a:lnTo>
                    <a:pt x="596" y="369"/>
                  </a:lnTo>
                  <a:lnTo>
                    <a:pt x="567" y="340"/>
                  </a:lnTo>
                  <a:lnTo>
                    <a:pt x="567" y="312"/>
                  </a:lnTo>
                  <a:lnTo>
                    <a:pt x="567" y="284"/>
                  </a:lnTo>
                  <a:lnTo>
                    <a:pt x="539" y="255"/>
                  </a:lnTo>
                  <a:lnTo>
                    <a:pt x="511" y="255"/>
                  </a:lnTo>
                  <a:lnTo>
                    <a:pt x="482" y="227"/>
                  </a:lnTo>
                  <a:lnTo>
                    <a:pt x="482" y="199"/>
                  </a:lnTo>
                  <a:lnTo>
                    <a:pt x="454" y="142"/>
                  </a:lnTo>
                  <a:lnTo>
                    <a:pt x="426" y="142"/>
                  </a:lnTo>
                  <a:lnTo>
                    <a:pt x="369" y="85"/>
                  </a:lnTo>
                  <a:lnTo>
                    <a:pt x="312" y="57"/>
                  </a:lnTo>
                  <a:lnTo>
                    <a:pt x="255" y="85"/>
                  </a:lnTo>
                  <a:lnTo>
                    <a:pt x="284" y="29"/>
                  </a:lnTo>
                  <a:lnTo>
                    <a:pt x="255" y="29"/>
                  </a:lnTo>
                  <a:lnTo>
                    <a:pt x="227" y="57"/>
                  </a:lnTo>
                  <a:lnTo>
                    <a:pt x="199" y="57"/>
                  </a:lnTo>
                  <a:lnTo>
                    <a:pt x="142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4" name="Freeform 15"/>
            <p:cNvSpPr>
              <a:spLocks/>
            </p:cNvSpPr>
            <p:nvPr/>
          </p:nvSpPr>
          <p:spPr bwMode="auto">
            <a:xfrm>
              <a:off x="3323" y="4697"/>
              <a:ext cx="511" cy="964"/>
            </a:xfrm>
            <a:custGeom>
              <a:avLst/>
              <a:gdLst>
                <a:gd name="T0" fmla="*/ 29 w 511"/>
                <a:gd name="T1" fmla="*/ 28 h 964"/>
                <a:gd name="T2" fmla="*/ 29 w 511"/>
                <a:gd name="T3" fmla="*/ 170 h 964"/>
                <a:gd name="T4" fmla="*/ 0 w 511"/>
                <a:gd name="T5" fmla="*/ 170 h 964"/>
                <a:gd name="T6" fmla="*/ 0 w 511"/>
                <a:gd name="T7" fmla="*/ 255 h 964"/>
                <a:gd name="T8" fmla="*/ 29 w 511"/>
                <a:gd name="T9" fmla="*/ 283 h 964"/>
                <a:gd name="T10" fmla="*/ 29 w 511"/>
                <a:gd name="T11" fmla="*/ 368 h 964"/>
                <a:gd name="T12" fmla="*/ 29 w 511"/>
                <a:gd name="T13" fmla="*/ 425 h 964"/>
                <a:gd name="T14" fmla="*/ 57 w 511"/>
                <a:gd name="T15" fmla="*/ 453 h 964"/>
                <a:gd name="T16" fmla="*/ 29 w 511"/>
                <a:gd name="T17" fmla="*/ 482 h 964"/>
                <a:gd name="T18" fmla="*/ 57 w 511"/>
                <a:gd name="T19" fmla="*/ 538 h 964"/>
                <a:gd name="T20" fmla="*/ 114 w 511"/>
                <a:gd name="T21" fmla="*/ 567 h 964"/>
                <a:gd name="T22" fmla="*/ 170 w 511"/>
                <a:gd name="T23" fmla="*/ 623 h 964"/>
                <a:gd name="T24" fmla="*/ 170 w 511"/>
                <a:gd name="T25" fmla="*/ 652 h 964"/>
                <a:gd name="T26" fmla="*/ 199 w 511"/>
                <a:gd name="T27" fmla="*/ 680 h 964"/>
                <a:gd name="T28" fmla="*/ 227 w 511"/>
                <a:gd name="T29" fmla="*/ 737 h 964"/>
                <a:gd name="T30" fmla="*/ 170 w 511"/>
                <a:gd name="T31" fmla="*/ 765 h 964"/>
                <a:gd name="T32" fmla="*/ 142 w 511"/>
                <a:gd name="T33" fmla="*/ 822 h 964"/>
                <a:gd name="T34" fmla="*/ 142 w 511"/>
                <a:gd name="T35" fmla="*/ 878 h 964"/>
                <a:gd name="T36" fmla="*/ 170 w 511"/>
                <a:gd name="T37" fmla="*/ 907 h 964"/>
                <a:gd name="T38" fmla="*/ 227 w 511"/>
                <a:gd name="T39" fmla="*/ 907 h 964"/>
                <a:gd name="T40" fmla="*/ 255 w 511"/>
                <a:gd name="T41" fmla="*/ 964 h 964"/>
                <a:gd name="T42" fmla="*/ 312 w 511"/>
                <a:gd name="T43" fmla="*/ 935 h 964"/>
                <a:gd name="T44" fmla="*/ 340 w 511"/>
                <a:gd name="T45" fmla="*/ 907 h 964"/>
                <a:gd name="T46" fmla="*/ 340 w 511"/>
                <a:gd name="T47" fmla="*/ 878 h 964"/>
                <a:gd name="T48" fmla="*/ 312 w 511"/>
                <a:gd name="T49" fmla="*/ 878 h 964"/>
                <a:gd name="T50" fmla="*/ 312 w 511"/>
                <a:gd name="T51" fmla="*/ 907 h 964"/>
                <a:gd name="T52" fmla="*/ 284 w 511"/>
                <a:gd name="T53" fmla="*/ 907 h 964"/>
                <a:gd name="T54" fmla="*/ 255 w 511"/>
                <a:gd name="T55" fmla="*/ 822 h 964"/>
                <a:gd name="T56" fmla="*/ 255 w 511"/>
                <a:gd name="T57" fmla="*/ 737 h 964"/>
                <a:gd name="T58" fmla="*/ 284 w 511"/>
                <a:gd name="T59" fmla="*/ 652 h 964"/>
                <a:gd name="T60" fmla="*/ 312 w 511"/>
                <a:gd name="T61" fmla="*/ 595 h 964"/>
                <a:gd name="T62" fmla="*/ 340 w 511"/>
                <a:gd name="T63" fmla="*/ 510 h 964"/>
                <a:gd name="T64" fmla="*/ 340 w 511"/>
                <a:gd name="T65" fmla="*/ 453 h 964"/>
                <a:gd name="T66" fmla="*/ 482 w 511"/>
                <a:gd name="T67" fmla="*/ 311 h 964"/>
                <a:gd name="T68" fmla="*/ 454 w 511"/>
                <a:gd name="T69" fmla="*/ 283 h 964"/>
                <a:gd name="T70" fmla="*/ 511 w 511"/>
                <a:gd name="T71" fmla="*/ 226 h 964"/>
                <a:gd name="T72" fmla="*/ 482 w 511"/>
                <a:gd name="T73" fmla="*/ 198 h 964"/>
                <a:gd name="T74" fmla="*/ 482 w 511"/>
                <a:gd name="T75" fmla="*/ 141 h 964"/>
                <a:gd name="T76" fmla="*/ 426 w 511"/>
                <a:gd name="T77" fmla="*/ 85 h 964"/>
                <a:gd name="T78" fmla="*/ 227 w 511"/>
                <a:gd name="T79" fmla="*/ 0 h 964"/>
                <a:gd name="T80" fmla="*/ 114 w 511"/>
                <a:gd name="T81" fmla="*/ 0 h 964"/>
                <a:gd name="T82" fmla="*/ 85 w 511"/>
                <a:gd name="T83" fmla="*/ 28 h 964"/>
                <a:gd name="T84" fmla="*/ 29 w 511"/>
                <a:gd name="T85" fmla="*/ 28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11" h="964">
                  <a:moveTo>
                    <a:pt x="29" y="28"/>
                  </a:moveTo>
                  <a:lnTo>
                    <a:pt x="29" y="170"/>
                  </a:lnTo>
                  <a:lnTo>
                    <a:pt x="0" y="170"/>
                  </a:lnTo>
                  <a:lnTo>
                    <a:pt x="0" y="255"/>
                  </a:lnTo>
                  <a:lnTo>
                    <a:pt x="29" y="283"/>
                  </a:lnTo>
                  <a:lnTo>
                    <a:pt x="29" y="368"/>
                  </a:lnTo>
                  <a:lnTo>
                    <a:pt x="29" y="425"/>
                  </a:lnTo>
                  <a:lnTo>
                    <a:pt x="57" y="453"/>
                  </a:lnTo>
                  <a:lnTo>
                    <a:pt x="29" y="482"/>
                  </a:lnTo>
                  <a:lnTo>
                    <a:pt x="57" y="538"/>
                  </a:lnTo>
                  <a:lnTo>
                    <a:pt x="114" y="567"/>
                  </a:lnTo>
                  <a:lnTo>
                    <a:pt x="170" y="623"/>
                  </a:lnTo>
                  <a:lnTo>
                    <a:pt x="170" y="652"/>
                  </a:lnTo>
                  <a:lnTo>
                    <a:pt x="199" y="680"/>
                  </a:lnTo>
                  <a:lnTo>
                    <a:pt x="227" y="737"/>
                  </a:lnTo>
                  <a:lnTo>
                    <a:pt x="170" y="765"/>
                  </a:lnTo>
                  <a:lnTo>
                    <a:pt x="142" y="822"/>
                  </a:lnTo>
                  <a:lnTo>
                    <a:pt x="142" y="878"/>
                  </a:lnTo>
                  <a:lnTo>
                    <a:pt x="170" y="907"/>
                  </a:lnTo>
                  <a:lnTo>
                    <a:pt x="227" y="907"/>
                  </a:lnTo>
                  <a:lnTo>
                    <a:pt x="255" y="964"/>
                  </a:lnTo>
                  <a:lnTo>
                    <a:pt x="312" y="935"/>
                  </a:lnTo>
                  <a:lnTo>
                    <a:pt x="340" y="907"/>
                  </a:lnTo>
                  <a:lnTo>
                    <a:pt x="340" y="878"/>
                  </a:lnTo>
                  <a:lnTo>
                    <a:pt x="312" y="878"/>
                  </a:lnTo>
                  <a:lnTo>
                    <a:pt x="312" y="907"/>
                  </a:lnTo>
                  <a:lnTo>
                    <a:pt x="284" y="907"/>
                  </a:lnTo>
                  <a:lnTo>
                    <a:pt x="255" y="822"/>
                  </a:lnTo>
                  <a:lnTo>
                    <a:pt x="255" y="737"/>
                  </a:lnTo>
                  <a:lnTo>
                    <a:pt x="284" y="652"/>
                  </a:lnTo>
                  <a:lnTo>
                    <a:pt x="312" y="595"/>
                  </a:lnTo>
                  <a:lnTo>
                    <a:pt x="340" y="510"/>
                  </a:lnTo>
                  <a:lnTo>
                    <a:pt x="340" y="453"/>
                  </a:lnTo>
                  <a:lnTo>
                    <a:pt x="482" y="311"/>
                  </a:lnTo>
                  <a:lnTo>
                    <a:pt x="454" y="283"/>
                  </a:lnTo>
                  <a:lnTo>
                    <a:pt x="511" y="226"/>
                  </a:lnTo>
                  <a:lnTo>
                    <a:pt x="482" y="198"/>
                  </a:lnTo>
                  <a:lnTo>
                    <a:pt x="482" y="141"/>
                  </a:lnTo>
                  <a:lnTo>
                    <a:pt x="426" y="85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85" y="28"/>
                  </a:lnTo>
                  <a:lnTo>
                    <a:pt x="29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5" name="Freeform 16"/>
            <p:cNvSpPr>
              <a:spLocks/>
            </p:cNvSpPr>
            <p:nvPr/>
          </p:nvSpPr>
          <p:spPr bwMode="auto">
            <a:xfrm>
              <a:off x="3068" y="5207"/>
              <a:ext cx="709" cy="567"/>
            </a:xfrm>
            <a:custGeom>
              <a:avLst/>
              <a:gdLst>
                <a:gd name="T0" fmla="*/ 312 w 709"/>
                <a:gd name="T1" fmla="*/ 28 h 567"/>
                <a:gd name="T2" fmla="*/ 255 w 709"/>
                <a:gd name="T3" fmla="*/ 0 h 567"/>
                <a:gd name="T4" fmla="*/ 199 w 709"/>
                <a:gd name="T5" fmla="*/ 28 h 567"/>
                <a:gd name="T6" fmla="*/ 199 w 709"/>
                <a:gd name="T7" fmla="*/ 57 h 567"/>
                <a:gd name="T8" fmla="*/ 170 w 709"/>
                <a:gd name="T9" fmla="*/ 85 h 567"/>
                <a:gd name="T10" fmla="*/ 142 w 709"/>
                <a:gd name="T11" fmla="*/ 170 h 567"/>
                <a:gd name="T12" fmla="*/ 114 w 709"/>
                <a:gd name="T13" fmla="*/ 170 h 567"/>
                <a:gd name="T14" fmla="*/ 114 w 709"/>
                <a:gd name="T15" fmla="*/ 227 h 567"/>
                <a:gd name="T16" fmla="*/ 28 w 709"/>
                <a:gd name="T17" fmla="*/ 198 h 567"/>
                <a:gd name="T18" fmla="*/ 0 w 709"/>
                <a:gd name="T19" fmla="*/ 255 h 567"/>
                <a:gd name="T20" fmla="*/ 0 w 709"/>
                <a:gd name="T21" fmla="*/ 312 h 567"/>
                <a:gd name="T22" fmla="*/ 425 w 709"/>
                <a:gd name="T23" fmla="*/ 482 h 567"/>
                <a:gd name="T24" fmla="*/ 510 w 709"/>
                <a:gd name="T25" fmla="*/ 539 h 567"/>
                <a:gd name="T26" fmla="*/ 567 w 709"/>
                <a:gd name="T27" fmla="*/ 539 h 567"/>
                <a:gd name="T28" fmla="*/ 681 w 709"/>
                <a:gd name="T29" fmla="*/ 567 h 567"/>
                <a:gd name="T30" fmla="*/ 709 w 709"/>
                <a:gd name="T31" fmla="*/ 510 h 567"/>
                <a:gd name="T32" fmla="*/ 652 w 709"/>
                <a:gd name="T33" fmla="*/ 482 h 567"/>
                <a:gd name="T34" fmla="*/ 652 w 709"/>
                <a:gd name="T35" fmla="*/ 454 h 567"/>
                <a:gd name="T36" fmla="*/ 624 w 709"/>
                <a:gd name="T37" fmla="*/ 482 h 567"/>
                <a:gd name="T38" fmla="*/ 624 w 709"/>
                <a:gd name="T39" fmla="*/ 454 h 567"/>
                <a:gd name="T40" fmla="*/ 595 w 709"/>
                <a:gd name="T41" fmla="*/ 454 h 567"/>
                <a:gd name="T42" fmla="*/ 595 w 709"/>
                <a:gd name="T43" fmla="*/ 425 h 567"/>
                <a:gd name="T44" fmla="*/ 624 w 709"/>
                <a:gd name="T45" fmla="*/ 425 h 567"/>
                <a:gd name="T46" fmla="*/ 624 w 709"/>
                <a:gd name="T47" fmla="*/ 397 h 567"/>
                <a:gd name="T48" fmla="*/ 595 w 709"/>
                <a:gd name="T49" fmla="*/ 397 h 567"/>
                <a:gd name="T50" fmla="*/ 567 w 709"/>
                <a:gd name="T51" fmla="*/ 425 h 567"/>
                <a:gd name="T52" fmla="*/ 510 w 709"/>
                <a:gd name="T53" fmla="*/ 454 h 567"/>
                <a:gd name="T54" fmla="*/ 482 w 709"/>
                <a:gd name="T55" fmla="*/ 397 h 567"/>
                <a:gd name="T56" fmla="*/ 425 w 709"/>
                <a:gd name="T57" fmla="*/ 397 h 567"/>
                <a:gd name="T58" fmla="*/ 397 w 709"/>
                <a:gd name="T59" fmla="*/ 368 h 567"/>
                <a:gd name="T60" fmla="*/ 397 w 709"/>
                <a:gd name="T61" fmla="*/ 312 h 567"/>
                <a:gd name="T62" fmla="*/ 425 w 709"/>
                <a:gd name="T63" fmla="*/ 255 h 567"/>
                <a:gd name="T64" fmla="*/ 482 w 709"/>
                <a:gd name="T65" fmla="*/ 227 h 567"/>
                <a:gd name="T66" fmla="*/ 454 w 709"/>
                <a:gd name="T67" fmla="*/ 170 h 567"/>
                <a:gd name="T68" fmla="*/ 425 w 709"/>
                <a:gd name="T69" fmla="*/ 142 h 567"/>
                <a:gd name="T70" fmla="*/ 425 w 709"/>
                <a:gd name="T71" fmla="*/ 113 h 567"/>
                <a:gd name="T72" fmla="*/ 369 w 709"/>
                <a:gd name="T73" fmla="*/ 57 h 567"/>
                <a:gd name="T74" fmla="*/ 312 w 709"/>
                <a:gd name="T75" fmla="*/ 28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09" h="567">
                  <a:moveTo>
                    <a:pt x="312" y="28"/>
                  </a:moveTo>
                  <a:lnTo>
                    <a:pt x="255" y="0"/>
                  </a:lnTo>
                  <a:lnTo>
                    <a:pt x="199" y="28"/>
                  </a:lnTo>
                  <a:lnTo>
                    <a:pt x="199" y="57"/>
                  </a:lnTo>
                  <a:lnTo>
                    <a:pt x="170" y="85"/>
                  </a:lnTo>
                  <a:lnTo>
                    <a:pt x="142" y="170"/>
                  </a:lnTo>
                  <a:lnTo>
                    <a:pt x="114" y="170"/>
                  </a:lnTo>
                  <a:lnTo>
                    <a:pt x="114" y="227"/>
                  </a:lnTo>
                  <a:lnTo>
                    <a:pt x="28" y="198"/>
                  </a:lnTo>
                  <a:lnTo>
                    <a:pt x="0" y="255"/>
                  </a:lnTo>
                  <a:lnTo>
                    <a:pt x="0" y="312"/>
                  </a:lnTo>
                  <a:lnTo>
                    <a:pt x="425" y="482"/>
                  </a:lnTo>
                  <a:lnTo>
                    <a:pt x="510" y="539"/>
                  </a:lnTo>
                  <a:lnTo>
                    <a:pt x="567" y="539"/>
                  </a:lnTo>
                  <a:lnTo>
                    <a:pt x="681" y="567"/>
                  </a:lnTo>
                  <a:lnTo>
                    <a:pt x="709" y="510"/>
                  </a:lnTo>
                  <a:lnTo>
                    <a:pt x="652" y="482"/>
                  </a:lnTo>
                  <a:lnTo>
                    <a:pt x="652" y="454"/>
                  </a:lnTo>
                  <a:lnTo>
                    <a:pt x="624" y="482"/>
                  </a:lnTo>
                  <a:lnTo>
                    <a:pt x="624" y="454"/>
                  </a:lnTo>
                  <a:lnTo>
                    <a:pt x="595" y="454"/>
                  </a:lnTo>
                  <a:lnTo>
                    <a:pt x="595" y="425"/>
                  </a:lnTo>
                  <a:lnTo>
                    <a:pt x="624" y="425"/>
                  </a:lnTo>
                  <a:lnTo>
                    <a:pt x="624" y="397"/>
                  </a:lnTo>
                  <a:lnTo>
                    <a:pt x="595" y="397"/>
                  </a:lnTo>
                  <a:lnTo>
                    <a:pt x="567" y="425"/>
                  </a:lnTo>
                  <a:lnTo>
                    <a:pt x="510" y="454"/>
                  </a:lnTo>
                  <a:lnTo>
                    <a:pt x="482" y="397"/>
                  </a:lnTo>
                  <a:lnTo>
                    <a:pt x="425" y="397"/>
                  </a:lnTo>
                  <a:lnTo>
                    <a:pt x="397" y="368"/>
                  </a:lnTo>
                  <a:lnTo>
                    <a:pt x="397" y="312"/>
                  </a:lnTo>
                  <a:lnTo>
                    <a:pt x="425" y="255"/>
                  </a:lnTo>
                  <a:lnTo>
                    <a:pt x="482" y="227"/>
                  </a:lnTo>
                  <a:lnTo>
                    <a:pt x="454" y="170"/>
                  </a:lnTo>
                  <a:lnTo>
                    <a:pt x="425" y="142"/>
                  </a:lnTo>
                  <a:lnTo>
                    <a:pt x="425" y="113"/>
                  </a:lnTo>
                  <a:lnTo>
                    <a:pt x="369" y="57"/>
                  </a:lnTo>
                  <a:lnTo>
                    <a:pt x="312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6" name="Freeform 17"/>
            <p:cNvSpPr>
              <a:spLocks/>
            </p:cNvSpPr>
            <p:nvPr/>
          </p:nvSpPr>
          <p:spPr bwMode="auto">
            <a:xfrm>
              <a:off x="2926" y="4612"/>
              <a:ext cx="454" cy="822"/>
            </a:xfrm>
            <a:custGeom>
              <a:avLst/>
              <a:gdLst>
                <a:gd name="T0" fmla="*/ 256 w 454"/>
                <a:gd name="T1" fmla="*/ 0 h 822"/>
                <a:gd name="T2" fmla="*/ 284 w 454"/>
                <a:gd name="T3" fmla="*/ 0 h 822"/>
                <a:gd name="T4" fmla="*/ 312 w 454"/>
                <a:gd name="T5" fmla="*/ 85 h 822"/>
                <a:gd name="T6" fmla="*/ 369 w 454"/>
                <a:gd name="T7" fmla="*/ 85 h 822"/>
                <a:gd name="T8" fmla="*/ 369 w 454"/>
                <a:gd name="T9" fmla="*/ 28 h 822"/>
                <a:gd name="T10" fmla="*/ 397 w 454"/>
                <a:gd name="T11" fmla="*/ 56 h 822"/>
                <a:gd name="T12" fmla="*/ 426 w 454"/>
                <a:gd name="T13" fmla="*/ 113 h 822"/>
                <a:gd name="T14" fmla="*/ 426 w 454"/>
                <a:gd name="T15" fmla="*/ 255 h 822"/>
                <a:gd name="T16" fmla="*/ 397 w 454"/>
                <a:gd name="T17" fmla="*/ 255 h 822"/>
                <a:gd name="T18" fmla="*/ 397 w 454"/>
                <a:gd name="T19" fmla="*/ 340 h 822"/>
                <a:gd name="T20" fmla="*/ 426 w 454"/>
                <a:gd name="T21" fmla="*/ 368 h 822"/>
                <a:gd name="T22" fmla="*/ 426 w 454"/>
                <a:gd name="T23" fmla="*/ 510 h 822"/>
                <a:gd name="T24" fmla="*/ 454 w 454"/>
                <a:gd name="T25" fmla="*/ 538 h 822"/>
                <a:gd name="T26" fmla="*/ 426 w 454"/>
                <a:gd name="T27" fmla="*/ 567 h 822"/>
                <a:gd name="T28" fmla="*/ 454 w 454"/>
                <a:gd name="T29" fmla="*/ 623 h 822"/>
                <a:gd name="T30" fmla="*/ 397 w 454"/>
                <a:gd name="T31" fmla="*/ 595 h 822"/>
                <a:gd name="T32" fmla="*/ 341 w 454"/>
                <a:gd name="T33" fmla="*/ 623 h 822"/>
                <a:gd name="T34" fmla="*/ 341 w 454"/>
                <a:gd name="T35" fmla="*/ 652 h 822"/>
                <a:gd name="T36" fmla="*/ 312 w 454"/>
                <a:gd name="T37" fmla="*/ 680 h 822"/>
                <a:gd name="T38" fmla="*/ 284 w 454"/>
                <a:gd name="T39" fmla="*/ 765 h 822"/>
                <a:gd name="T40" fmla="*/ 256 w 454"/>
                <a:gd name="T41" fmla="*/ 765 h 822"/>
                <a:gd name="T42" fmla="*/ 256 w 454"/>
                <a:gd name="T43" fmla="*/ 822 h 822"/>
                <a:gd name="T44" fmla="*/ 170 w 454"/>
                <a:gd name="T45" fmla="*/ 793 h 822"/>
                <a:gd name="T46" fmla="*/ 199 w 454"/>
                <a:gd name="T47" fmla="*/ 765 h 822"/>
                <a:gd name="T48" fmla="*/ 170 w 454"/>
                <a:gd name="T49" fmla="*/ 708 h 822"/>
                <a:gd name="T50" fmla="*/ 142 w 454"/>
                <a:gd name="T51" fmla="*/ 708 h 822"/>
                <a:gd name="T52" fmla="*/ 114 w 454"/>
                <a:gd name="T53" fmla="*/ 737 h 822"/>
                <a:gd name="T54" fmla="*/ 142 w 454"/>
                <a:gd name="T55" fmla="*/ 680 h 822"/>
                <a:gd name="T56" fmla="*/ 114 w 454"/>
                <a:gd name="T57" fmla="*/ 623 h 822"/>
                <a:gd name="T58" fmla="*/ 170 w 454"/>
                <a:gd name="T59" fmla="*/ 595 h 822"/>
                <a:gd name="T60" fmla="*/ 114 w 454"/>
                <a:gd name="T61" fmla="*/ 567 h 822"/>
                <a:gd name="T62" fmla="*/ 114 w 454"/>
                <a:gd name="T63" fmla="*/ 510 h 822"/>
                <a:gd name="T64" fmla="*/ 85 w 454"/>
                <a:gd name="T65" fmla="*/ 510 h 822"/>
                <a:gd name="T66" fmla="*/ 57 w 454"/>
                <a:gd name="T67" fmla="*/ 453 h 822"/>
                <a:gd name="T68" fmla="*/ 0 w 454"/>
                <a:gd name="T69" fmla="*/ 396 h 822"/>
                <a:gd name="T70" fmla="*/ 85 w 454"/>
                <a:gd name="T71" fmla="*/ 368 h 822"/>
                <a:gd name="T72" fmla="*/ 29 w 454"/>
                <a:gd name="T73" fmla="*/ 255 h 822"/>
                <a:gd name="T74" fmla="*/ 57 w 454"/>
                <a:gd name="T75" fmla="*/ 226 h 822"/>
                <a:gd name="T76" fmla="*/ 142 w 454"/>
                <a:gd name="T77" fmla="*/ 170 h 822"/>
                <a:gd name="T78" fmla="*/ 170 w 454"/>
                <a:gd name="T79" fmla="*/ 113 h 822"/>
                <a:gd name="T80" fmla="*/ 199 w 454"/>
                <a:gd name="T81" fmla="*/ 113 h 822"/>
                <a:gd name="T82" fmla="*/ 199 w 454"/>
                <a:gd name="T83" fmla="*/ 85 h 822"/>
                <a:gd name="T84" fmla="*/ 199 w 454"/>
                <a:gd name="T85" fmla="*/ 56 h 822"/>
                <a:gd name="T86" fmla="*/ 256 w 454"/>
                <a:gd name="T87" fmla="*/ 56 h 822"/>
                <a:gd name="T88" fmla="*/ 256 w 454"/>
                <a:gd name="T89" fmla="*/ 0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54" h="822">
                  <a:moveTo>
                    <a:pt x="256" y="0"/>
                  </a:moveTo>
                  <a:lnTo>
                    <a:pt x="284" y="0"/>
                  </a:lnTo>
                  <a:lnTo>
                    <a:pt x="312" y="85"/>
                  </a:lnTo>
                  <a:lnTo>
                    <a:pt x="369" y="85"/>
                  </a:lnTo>
                  <a:lnTo>
                    <a:pt x="369" y="28"/>
                  </a:lnTo>
                  <a:lnTo>
                    <a:pt x="397" y="56"/>
                  </a:lnTo>
                  <a:lnTo>
                    <a:pt x="426" y="113"/>
                  </a:lnTo>
                  <a:lnTo>
                    <a:pt x="426" y="255"/>
                  </a:lnTo>
                  <a:lnTo>
                    <a:pt x="397" y="255"/>
                  </a:lnTo>
                  <a:lnTo>
                    <a:pt x="397" y="340"/>
                  </a:lnTo>
                  <a:lnTo>
                    <a:pt x="426" y="368"/>
                  </a:lnTo>
                  <a:lnTo>
                    <a:pt x="426" y="510"/>
                  </a:lnTo>
                  <a:lnTo>
                    <a:pt x="454" y="538"/>
                  </a:lnTo>
                  <a:lnTo>
                    <a:pt x="426" y="567"/>
                  </a:lnTo>
                  <a:lnTo>
                    <a:pt x="454" y="623"/>
                  </a:lnTo>
                  <a:lnTo>
                    <a:pt x="397" y="595"/>
                  </a:lnTo>
                  <a:lnTo>
                    <a:pt x="341" y="623"/>
                  </a:lnTo>
                  <a:lnTo>
                    <a:pt x="341" y="652"/>
                  </a:lnTo>
                  <a:lnTo>
                    <a:pt x="312" y="680"/>
                  </a:lnTo>
                  <a:lnTo>
                    <a:pt x="284" y="765"/>
                  </a:lnTo>
                  <a:lnTo>
                    <a:pt x="256" y="765"/>
                  </a:lnTo>
                  <a:lnTo>
                    <a:pt x="256" y="822"/>
                  </a:lnTo>
                  <a:lnTo>
                    <a:pt x="170" y="793"/>
                  </a:lnTo>
                  <a:lnTo>
                    <a:pt x="199" y="765"/>
                  </a:lnTo>
                  <a:lnTo>
                    <a:pt x="170" y="708"/>
                  </a:lnTo>
                  <a:lnTo>
                    <a:pt x="142" y="708"/>
                  </a:lnTo>
                  <a:lnTo>
                    <a:pt x="114" y="737"/>
                  </a:lnTo>
                  <a:lnTo>
                    <a:pt x="142" y="680"/>
                  </a:lnTo>
                  <a:lnTo>
                    <a:pt x="114" y="623"/>
                  </a:lnTo>
                  <a:lnTo>
                    <a:pt x="170" y="595"/>
                  </a:lnTo>
                  <a:lnTo>
                    <a:pt x="114" y="567"/>
                  </a:lnTo>
                  <a:lnTo>
                    <a:pt x="114" y="510"/>
                  </a:lnTo>
                  <a:lnTo>
                    <a:pt x="85" y="510"/>
                  </a:lnTo>
                  <a:lnTo>
                    <a:pt x="57" y="453"/>
                  </a:lnTo>
                  <a:lnTo>
                    <a:pt x="0" y="396"/>
                  </a:lnTo>
                  <a:lnTo>
                    <a:pt x="85" y="368"/>
                  </a:lnTo>
                  <a:lnTo>
                    <a:pt x="29" y="255"/>
                  </a:lnTo>
                  <a:lnTo>
                    <a:pt x="57" y="226"/>
                  </a:lnTo>
                  <a:lnTo>
                    <a:pt x="142" y="170"/>
                  </a:lnTo>
                  <a:lnTo>
                    <a:pt x="170" y="113"/>
                  </a:lnTo>
                  <a:lnTo>
                    <a:pt x="199" y="113"/>
                  </a:lnTo>
                  <a:lnTo>
                    <a:pt x="199" y="85"/>
                  </a:lnTo>
                  <a:lnTo>
                    <a:pt x="199" y="56"/>
                  </a:lnTo>
                  <a:lnTo>
                    <a:pt x="256" y="56"/>
                  </a:lnTo>
                  <a:lnTo>
                    <a:pt x="25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7" name="Freeform 18"/>
            <p:cNvSpPr>
              <a:spLocks/>
            </p:cNvSpPr>
            <p:nvPr/>
          </p:nvSpPr>
          <p:spPr bwMode="auto">
            <a:xfrm>
              <a:off x="2104" y="4555"/>
              <a:ext cx="681" cy="850"/>
            </a:xfrm>
            <a:custGeom>
              <a:avLst/>
              <a:gdLst>
                <a:gd name="T0" fmla="*/ 511 w 681"/>
                <a:gd name="T1" fmla="*/ 850 h 850"/>
                <a:gd name="T2" fmla="*/ 312 w 681"/>
                <a:gd name="T3" fmla="*/ 822 h 850"/>
                <a:gd name="T4" fmla="*/ 255 w 681"/>
                <a:gd name="T5" fmla="*/ 850 h 850"/>
                <a:gd name="T6" fmla="*/ 199 w 681"/>
                <a:gd name="T7" fmla="*/ 822 h 850"/>
                <a:gd name="T8" fmla="*/ 255 w 681"/>
                <a:gd name="T9" fmla="*/ 794 h 850"/>
                <a:gd name="T10" fmla="*/ 255 w 681"/>
                <a:gd name="T11" fmla="*/ 765 h 850"/>
                <a:gd name="T12" fmla="*/ 255 w 681"/>
                <a:gd name="T13" fmla="*/ 709 h 850"/>
                <a:gd name="T14" fmla="*/ 199 w 681"/>
                <a:gd name="T15" fmla="*/ 680 h 850"/>
                <a:gd name="T16" fmla="*/ 227 w 681"/>
                <a:gd name="T17" fmla="*/ 624 h 850"/>
                <a:gd name="T18" fmla="*/ 199 w 681"/>
                <a:gd name="T19" fmla="*/ 624 h 850"/>
                <a:gd name="T20" fmla="*/ 227 w 681"/>
                <a:gd name="T21" fmla="*/ 595 h 850"/>
                <a:gd name="T22" fmla="*/ 199 w 681"/>
                <a:gd name="T23" fmla="*/ 510 h 850"/>
                <a:gd name="T24" fmla="*/ 227 w 681"/>
                <a:gd name="T25" fmla="*/ 453 h 850"/>
                <a:gd name="T26" fmla="*/ 199 w 681"/>
                <a:gd name="T27" fmla="*/ 397 h 850"/>
                <a:gd name="T28" fmla="*/ 142 w 681"/>
                <a:gd name="T29" fmla="*/ 425 h 850"/>
                <a:gd name="T30" fmla="*/ 142 w 681"/>
                <a:gd name="T31" fmla="*/ 368 h 850"/>
                <a:gd name="T32" fmla="*/ 142 w 681"/>
                <a:gd name="T33" fmla="*/ 255 h 850"/>
                <a:gd name="T34" fmla="*/ 85 w 681"/>
                <a:gd name="T35" fmla="*/ 227 h 850"/>
                <a:gd name="T36" fmla="*/ 85 w 681"/>
                <a:gd name="T37" fmla="*/ 255 h 850"/>
                <a:gd name="T38" fmla="*/ 29 w 681"/>
                <a:gd name="T39" fmla="*/ 227 h 850"/>
                <a:gd name="T40" fmla="*/ 0 w 681"/>
                <a:gd name="T41" fmla="*/ 142 h 850"/>
                <a:gd name="T42" fmla="*/ 0 w 681"/>
                <a:gd name="T43" fmla="*/ 85 h 850"/>
                <a:gd name="T44" fmla="*/ 85 w 681"/>
                <a:gd name="T45" fmla="*/ 28 h 850"/>
                <a:gd name="T46" fmla="*/ 114 w 681"/>
                <a:gd name="T47" fmla="*/ 57 h 850"/>
                <a:gd name="T48" fmla="*/ 170 w 681"/>
                <a:gd name="T49" fmla="*/ 57 h 850"/>
                <a:gd name="T50" fmla="*/ 170 w 681"/>
                <a:gd name="T51" fmla="*/ 142 h 850"/>
                <a:gd name="T52" fmla="*/ 142 w 681"/>
                <a:gd name="T53" fmla="*/ 170 h 850"/>
                <a:gd name="T54" fmla="*/ 170 w 681"/>
                <a:gd name="T55" fmla="*/ 198 h 850"/>
                <a:gd name="T56" fmla="*/ 227 w 681"/>
                <a:gd name="T57" fmla="*/ 142 h 850"/>
                <a:gd name="T58" fmla="*/ 255 w 681"/>
                <a:gd name="T59" fmla="*/ 142 h 850"/>
                <a:gd name="T60" fmla="*/ 312 w 681"/>
                <a:gd name="T61" fmla="*/ 142 h 850"/>
                <a:gd name="T62" fmla="*/ 369 w 681"/>
                <a:gd name="T63" fmla="*/ 0 h 850"/>
                <a:gd name="T64" fmla="*/ 397 w 681"/>
                <a:gd name="T65" fmla="*/ 0 h 850"/>
                <a:gd name="T66" fmla="*/ 397 w 681"/>
                <a:gd name="T67" fmla="*/ 57 h 850"/>
                <a:gd name="T68" fmla="*/ 397 w 681"/>
                <a:gd name="T69" fmla="*/ 113 h 850"/>
                <a:gd name="T70" fmla="*/ 369 w 681"/>
                <a:gd name="T71" fmla="*/ 198 h 850"/>
                <a:gd name="T72" fmla="*/ 482 w 681"/>
                <a:gd name="T73" fmla="*/ 312 h 850"/>
                <a:gd name="T74" fmla="*/ 454 w 681"/>
                <a:gd name="T75" fmla="*/ 368 h 850"/>
                <a:gd name="T76" fmla="*/ 511 w 681"/>
                <a:gd name="T77" fmla="*/ 368 h 850"/>
                <a:gd name="T78" fmla="*/ 539 w 681"/>
                <a:gd name="T79" fmla="*/ 397 h 850"/>
                <a:gd name="T80" fmla="*/ 596 w 681"/>
                <a:gd name="T81" fmla="*/ 425 h 850"/>
                <a:gd name="T82" fmla="*/ 596 w 681"/>
                <a:gd name="T83" fmla="*/ 397 h 850"/>
                <a:gd name="T84" fmla="*/ 652 w 681"/>
                <a:gd name="T85" fmla="*/ 425 h 850"/>
                <a:gd name="T86" fmla="*/ 681 w 681"/>
                <a:gd name="T87" fmla="*/ 453 h 850"/>
                <a:gd name="T88" fmla="*/ 539 w 681"/>
                <a:gd name="T89" fmla="*/ 539 h 850"/>
                <a:gd name="T90" fmla="*/ 539 w 681"/>
                <a:gd name="T91" fmla="*/ 567 h 850"/>
                <a:gd name="T92" fmla="*/ 567 w 681"/>
                <a:gd name="T93" fmla="*/ 567 h 850"/>
                <a:gd name="T94" fmla="*/ 539 w 681"/>
                <a:gd name="T95" fmla="*/ 595 h 850"/>
                <a:gd name="T96" fmla="*/ 567 w 681"/>
                <a:gd name="T97" fmla="*/ 595 h 850"/>
                <a:gd name="T98" fmla="*/ 482 w 681"/>
                <a:gd name="T99" fmla="*/ 652 h 850"/>
                <a:gd name="T100" fmla="*/ 482 w 681"/>
                <a:gd name="T101" fmla="*/ 709 h 850"/>
                <a:gd name="T102" fmla="*/ 425 w 681"/>
                <a:gd name="T103" fmla="*/ 709 h 850"/>
                <a:gd name="T104" fmla="*/ 425 w 681"/>
                <a:gd name="T105" fmla="*/ 737 h 850"/>
                <a:gd name="T106" fmla="*/ 482 w 681"/>
                <a:gd name="T107" fmla="*/ 765 h 850"/>
                <a:gd name="T108" fmla="*/ 511 w 681"/>
                <a:gd name="T109" fmla="*/ 85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81" h="850">
                  <a:moveTo>
                    <a:pt x="511" y="850"/>
                  </a:moveTo>
                  <a:lnTo>
                    <a:pt x="312" y="822"/>
                  </a:lnTo>
                  <a:lnTo>
                    <a:pt x="255" y="850"/>
                  </a:lnTo>
                  <a:lnTo>
                    <a:pt x="199" y="822"/>
                  </a:lnTo>
                  <a:lnTo>
                    <a:pt x="255" y="794"/>
                  </a:lnTo>
                  <a:lnTo>
                    <a:pt x="255" y="765"/>
                  </a:lnTo>
                  <a:lnTo>
                    <a:pt x="255" y="709"/>
                  </a:lnTo>
                  <a:lnTo>
                    <a:pt x="199" y="680"/>
                  </a:lnTo>
                  <a:lnTo>
                    <a:pt x="227" y="624"/>
                  </a:lnTo>
                  <a:lnTo>
                    <a:pt x="199" y="624"/>
                  </a:lnTo>
                  <a:lnTo>
                    <a:pt x="227" y="595"/>
                  </a:lnTo>
                  <a:lnTo>
                    <a:pt x="199" y="510"/>
                  </a:lnTo>
                  <a:lnTo>
                    <a:pt x="227" y="453"/>
                  </a:lnTo>
                  <a:lnTo>
                    <a:pt x="199" y="397"/>
                  </a:lnTo>
                  <a:lnTo>
                    <a:pt x="142" y="425"/>
                  </a:lnTo>
                  <a:lnTo>
                    <a:pt x="142" y="368"/>
                  </a:lnTo>
                  <a:lnTo>
                    <a:pt x="142" y="255"/>
                  </a:lnTo>
                  <a:lnTo>
                    <a:pt x="85" y="227"/>
                  </a:lnTo>
                  <a:lnTo>
                    <a:pt x="85" y="255"/>
                  </a:lnTo>
                  <a:lnTo>
                    <a:pt x="29" y="227"/>
                  </a:lnTo>
                  <a:lnTo>
                    <a:pt x="0" y="142"/>
                  </a:lnTo>
                  <a:lnTo>
                    <a:pt x="0" y="85"/>
                  </a:lnTo>
                  <a:lnTo>
                    <a:pt x="85" y="28"/>
                  </a:lnTo>
                  <a:lnTo>
                    <a:pt x="114" y="57"/>
                  </a:lnTo>
                  <a:lnTo>
                    <a:pt x="170" y="57"/>
                  </a:lnTo>
                  <a:lnTo>
                    <a:pt x="170" y="142"/>
                  </a:lnTo>
                  <a:lnTo>
                    <a:pt x="142" y="170"/>
                  </a:lnTo>
                  <a:lnTo>
                    <a:pt x="170" y="198"/>
                  </a:lnTo>
                  <a:lnTo>
                    <a:pt x="227" y="142"/>
                  </a:lnTo>
                  <a:lnTo>
                    <a:pt x="255" y="142"/>
                  </a:lnTo>
                  <a:lnTo>
                    <a:pt x="312" y="142"/>
                  </a:lnTo>
                  <a:lnTo>
                    <a:pt x="369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397" y="113"/>
                  </a:lnTo>
                  <a:lnTo>
                    <a:pt x="369" y="198"/>
                  </a:lnTo>
                  <a:lnTo>
                    <a:pt x="482" y="312"/>
                  </a:lnTo>
                  <a:lnTo>
                    <a:pt x="454" y="368"/>
                  </a:lnTo>
                  <a:lnTo>
                    <a:pt x="511" y="368"/>
                  </a:lnTo>
                  <a:lnTo>
                    <a:pt x="539" y="397"/>
                  </a:lnTo>
                  <a:lnTo>
                    <a:pt x="596" y="425"/>
                  </a:lnTo>
                  <a:lnTo>
                    <a:pt x="596" y="397"/>
                  </a:lnTo>
                  <a:lnTo>
                    <a:pt x="652" y="425"/>
                  </a:lnTo>
                  <a:lnTo>
                    <a:pt x="681" y="453"/>
                  </a:lnTo>
                  <a:lnTo>
                    <a:pt x="539" y="539"/>
                  </a:lnTo>
                  <a:lnTo>
                    <a:pt x="539" y="567"/>
                  </a:lnTo>
                  <a:lnTo>
                    <a:pt x="567" y="567"/>
                  </a:lnTo>
                  <a:lnTo>
                    <a:pt x="539" y="595"/>
                  </a:lnTo>
                  <a:lnTo>
                    <a:pt x="567" y="595"/>
                  </a:lnTo>
                  <a:lnTo>
                    <a:pt x="482" y="652"/>
                  </a:lnTo>
                  <a:lnTo>
                    <a:pt x="482" y="709"/>
                  </a:lnTo>
                  <a:lnTo>
                    <a:pt x="425" y="709"/>
                  </a:lnTo>
                  <a:lnTo>
                    <a:pt x="425" y="737"/>
                  </a:lnTo>
                  <a:lnTo>
                    <a:pt x="482" y="765"/>
                  </a:lnTo>
                  <a:lnTo>
                    <a:pt x="511" y="85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8" name="Freeform 19"/>
            <p:cNvSpPr>
              <a:spLocks/>
            </p:cNvSpPr>
            <p:nvPr/>
          </p:nvSpPr>
          <p:spPr bwMode="auto">
            <a:xfrm>
              <a:off x="2189" y="3761"/>
              <a:ext cx="737" cy="992"/>
            </a:xfrm>
            <a:custGeom>
              <a:avLst/>
              <a:gdLst>
                <a:gd name="T0" fmla="*/ 312 w 737"/>
                <a:gd name="T1" fmla="*/ 794 h 992"/>
                <a:gd name="T2" fmla="*/ 284 w 737"/>
                <a:gd name="T3" fmla="*/ 794 h 992"/>
                <a:gd name="T4" fmla="*/ 227 w 737"/>
                <a:gd name="T5" fmla="*/ 936 h 992"/>
                <a:gd name="T6" fmla="*/ 142 w 737"/>
                <a:gd name="T7" fmla="*/ 936 h 992"/>
                <a:gd name="T8" fmla="*/ 85 w 737"/>
                <a:gd name="T9" fmla="*/ 992 h 992"/>
                <a:gd name="T10" fmla="*/ 57 w 737"/>
                <a:gd name="T11" fmla="*/ 964 h 992"/>
                <a:gd name="T12" fmla="*/ 85 w 737"/>
                <a:gd name="T13" fmla="*/ 936 h 992"/>
                <a:gd name="T14" fmla="*/ 85 w 737"/>
                <a:gd name="T15" fmla="*/ 851 h 992"/>
                <a:gd name="T16" fmla="*/ 29 w 737"/>
                <a:gd name="T17" fmla="*/ 851 h 992"/>
                <a:gd name="T18" fmla="*/ 0 w 737"/>
                <a:gd name="T19" fmla="*/ 822 h 992"/>
                <a:gd name="T20" fmla="*/ 0 w 737"/>
                <a:gd name="T21" fmla="*/ 766 h 992"/>
                <a:gd name="T22" fmla="*/ 29 w 737"/>
                <a:gd name="T23" fmla="*/ 737 h 992"/>
                <a:gd name="T24" fmla="*/ 0 w 737"/>
                <a:gd name="T25" fmla="*/ 709 h 992"/>
                <a:gd name="T26" fmla="*/ 57 w 737"/>
                <a:gd name="T27" fmla="*/ 680 h 992"/>
                <a:gd name="T28" fmla="*/ 29 w 737"/>
                <a:gd name="T29" fmla="*/ 652 h 992"/>
                <a:gd name="T30" fmla="*/ 29 w 737"/>
                <a:gd name="T31" fmla="*/ 624 h 992"/>
                <a:gd name="T32" fmla="*/ 85 w 737"/>
                <a:gd name="T33" fmla="*/ 595 h 992"/>
                <a:gd name="T34" fmla="*/ 114 w 737"/>
                <a:gd name="T35" fmla="*/ 510 h 992"/>
                <a:gd name="T36" fmla="*/ 170 w 737"/>
                <a:gd name="T37" fmla="*/ 482 h 992"/>
                <a:gd name="T38" fmla="*/ 170 w 737"/>
                <a:gd name="T39" fmla="*/ 454 h 992"/>
                <a:gd name="T40" fmla="*/ 227 w 737"/>
                <a:gd name="T41" fmla="*/ 425 h 992"/>
                <a:gd name="T42" fmla="*/ 199 w 737"/>
                <a:gd name="T43" fmla="*/ 397 h 992"/>
                <a:gd name="T44" fmla="*/ 170 w 737"/>
                <a:gd name="T45" fmla="*/ 369 h 992"/>
                <a:gd name="T46" fmla="*/ 114 w 737"/>
                <a:gd name="T47" fmla="*/ 284 h 992"/>
                <a:gd name="T48" fmla="*/ 170 w 737"/>
                <a:gd name="T49" fmla="*/ 255 h 992"/>
                <a:gd name="T50" fmla="*/ 199 w 737"/>
                <a:gd name="T51" fmla="*/ 255 h 992"/>
                <a:gd name="T52" fmla="*/ 284 w 737"/>
                <a:gd name="T53" fmla="*/ 142 h 992"/>
                <a:gd name="T54" fmla="*/ 340 w 737"/>
                <a:gd name="T55" fmla="*/ 142 h 992"/>
                <a:gd name="T56" fmla="*/ 397 w 737"/>
                <a:gd name="T57" fmla="*/ 142 h 992"/>
                <a:gd name="T58" fmla="*/ 397 w 737"/>
                <a:gd name="T59" fmla="*/ 113 h 992"/>
                <a:gd name="T60" fmla="*/ 426 w 737"/>
                <a:gd name="T61" fmla="*/ 85 h 992"/>
                <a:gd name="T62" fmla="*/ 454 w 737"/>
                <a:gd name="T63" fmla="*/ 85 h 992"/>
                <a:gd name="T64" fmla="*/ 482 w 737"/>
                <a:gd name="T65" fmla="*/ 85 h 992"/>
                <a:gd name="T66" fmla="*/ 482 w 737"/>
                <a:gd name="T67" fmla="*/ 57 h 992"/>
                <a:gd name="T68" fmla="*/ 539 w 737"/>
                <a:gd name="T69" fmla="*/ 28 h 992"/>
                <a:gd name="T70" fmla="*/ 567 w 737"/>
                <a:gd name="T71" fmla="*/ 57 h 992"/>
                <a:gd name="T72" fmla="*/ 567 w 737"/>
                <a:gd name="T73" fmla="*/ 0 h 992"/>
                <a:gd name="T74" fmla="*/ 596 w 737"/>
                <a:gd name="T75" fmla="*/ 0 h 992"/>
                <a:gd name="T76" fmla="*/ 624 w 737"/>
                <a:gd name="T77" fmla="*/ 142 h 992"/>
                <a:gd name="T78" fmla="*/ 596 w 737"/>
                <a:gd name="T79" fmla="*/ 199 h 992"/>
                <a:gd name="T80" fmla="*/ 681 w 737"/>
                <a:gd name="T81" fmla="*/ 199 h 992"/>
                <a:gd name="T82" fmla="*/ 737 w 737"/>
                <a:gd name="T83" fmla="*/ 255 h 992"/>
                <a:gd name="T84" fmla="*/ 709 w 737"/>
                <a:gd name="T85" fmla="*/ 312 h 992"/>
                <a:gd name="T86" fmla="*/ 652 w 737"/>
                <a:gd name="T87" fmla="*/ 340 h 992"/>
                <a:gd name="T88" fmla="*/ 596 w 737"/>
                <a:gd name="T89" fmla="*/ 312 h 992"/>
                <a:gd name="T90" fmla="*/ 596 w 737"/>
                <a:gd name="T91" fmla="*/ 369 h 992"/>
                <a:gd name="T92" fmla="*/ 539 w 737"/>
                <a:gd name="T93" fmla="*/ 425 h 992"/>
                <a:gd name="T94" fmla="*/ 482 w 737"/>
                <a:gd name="T95" fmla="*/ 510 h 992"/>
                <a:gd name="T96" fmla="*/ 397 w 737"/>
                <a:gd name="T97" fmla="*/ 595 h 992"/>
                <a:gd name="T98" fmla="*/ 397 w 737"/>
                <a:gd name="T99" fmla="*/ 624 h 992"/>
                <a:gd name="T100" fmla="*/ 369 w 737"/>
                <a:gd name="T101" fmla="*/ 652 h 992"/>
                <a:gd name="T102" fmla="*/ 369 w 737"/>
                <a:gd name="T103" fmla="*/ 709 h 992"/>
                <a:gd name="T104" fmla="*/ 340 w 737"/>
                <a:gd name="T105" fmla="*/ 709 h 992"/>
                <a:gd name="T106" fmla="*/ 340 w 737"/>
                <a:gd name="T107" fmla="*/ 766 h 992"/>
                <a:gd name="T108" fmla="*/ 312 w 737"/>
                <a:gd name="T109" fmla="*/ 794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37" h="992">
                  <a:moveTo>
                    <a:pt x="312" y="794"/>
                  </a:moveTo>
                  <a:lnTo>
                    <a:pt x="284" y="794"/>
                  </a:lnTo>
                  <a:lnTo>
                    <a:pt x="227" y="936"/>
                  </a:lnTo>
                  <a:lnTo>
                    <a:pt x="142" y="936"/>
                  </a:lnTo>
                  <a:lnTo>
                    <a:pt x="85" y="992"/>
                  </a:lnTo>
                  <a:lnTo>
                    <a:pt x="57" y="964"/>
                  </a:lnTo>
                  <a:lnTo>
                    <a:pt x="85" y="936"/>
                  </a:lnTo>
                  <a:lnTo>
                    <a:pt x="85" y="851"/>
                  </a:lnTo>
                  <a:lnTo>
                    <a:pt x="29" y="851"/>
                  </a:lnTo>
                  <a:lnTo>
                    <a:pt x="0" y="822"/>
                  </a:lnTo>
                  <a:lnTo>
                    <a:pt x="0" y="766"/>
                  </a:lnTo>
                  <a:lnTo>
                    <a:pt x="29" y="737"/>
                  </a:lnTo>
                  <a:lnTo>
                    <a:pt x="0" y="709"/>
                  </a:lnTo>
                  <a:lnTo>
                    <a:pt x="57" y="680"/>
                  </a:lnTo>
                  <a:lnTo>
                    <a:pt x="29" y="652"/>
                  </a:lnTo>
                  <a:lnTo>
                    <a:pt x="29" y="624"/>
                  </a:lnTo>
                  <a:lnTo>
                    <a:pt x="85" y="595"/>
                  </a:lnTo>
                  <a:lnTo>
                    <a:pt x="114" y="510"/>
                  </a:lnTo>
                  <a:lnTo>
                    <a:pt x="170" y="482"/>
                  </a:lnTo>
                  <a:lnTo>
                    <a:pt x="170" y="454"/>
                  </a:lnTo>
                  <a:lnTo>
                    <a:pt x="227" y="425"/>
                  </a:lnTo>
                  <a:lnTo>
                    <a:pt x="199" y="397"/>
                  </a:lnTo>
                  <a:lnTo>
                    <a:pt x="170" y="369"/>
                  </a:lnTo>
                  <a:lnTo>
                    <a:pt x="114" y="284"/>
                  </a:lnTo>
                  <a:lnTo>
                    <a:pt x="170" y="255"/>
                  </a:lnTo>
                  <a:lnTo>
                    <a:pt x="199" y="255"/>
                  </a:lnTo>
                  <a:lnTo>
                    <a:pt x="284" y="142"/>
                  </a:lnTo>
                  <a:lnTo>
                    <a:pt x="340" y="142"/>
                  </a:lnTo>
                  <a:lnTo>
                    <a:pt x="397" y="142"/>
                  </a:lnTo>
                  <a:lnTo>
                    <a:pt x="397" y="113"/>
                  </a:lnTo>
                  <a:lnTo>
                    <a:pt x="426" y="85"/>
                  </a:lnTo>
                  <a:lnTo>
                    <a:pt x="454" y="85"/>
                  </a:lnTo>
                  <a:lnTo>
                    <a:pt x="482" y="85"/>
                  </a:lnTo>
                  <a:lnTo>
                    <a:pt x="482" y="57"/>
                  </a:lnTo>
                  <a:lnTo>
                    <a:pt x="539" y="28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596" y="0"/>
                  </a:lnTo>
                  <a:lnTo>
                    <a:pt x="624" y="142"/>
                  </a:lnTo>
                  <a:lnTo>
                    <a:pt x="596" y="199"/>
                  </a:lnTo>
                  <a:lnTo>
                    <a:pt x="681" y="199"/>
                  </a:lnTo>
                  <a:lnTo>
                    <a:pt x="737" y="255"/>
                  </a:lnTo>
                  <a:lnTo>
                    <a:pt x="709" y="312"/>
                  </a:lnTo>
                  <a:lnTo>
                    <a:pt x="652" y="340"/>
                  </a:lnTo>
                  <a:lnTo>
                    <a:pt x="596" y="312"/>
                  </a:lnTo>
                  <a:lnTo>
                    <a:pt x="596" y="369"/>
                  </a:lnTo>
                  <a:lnTo>
                    <a:pt x="539" y="425"/>
                  </a:lnTo>
                  <a:lnTo>
                    <a:pt x="482" y="510"/>
                  </a:lnTo>
                  <a:lnTo>
                    <a:pt x="397" y="595"/>
                  </a:lnTo>
                  <a:lnTo>
                    <a:pt x="397" y="624"/>
                  </a:lnTo>
                  <a:lnTo>
                    <a:pt x="369" y="652"/>
                  </a:lnTo>
                  <a:lnTo>
                    <a:pt x="369" y="709"/>
                  </a:lnTo>
                  <a:lnTo>
                    <a:pt x="340" y="709"/>
                  </a:lnTo>
                  <a:lnTo>
                    <a:pt x="340" y="766"/>
                  </a:lnTo>
                  <a:lnTo>
                    <a:pt x="312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9" name="Freeform 20"/>
            <p:cNvSpPr>
              <a:spLocks/>
            </p:cNvSpPr>
            <p:nvPr/>
          </p:nvSpPr>
          <p:spPr bwMode="auto">
            <a:xfrm>
              <a:off x="2473" y="4073"/>
              <a:ext cx="709" cy="1446"/>
            </a:xfrm>
            <a:custGeom>
              <a:avLst/>
              <a:gdLst>
                <a:gd name="T0" fmla="*/ 198 w 709"/>
                <a:gd name="T1" fmla="*/ 1332 h 1446"/>
                <a:gd name="T2" fmla="*/ 113 w 709"/>
                <a:gd name="T3" fmla="*/ 1247 h 1446"/>
                <a:gd name="T4" fmla="*/ 56 w 709"/>
                <a:gd name="T5" fmla="*/ 1191 h 1446"/>
                <a:gd name="T6" fmla="*/ 113 w 709"/>
                <a:gd name="T7" fmla="*/ 1134 h 1446"/>
                <a:gd name="T8" fmla="*/ 170 w 709"/>
                <a:gd name="T9" fmla="*/ 1077 h 1446"/>
                <a:gd name="T10" fmla="*/ 170 w 709"/>
                <a:gd name="T11" fmla="*/ 1049 h 1446"/>
                <a:gd name="T12" fmla="*/ 312 w 709"/>
                <a:gd name="T13" fmla="*/ 935 h 1446"/>
                <a:gd name="T14" fmla="*/ 227 w 709"/>
                <a:gd name="T15" fmla="*/ 879 h 1446"/>
                <a:gd name="T16" fmla="*/ 170 w 709"/>
                <a:gd name="T17" fmla="*/ 879 h 1446"/>
                <a:gd name="T18" fmla="*/ 85 w 709"/>
                <a:gd name="T19" fmla="*/ 850 h 1446"/>
                <a:gd name="T20" fmla="*/ 0 w 709"/>
                <a:gd name="T21" fmla="*/ 680 h 1446"/>
                <a:gd name="T22" fmla="*/ 28 w 709"/>
                <a:gd name="T23" fmla="*/ 482 h 1446"/>
                <a:gd name="T24" fmla="*/ 56 w 709"/>
                <a:gd name="T25" fmla="*/ 397 h 1446"/>
                <a:gd name="T26" fmla="*/ 85 w 709"/>
                <a:gd name="T27" fmla="*/ 340 h 1446"/>
                <a:gd name="T28" fmla="*/ 113 w 709"/>
                <a:gd name="T29" fmla="*/ 283 h 1446"/>
                <a:gd name="T30" fmla="*/ 255 w 709"/>
                <a:gd name="T31" fmla="*/ 113 h 1446"/>
                <a:gd name="T32" fmla="*/ 312 w 709"/>
                <a:gd name="T33" fmla="*/ 0 h 1446"/>
                <a:gd name="T34" fmla="*/ 425 w 709"/>
                <a:gd name="T35" fmla="*/ 0 h 1446"/>
                <a:gd name="T36" fmla="*/ 510 w 709"/>
                <a:gd name="T37" fmla="*/ 113 h 1446"/>
                <a:gd name="T38" fmla="*/ 453 w 709"/>
                <a:gd name="T39" fmla="*/ 283 h 1446"/>
                <a:gd name="T40" fmla="*/ 567 w 709"/>
                <a:gd name="T41" fmla="*/ 368 h 1446"/>
                <a:gd name="T42" fmla="*/ 709 w 709"/>
                <a:gd name="T43" fmla="*/ 454 h 1446"/>
                <a:gd name="T44" fmla="*/ 680 w 709"/>
                <a:gd name="T45" fmla="*/ 595 h 1446"/>
                <a:gd name="T46" fmla="*/ 652 w 709"/>
                <a:gd name="T47" fmla="*/ 652 h 1446"/>
                <a:gd name="T48" fmla="*/ 595 w 709"/>
                <a:gd name="T49" fmla="*/ 709 h 1446"/>
                <a:gd name="T50" fmla="*/ 482 w 709"/>
                <a:gd name="T51" fmla="*/ 794 h 1446"/>
                <a:gd name="T52" fmla="*/ 453 w 709"/>
                <a:gd name="T53" fmla="*/ 935 h 1446"/>
                <a:gd name="T54" fmla="*/ 538 w 709"/>
                <a:gd name="T55" fmla="*/ 1049 h 1446"/>
                <a:gd name="T56" fmla="*/ 567 w 709"/>
                <a:gd name="T57" fmla="*/ 1106 h 1446"/>
                <a:gd name="T58" fmla="*/ 567 w 709"/>
                <a:gd name="T59" fmla="*/ 1162 h 1446"/>
                <a:gd name="T60" fmla="*/ 567 w 709"/>
                <a:gd name="T61" fmla="*/ 1276 h 1446"/>
                <a:gd name="T62" fmla="*/ 623 w 709"/>
                <a:gd name="T63" fmla="*/ 1247 h 1446"/>
                <a:gd name="T64" fmla="*/ 623 w 709"/>
                <a:gd name="T65" fmla="*/ 1332 h 1446"/>
                <a:gd name="T66" fmla="*/ 595 w 709"/>
                <a:gd name="T67" fmla="*/ 1446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09" h="1446">
                  <a:moveTo>
                    <a:pt x="595" y="1446"/>
                  </a:moveTo>
                  <a:lnTo>
                    <a:pt x="198" y="1332"/>
                  </a:lnTo>
                  <a:lnTo>
                    <a:pt x="142" y="1332"/>
                  </a:lnTo>
                  <a:lnTo>
                    <a:pt x="113" y="1247"/>
                  </a:lnTo>
                  <a:lnTo>
                    <a:pt x="56" y="1219"/>
                  </a:lnTo>
                  <a:lnTo>
                    <a:pt x="56" y="1191"/>
                  </a:lnTo>
                  <a:lnTo>
                    <a:pt x="113" y="1191"/>
                  </a:lnTo>
                  <a:lnTo>
                    <a:pt x="113" y="1134"/>
                  </a:lnTo>
                  <a:lnTo>
                    <a:pt x="198" y="1077"/>
                  </a:lnTo>
                  <a:lnTo>
                    <a:pt x="170" y="1077"/>
                  </a:lnTo>
                  <a:lnTo>
                    <a:pt x="198" y="1049"/>
                  </a:lnTo>
                  <a:lnTo>
                    <a:pt x="170" y="1049"/>
                  </a:lnTo>
                  <a:lnTo>
                    <a:pt x="170" y="1021"/>
                  </a:lnTo>
                  <a:lnTo>
                    <a:pt x="312" y="935"/>
                  </a:lnTo>
                  <a:lnTo>
                    <a:pt x="283" y="907"/>
                  </a:lnTo>
                  <a:lnTo>
                    <a:pt x="227" y="879"/>
                  </a:lnTo>
                  <a:lnTo>
                    <a:pt x="227" y="907"/>
                  </a:lnTo>
                  <a:lnTo>
                    <a:pt x="170" y="879"/>
                  </a:lnTo>
                  <a:lnTo>
                    <a:pt x="142" y="850"/>
                  </a:lnTo>
                  <a:lnTo>
                    <a:pt x="85" y="850"/>
                  </a:lnTo>
                  <a:lnTo>
                    <a:pt x="113" y="794"/>
                  </a:lnTo>
                  <a:lnTo>
                    <a:pt x="0" y="680"/>
                  </a:lnTo>
                  <a:lnTo>
                    <a:pt x="28" y="595"/>
                  </a:lnTo>
                  <a:lnTo>
                    <a:pt x="28" y="482"/>
                  </a:lnTo>
                  <a:lnTo>
                    <a:pt x="56" y="454"/>
                  </a:lnTo>
                  <a:lnTo>
                    <a:pt x="56" y="397"/>
                  </a:lnTo>
                  <a:lnTo>
                    <a:pt x="85" y="397"/>
                  </a:lnTo>
                  <a:lnTo>
                    <a:pt x="85" y="340"/>
                  </a:lnTo>
                  <a:lnTo>
                    <a:pt x="113" y="312"/>
                  </a:lnTo>
                  <a:lnTo>
                    <a:pt x="113" y="283"/>
                  </a:lnTo>
                  <a:lnTo>
                    <a:pt x="198" y="198"/>
                  </a:lnTo>
                  <a:lnTo>
                    <a:pt x="255" y="113"/>
                  </a:lnTo>
                  <a:lnTo>
                    <a:pt x="312" y="57"/>
                  </a:lnTo>
                  <a:lnTo>
                    <a:pt x="312" y="0"/>
                  </a:lnTo>
                  <a:lnTo>
                    <a:pt x="368" y="28"/>
                  </a:lnTo>
                  <a:lnTo>
                    <a:pt x="425" y="0"/>
                  </a:lnTo>
                  <a:lnTo>
                    <a:pt x="510" y="57"/>
                  </a:lnTo>
                  <a:lnTo>
                    <a:pt x="510" y="113"/>
                  </a:lnTo>
                  <a:lnTo>
                    <a:pt x="453" y="170"/>
                  </a:lnTo>
                  <a:lnTo>
                    <a:pt x="453" y="283"/>
                  </a:lnTo>
                  <a:lnTo>
                    <a:pt x="567" y="312"/>
                  </a:lnTo>
                  <a:lnTo>
                    <a:pt x="567" y="368"/>
                  </a:lnTo>
                  <a:lnTo>
                    <a:pt x="652" y="397"/>
                  </a:lnTo>
                  <a:lnTo>
                    <a:pt x="709" y="454"/>
                  </a:lnTo>
                  <a:lnTo>
                    <a:pt x="709" y="595"/>
                  </a:lnTo>
                  <a:lnTo>
                    <a:pt x="680" y="595"/>
                  </a:lnTo>
                  <a:lnTo>
                    <a:pt x="652" y="595"/>
                  </a:lnTo>
                  <a:lnTo>
                    <a:pt x="652" y="652"/>
                  </a:lnTo>
                  <a:lnTo>
                    <a:pt x="623" y="652"/>
                  </a:lnTo>
                  <a:lnTo>
                    <a:pt x="595" y="709"/>
                  </a:lnTo>
                  <a:lnTo>
                    <a:pt x="510" y="765"/>
                  </a:lnTo>
                  <a:lnTo>
                    <a:pt x="482" y="794"/>
                  </a:lnTo>
                  <a:lnTo>
                    <a:pt x="538" y="907"/>
                  </a:lnTo>
                  <a:lnTo>
                    <a:pt x="453" y="935"/>
                  </a:lnTo>
                  <a:lnTo>
                    <a:pt x="510" y="992"/>
                  </a:lnTo>
                  <a:lnTo>
                    <a:pt x="538" y="1049"/>
                  </a:lnTo>
                  <a:lnTo>
                    <a:pt x="567" y="1049"/>
                  </a:lnTo>
                  <a:lnTo>
                    <a:pt x="567" y="1106"/>
                  </a:lnTo>
                  <a:lnTo>
                    <a:pt x="623" y="1134"/>
                  </a:lnTo>
                  <a:lnTo>
                    <a:pt x="567" y="1162"/>
                  </a:lnTo>
                  <a:lnTo>
                    <a:pt x="595" y="1219"/>
                  </a:lnTo>
                  <a:lnTo>
                    <a:pt x="567" y="1276"/>
                  </a:lnTo>
                  <a:lnTo>
                    <a:pt x="595" y="1247"/>
                  </a:lnTo>
                  <a:lnTo>
                    <a:pt x="623" y="1247"/>
                  </a:lnTo>
                  <a:lnTo>
                    <a:pt x="652" y="1304"/>
                  </a:lnTo>
                  <a:lnTo>
                    <a:pt x="623" y="1332"/>
                  </a:lnTo>
                  <a:lnTo>
                    <a:pt x="595" y="1389"/>
                  </a:lnTo>
                  <a:lnTo>
                    <a:pt x="595" y="144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0" name="Freeform 22"/>
            <p:cNvSpPr>
              <a:spLocks/>
            </p:cNvSpPr>
            <p:nvPr/>
          </p:nvSpPr>
          <p:spPr bwMode="auto">
            <a:xfrm>
              <a:off x="1821" y="4215"/>
              <a:ext cx="538" cy="1275"/>
            </a:xfrm>
            <a:custGeom>
              <a:avLst/>
              <a:gdLst>
                <a:gd name="T0" fmla="*/ 0 w 538"/>
                <a:gd name="T1" fmla="*/ 1275 h 1275"/>
                <a:gd name="T2" fmla="*/ 0 w 538"/>
                <a:gd name="T3" fmla="*/ 1162 h 1275"/>
                <a:gd name="T4" fmla="*/ 28 w 538"/>
                <a:gd name="T5" fmla="*/ 1020 h 1275"/>
                <a:gd name="T6" fmla="*/ 56 w 538"/>
                <a:gd name="T7" fmla="*/ 992 h 1275"/>
                <a:gd name="T8" fmla="*/ 56 w 538"/>
                <a:gd name="T9" fmla="*/ 935 h 1275"/>
                <a:gd name="T10" fmla="*/ 85 w 538"/>
                <a:gd name="T11" fmla="*/ 850 h 1275"/>
                <a:gd name="T12" fmla="*/ 85 w 538"/>
                <a:gd name="T13" fmla="*/ 765 h 1275"/>
                <a:gd name="T14" fmla="*/ 141 w 538"/>
                <a:gd name="T15" fmla="*/ 708 h 1275"/>
                <a:gd name="T16" fmla="*/ 141 w 538"/>
                <a:gd name="T17" fmla="*/ 623 h 1275"/>
                <a:gd name="T18" fmla="*/ 170 w 538"/>
                <a:gd name="T19" fmla="*/ 567 h 1275"/>
                <a:gd name="T20" fmla="*/ 141 w 538"/>
                <a:gd name="T21" fmla="*/ 510 h 1275"/>
                <a:gd name="T22" fmla="*/ 170 w 538"/>
                <a:gd name="T23" fmla="*/ 368 h 1275"/>
                <a:gd name="T24" fmla="*/ 170 w 538"/>
                <a:gd name="T25" fmla="*/ 255 h 1275"/>
                <a:gd name="T26" fmla="*/ 141 w 538"/>
                <a:gd name="T27" fmla="*/ 198 h 1275"/>
                <a:gd name="T28" fmla="*/ 170 w 538"/>
                <a:gd name="T29" fmla="*/ 170 h 1275"/>
                <a:gd name="T30" fmla="*/ 227 w 538"/>
                <a:gd name="T31" fmla="*/ 141 h 1275"/>
                <a:gd name="T32" fmla="*/ 255 w 538"/>
                <a:gd name="T33" fmla="*/ 113 h 1275"/>
                <a:gd name="T34" fmla="*/ 283 w 538"/>
                <a:gd name="T35" fmla="*/ 113 h 1275"/>
                <a:gd name="T36" fmla="*/ 283 w 538"/>
                <a:gd name="T37" fmla="*/ 85 h 1275"/>
                <a:gd name="T38" fmla="*/ 312 w 538"/>
                <a:gd name="T39" fmla="*/ 56 h 1275"/>
                <a:gd name="T40" fmla="*/ 453 w 538"/>
                <a:gd name="T41" fmla="*/ 28 h 1275"/>
                <a:gd name="T42" fmla="*/ 510 w 538"/>
                <a:gd name="T43" fmla="*/ 0 h 1275"/>
                <a:gd name="T44" fmla="*/ 538 w 538"/>
                <a:gd name="T45" fmla="*/ 0 h 1275"/>
                <a:gd name="T46" fmla="*/ 538 w 538"/>
                <a:gd name="T47" fmla="*/ 28 h 1275"/>
                <a:gd name="T48" fmla="*/ 482 w 538"/>
                <a:gd name="T49" fmla="*/ 56 h 1275"/>
                <a:gd name="T50" fmla="*/ 453 w 538"/>
                <a:gd name="T51" fmla="*/ 141 h 1275"/>
                <a:gd name="T52" fmla="*/ 397 w 538"/>
                <a:gd name="T53" fmla="*/ 170 h 1275"/>
                <a:gd name="T54" fmla="*/ 397 w 538"/>
                <a:gd name="T55" fmla="*/ 198 h 1275"/>
                <a:gd name="T56" fmla="*/ 425 w 538"/>
                <a:gd name="T57" fmla="*/ 226 h 1275"/>
                <a:gd name="T58" fmla="*/ 368 w 538"/>
                <a:gd name="T59" fmla="*/ 255 h 1275"/>
                <a:gd name="T60" fmla="*/ 397 w 538"/>
                <a:gd name="T61" fmla="*/ 283 h 1275"/>
                <a:gd name="T62" fmla="*/ 368 w 538"/>
                <a:gd name="T63" fmla="*/ 312 h 1275"/>
                <a:gd name="T64" fmla="*/ 368 w 538"/>
                <a:gd name="T65" fmla="*/ 340 h 1275"/>
                <a:gd name="T66" fmla="*/ 368 w 538"/>
                <a:gd name="T67" fmla="*/ 368 h 1275"/>
                <a:gd name="T68" fmla="*/ 283 w 538"/>
                <a:gd name="T69" fmla="*/ 425 h 1275"/>
                <a:gd name="T70" fmla="*/ 283 w 538"/>
                <a:gd name="T71" fmla="*/ 482 h 1275"/>
                <a:gd name="T72" fmla="*/ 312 w 538"/>
                <a:gd name="T73" fmla="*/ 567 h 1275"/>
                <a:gd name="T74" fmla="*/ 368 w 538"/>
                <a:gd name="T75" fmla="*/ 595 h 1275"/>
                <a:gd name="T76" fmla="*/ 368 w 538"/>
                <a:gd name="T77" fmla="*/ 567 h 1275"/>
                <a:gd name="T78" fmla="*/ 425 w 538"/>
                <a:gd name="T79" fmla="*/ 595 h 1275"/>
                <a:gd name="T80" fmla="*/ 425 w 538"/>
                <a:gd name="T81" fmla="*/ 737 h 1275"/>
                <a:gd name="T82" fmla="*/ 425 w 538"/>
                <a:gd name="T83" fmla="*/ 765 h 1275"/>
                <a:gd name="T84" fmla="*/ 482 w 538"/>
                <a:gd name="T85" fmla="*/ 737 h 1275"/>
                <a:gd name="T86" fmla="*/ 510 w 538"/>
                <a:gd name="T87" fmla="*/ 793 h 1275"/>
                <a:gd name="T88" fmla="*/ 482 w 538"/>
                <a:gd name="T89" fmla="*/ 850 h 1275"/>
                <a:gd name="T90" fmla="*/ 510 w 538"/>
                <a:gd name="T91" fmla="*/ 935 h 1275"/>
                <a:gd name="T92" fmla="*/ 482 w 538"/>
                <a:gd name="T93" fmla="*/ 964 h 1275"/>
                <a:gd name="T94" fmla="*/ 510 w 538"/>
                <a:gd name="T95" fmla="*/ 964 h 1275"/>
                <a:gd name="T96" fmla="*/ 482 w 538"/>
                <a:gd name="T97" fmla="*/ 1020 h 1275"/>
                <a:gd name="T98" fmla="*/ 538 w 538"/>
                <a:gd name="T99" fmla="*/ 1049 h 1275"/>
                <a:gd name="T100" fmla="*/ 538 w 538"/>
                <a:gd name="T101" fmla="*/ 1134 h 1275"/>
                <a:gd name="T102" fmla="*/ 482 w 538"/>
                <a:gd name="T103" fmla="*/ 1162 h 1275"/>
                <a:gd name="T104" fmla="*/ 453 w 538"/>
                <a:gd name="T105" fmla="*/ 1190 h 1275"/>
                <a:gd name="T106" fmla="*/ 283 w 538"/>
                <a:gd name="T107" fmla="*/ 1219 h 1275"/>
                <a:gd name="T108" fmla="*/ 85 w 538"/>
                <a:gd name="T109" fmla="*/ 1275 h 1275"/>
                <a:gd name="T110" fmla="*/ 0 w 538"/>
                <a:gd name="T111" fmla="*/ 1275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38" h="1275">
                  <a:moveTo>
                    <a:pt x="0" y="1275"/>
                  </a:moveTo>
                  <a:lnTo>
                    <a:pt x="0" y="1162"/>
                  </a:lnTo>
                  <a:lnTo>
                    <a:pt x="28" y="1020"/>
                  </a:lnTo>
                  <a:lnTo>
                    <a:pt x="56" y="992"/>
                  </a:lnTo>
                  <a:lnTo>
                    <a:pt x="56" y="935"/>
                  </a:lnTo>
                  <a:lnTo>
                    <a:pt x="85" y="850"/>
                  </a:lnTo>
                  <a:lnTo>
                    <a:pt x="85" y="765"/>
                  </a:lnTo>
                  <a:lnTo>
                    <a:pt x="141" y="708"/>
                  </a:lnTo>
                  <a:lnTo>
                    <a:pt x="141" y="623"/>
                  </a:lnTo>
                  <a:lnTo>
                    <a:pt x="170" y="567"/>
                  </a:lnTo>
                  <a:lnTo>
                    <a:pt x="141" y="510"/>
                  </a:lnTo>
                  <a:lnTo>
                    <a:pt x="170" y="368"/>
                  </a:lnTo>
                  <a:lnTo>
                    <a:pt x="170" y="255"/>
                  </a:lnTo>
                  <a:lnTo>
                    <a:pt x="141" y="198"/>
                  </a:lnTo>
                  <a:lnTo>
                    <a:pt x="170" y="170"/>
                  </a:lnTo>
                  <a:lnTo>
                    <a:pt x="227" y="141"/>
                  </a:lnTo>
                  <a:lnTo>
                    <a:pt x="255" y="113"/>
                  </a:lnTo>
                  <a:lnTo>
                    <a:pt x="283" y="113"/>
                  </a:lnTo>
                  <a:lnTo>
                    <a:pt x="283" y="85"/>
                  </a:lnTo>
                  <a:lnTo>
                    <a:pt x="312" y="56"/>
                  </a:lnTo>
                  <a:lnTo>
                    <a:pt x="453" y="28"/>
                  </a:lnTo>
                  <a:lnTo>
                    <a:pt x="510" y="0"/>
                  </a:lnTo>
                  <a:lnTo>
                    <a:pt x="538" y="0"/>
                  </a:lnTo>
                  <a:lnTo>
                    <a:pt x="538" y="28"/>
                  </a:lnTo>
                  <a:lnTo>
                    <a:pt x="482" y="56"/>
                  </a:lnTo>
                  <a:lnTo>
                    <a:pt x="453" y="141"/>
                  </a:lnTo>
                  <a:lnTo>
                    <a:pt x="397" y="170"/>
                  </a:lnTo>
                  <a:lnTo>
                    <a:pt x="397" y="198"/>
                  </a:lnTo>
                  <a:lnTo>
                    <a:pt x="425" y="226"/>
                  </a:lnTo>
                  <a:lnTo>
                    <a:pt x="368" y="255"/>
                  </a:lnTo>
                  <a:lnTo>
                    <a:pt x="397" y="283"/>
                  </a:lnTo>
                  <a:lnTo>
                    <a:pt x="368" y="312"/>
                  </a:lnTo>
                  <a:lnTo>
                    <a:pt x="368" y="340"/>
                  </a:lnTo>
                  <a:lnTo>
                    <a:pt x="368" y="368"/>
                  </a:lnTo>
                  <a:lnTo>
                    <a:pt x="283" y="425"/>
                  </a:lnTo>
                  <a:lnTo>
                    <a:pt x="283" y="482"/>
                  </a:lnTo>
                  <a:lnTo>
                    <a:pt x="312" y="567"/>
                  </a:lnTo>
                  <a:lnTo>
                    <a:pt x="368" y="595"/>
                  </a:lnTo>
                  <a:lnTo>
                    <a:pt x="368" y="567"/>
                  </a:lnTo>
                  <a:lnTo>
                    <a:pt x="425" y="595"/>
                  </a:lnTo>
                  <a:lnTo>
                    <a:pt x="425" y="737"/>
                  </a:lnTo>
                  <a:lnTo>
                    <a:pt x="425" y="765"/>
                  </a:lnTo>
                  <a:lnTo>
                    <a:pt x="482" y="737"/>
                  </a:lnTo>
                  <a:lnTo>
                    <a:pt x="510" y="793"/>
                  </a:lnTo>
                  <a:lnTo>
                    <a:pt x="482" y="850"/>
                  </a:lnTo>
                  <a:lnTo>
                    <a:pt x="510" y="935"/>
                  </a:lnTo>
                  <a:lnTo>
                    <a:pt x="482" y="964"/>
                  </a:lnTo>
                  <a:lnTo>
                    <a:pt x="510" y="964"/>
                  </a:lnTo>
                  <a:lnTo>
                    <a:pt x="482" y="1020"/>
                  </a:lnTo>
                  <a:lnTo>
                    <a:pt x="538" y="1049"/>
                  </a:lnTo>
                  <a:lnTo>
                    <a:pt x="538" y="1134"/>
                  </a:lnTo>
                  <a:lnTo>
                    <a:pt x="482" y="1162"/>
                  </a:lnTo>
                  <a:lnTo>
                    <a:pt x="453" y="1190"/>
                  </a:lnTo>
                  <a:lnTo>
                    <a:pt x="283" y="1219"/>
                  </a:lnTo>
                  <a:lnTo>
                    <a:pt x="85" y="1275"/>
                  </a:lnTo>
                  <a:lnTo>
                    <a:pt x="0" y="127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1" name="Freeform 26"/>
            <p:cNvSpPr>
              <a:spLocks/>
            </p:cNvSpPr>
            <p:nvPr/>
          </p:nvSpPr>
          <p:spPr bwMode="auto">
            <a:xfrm>
              <a:off x="460" y="4753"/>
              <a:ext cx="510" cy="596"/>
            </a:xfrm>
            <a:custGeom>
              <a:avLst/>
              <a:gdLst>
                <a:gd name="T0" fmla="*/ 85 w 510"/>
                <a:gd name="T1" fmla="*/ 0 h 596"/>
                <a:gd name="T2" fmla="*/ 142 w 510"/>
                <a:gd name="T3" fmla="*/ 57 h 596"/>
                <a:gd name="T4" fmla="*/ 227 w 510"/>
                <a:gd name="T5" fmla="*/ 85 h 596"/>
                <a:gd name="T6" fmla="*/ 312 w 510"/>
                <a:gd name="T7" fmla="*/ 57 h 596"/>
                <a:gd name="T8" fmla="*/ 340 w 510"/>
                <a:gd name="T9" fmla="*/ 114 h 596"/>
                <a:gd name="T10" fmla="*/ 227 w 510"/>
                <a:gd name="T11" fmla="*/ 114 h 596"/>
                <a:gd name="T12" fmla="*/ 170 w 510"/>
                <a:gd name="T13" fmla="*/ 170 h 596"/>
                <a:gd name="T14" fmla="*/ 283 w 510"/>
                <a:gd name="T15" fmla="*/ 170 h 596"/>
                <a:gd name="T16" fmla="*/ 255 w 510"/>
                <a:gd name="T17" fmla="*/ 199 h 596"/>
                <a:gd name="T18" fmla="*/ 283 w 510"/>
                <a:gd name="T19" fmla="*/ 227 h 596"/>
                <a:gd name="T20" fmla="*/ 312 w 510"/>
                <a:gd name="T21" fmla="*/ 284 h 596"/>
                <a:gd name="T22" fmla="*/ 227 w 510"/>
                <a:gd name="T23" fmla="*/ 284 h 596"/>
                <a:gd name="T24" fmla="*/ 255 w 510"/>
                <a:gd name="T25" fmla="*/ 312 h 596"/>
                <a:gd name="T26" fmla="*/ 312 w 510"/>
                <a:gd name="T27" fmla="*/ 369 h 596"/>
                <a:gd name="T28" fmla="*/ 312 w 510"/>
                <a:gd name="T29" fmla="*/ 341 h 596"/>
                <a:gd name="T30" fmla="*/ 368 w 510"/>
                <a:gd name="T31" fmla="*/ 341 h 596"/>
                <a:gd name="T32" fmla="*/ 368 w 510"/>
                <a:gd name="T33" fmla="*/ 397 h 596"/>
                <a:gd name="T34" fmla="*/ 397 w 510"/>
                <a:gd name="T35" fmla="*/ 454 h 596"/>
                <a:gd name="T36" fmla="*/ 454 w 510"/>
                <a:gd name="T37" fmla="*/ 454 h 596"/>
                <a:gd name="T38" fmla="*/ 454 w 510"/>
                <a:gd name="T39" fmla="*/ 511 h 596"/>
                <a:gd name="T40" fmla="*/ 510 w 510"/>
                <a:gd name="T41" fmla="*/ 567 h 596"/>
                <a:gd name="T42" fmla="*/ 397 w 510"/>
                <a:gd name="T43" fmla="*/ 567 h 596"/>
                <a:gd name="T44" fmla="*/ 57 w 510"/>
                <a:gd name="T45" fmla="*/ 596 h 596"/>
                <a:gd name="T46" fmla="*/ 57 w 510"/>
                <a:gd name="T47" fmla="*/ 539 h 596"/>
                <a:gd name="T48" fmla="*/ 85 w 510"/>
                <a:gd name="T49" fmla="*/ 454 h 596"/>
                <a:gd name="T50" fmla="*/ 28 w 510"/>
                <a:gd name="T51" fmla="*/ 284 h 596"/>
                <a:gd name="T52" fmla="*/ 28 w 510"/>
                <a:gd name="T53" fmla="*/ 255 h 596"/>
                <a:gd name="T54" fmla="*/ 0 w 510"/>
                <a:gd name="T55" fmla="*/ 170 h 596"/>
                <a:gd name="T56" fmla="*/ 28 w 510"/>
                <a:gd name="T57" fmla="*/ 85 h 596"/>
                <a:gd name="T58" fmla="*/ 0 w 510"/>
                <a:gd name="T59" fmla="*/ 57 h 596"/>
                <a:gd name="T60" fmla="*/ 28 w 510"/>
                <a:gd name="T61" fmla="*/ 0 h 596"/>
                <a:gd name="T62" fmla="*/ 85 w 510"/>
                <a:gd name="T63" fmla="*/ 0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10" h="596">
                  <a:moveTo>
                    <a:pt x="85" y="0"/>
                  </a:moveTo>
                  <a:lnTo>
                    <a:pt x="142" y="57"/>
                  </a:lnTo>
                  <a:lnTo>
                    <a:pt x="227" y="85"/>
                  </a:lnTo>
                  <a:lnTo>
                    <a:pt x="312" y="57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170" y="170"/>
                  </a:lnTo>
                  <a:lnTo>
                    <a:pt x="283" y="170"/>
                  </a:lnTo>
                  <a:lnTo>
                    <a:pt x="255" y="199"/>
                  </a:lnTo>
                  <a:lnTo>
                    <a:pt x="283" y="227"/>
                  </a:lnTo>
                  <a:lnTo>
                    <a:pt x="312" y="284"/>
                  </a:lnTo>
                  <a:lnTo>
                    <a:pt x="227" y="284"/>
                  </a:lnTo>
                  <a:lnTo>
                    <a:pt x="255" y="312"/>
                  </a:lnTo>
                  <a:lnTo>
                    <a:pt x="312" y="369"/>
                  </a:lnTo>
                  <a:lnTo>
                    <a:pt x="312" y="341"/>
                  </a:lnTo>
                  <a:lnTo>
                    <a:pt x="368" y="341"/>
                  </a:lnTo>
                  <a:lnTo>
                    <a:pt x="368" y="397"/>
                  </a:lnTo>
                  <a:lnTo>
                    <a:pt x="397" y="454"/>
                  </a:lnTo>
                  <a:lnTo>
                    <a:pt x="454" y="454"/>
                  </a:lnTo>
                  <a:lnTo>
                    <a:pt x="454" y="511"/>
                  </a:lnTo>
                  <a:lnTo>
                    <a:pt x="510" y="567"/>
                  </a:lnTo>
                  <a:lnTo>
                    <a:pt x="397" y="567"/>
                  </a:lnTo>
                  <a:lnTo>
                    <a:pt x="57" y="596"/>
                  </a:lnTo>
                  <a:lnTo>
                    <a:pt x="57" y="539"/>
                  </a:lnTo>
                  <a:lnTo>
                    <a:pt x="85" y="454"/>
                  </a:lnTo>
                  <a:lnTo>
                    <a:pt x="28" y="284"/>
                  </a:lnTo>
                  <a:lnTo>
                    <a:pt x="28" y="255"/>
                  </a:lnTo>
                  <a:lnTo>
                    <a:pt x="0" y="170"/>
                  </a:lnTo>
                  <a:lnTo>
                    <a:pt x="28" y="85"/>
                  </a:lnTo>
                  <a:lnTo>
                    <a:pt x="0" y="57"/>
                  </a:lnTo>
                  <a:lnTo>
                    <a:pt x="28" y="0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2" name="Freeform 32"/>
            <p:cNvSpPr>
              <a:spLocks/>
            </p:cNvSpPr>
            <p:nvPr/>
          </p:nvSpPr>
          <p:spPr bwMode="auto">
            <a:xfrm>
              <a:off x="6272" y="2457"/>
              <a:ext cx="425" cy="567"/>
            </a:xfrm>
            <a:custGeom>
              <a:avLst/>
              <a:gdLst>
                <a:gd name="T0" fmla="*/ 0 w 425"/>
                <a:gd name="T1" fmla="*/ 0 h 567"/>
                <a:gd name="T2" fmla="*/ 226 w 425"/>
                <a:gd name="T3" fmla="*/ 142 h 567"/>
                <a:gd name="T4" fmla="*/ 255 w 425"/>
                <a:gd name="T5" fmla="*/ 227 h 567"/>
                <a:gd name="T6" fmla="*/ 311 w 425"/>
                <a:gd name="T7" fmla="*/ 255 h 567"/>
                <a:gd name="T8" fmla="*/ 368 w 425"/>
                <a:gd name="T9" fmla="*/ 340 h 567"/>
                <a:gd name="T10" fmla="*/ 397 w 425"/>
                <a:gd name="T11" fmla="*/ 369 h 567"/>
                <a:gd name="T12" fmla="*/ 425 w 425"/>
                <a:gd name="T13" fmla="*/ 482 h 567"/>
                <a:gd name="T14" fmla="*/ 368 w 425"/>
                <a:gd name="T15" fmla="*/ 567 h 567"/>
                <a:gd name="T16" fmla="*/ 311 w 425"/>
                <a:gd name="T17" fmla="*/ 539 h 567"/>
                <a:gd name="T18" fmla="*/ 311 w 425"/>
                <a:gd name="T19" fmla="*/ 425 h 567"/>
                <a:gd name="T20" fmla="*/ 255 w 425"/>
                <a:gd name="T21" fmla="*/ 425 h 567"/>
                <a:gd name="T22" fmla="*/ 198 w 425"/>
                <a:gd name="T23" fmla="*/ 369 h 567"/>
                <a:gd name="T24" fmla="*/ 170 w 425"/>
                <a:gd name="T25" fmla="*/ 255 h 567"/>
                <a:gd name="T26" fmla="*/ 113 w 425"/>
                <a:gd name="T27" fmla="*/ 227 h 567"/>
                <a:gd name="T28" fmla="*/ 56 w 425"/>
                <a:gd name="T29" fmla="*/ 113 h 567"/>
                <a:gd name="T30" fmla="*/ 28 w 425"/>
                <a:gd name="T31" fmla="*/ 85 h 567"/>
                <a:gd name="T32" fmla="*/ 0 w 425"/>
                <a:gd name="T3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567">
                  <a:moveTo>
                    <a:pt x="0" y="0"/>
                  </a:moveTo>
                  <a:lnTo>
                    <a:pt x="226" y="142"/>
                  </a:lnTo>
                  <a:lnTo>
                    <a:pt x="255" y="227"/>
                  </a:lnTo>
                  <a:lnTo>
                    <a:pt x="311" y="255"/>
                  </a:lnTo>
                  <a:lnTo>
                    <a:pt x="368" y="340"/>
                  </a:lnTo>
                  <a:lnTo>
                    <a:pt x="397" y="369"/>
                  </a:lnTo>
                  <a:lnTo>
                    <a:pt x="425" y="482"/>
                  </a:lnTo>
                  <a:lnTo>
                    <a:pt x="368" y="567"/>
                  </a:lnTo>
                  <a:lnTo>
                    <a:pt x="311" y="539"/>
                  </a:lnTo>
                  <a:lnTo>
                    <a:pt x="311" y="425"/>
                  </a:lnTo>
                  <a:lnTo>
                    <a:pt x="255" y="425"/>
                  </a:lnTo>
                  <a:lnTo>
                    <a:pt x="198" y="369"/>
                  </a:lnTo>
                  <a:lnTo>
                    <a:pt x="170" y="255"/>
                  </a:lnTo>
                  <a:lnTo>
                    <a:pt x="113" y="227"/>
                  </a:lnTo>
                  <a:lnTo>
                    <a:pt x="56" y="113"/>
                  </a:lnTo>
                  <a:lnTo>
                    <a:pt x="28" y="85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3" name="Freeform 33"/>
            <p:cNvSpPr>
              <a:spLocks/>
            </p:cNvSpPr>
            <p:nvPr/>
          </p:nvSpPr>
          <p:spPr bwMode="auto">
            <a:xfrm>
              <a:off x="5988" y="2457"/>
              <a:ext cx="766" cy="936"/>
            </a:xfrm>
            <a:custGeom>
              <a:avLst/>
              <a:gdLst>
                <a:gd name="T0" fmla="*/ 284 w 766"/>
                <a:gd name="T1" fmla="*/ 0 h 936"/>
                <a:gd name="T2" fmla="*/ 255 w 766"/>
                <a:gd name="T3" fmla="*/ 57 h 936"/>
                <a:gd name="T4" fmla="*/ 85 w 766"/>
                <a:gd name="T5" fmla="*/ 170 h 936"/>
                <a:gd name="T6" fmla="*/ 57 w 766"/>
                <a:gd name="T7" fmla="*/ 284 h 936"/>
                <a:gd name="T8" fmla="*/ 85 w 766"/>
                <a:gd name="T9" fmla="*/ 284 h 936"/>
                <a:gd name="T10" fmla="*/ 114 w 766"/>
                <a:gd name="T11" fmla="*/ 255 h 936"/>
                <a:gd name="T12" fmla="*/ 142 w 766"/>
                <a:gd name="T13" fmla="*/ 255 h 936"/>
                <a:gd name="T14" fmla="*/ 85 w 766"/>
                <a:gd name="T15" fmla="*/ 369 h 936"/>
                <a:gd name="T16" fmla="*/ 85 w 766"/>
                <a:gd name="T17" fmla="*/ 425 h 936"/>
                <a:gd name="T18" fmla="*/ 28 w 766"/>
                <a:gd name="T19" fmla="*/ 425 h 936"/>
                <a:gd name="T20" fmla="*/ 0 w 766"/>
                <a:gd name="T21" fmla="*/ 482 h 936"/>
                <a:gd name="T22" fmla="*/ 284 w 766"/>
                <a:gd name="T23" fmla="*/ 567 h 936"/>
                <a:gd name="T24" fmla="*/ 425 w 766"/>
                <a:gd name="T25" fmla="*/ 680 h 936"/>
                <a:gd name="T26" fmla="*/ 482 w 766"/>
                <a:gd name="T27" fmla="*/ 794 h 936"/>
                <a:gd name="T28" fmla="*/ 510 w 766"/>
                <a:gd name="T29" fmla="*/ 765 h 936"/>
                <a:gd name="T30" fmla="*/ 567 w 766"/>
                <a:gd name="T31" fmla="*/ 850 h 936"/>
                <a:gd name="T32" fmla="*/ 567 w 766"/>
                <a:gd name="T33" fmla="*/ 936 h 936"/>
                <a:gd name="T34" fmla="*/ 595 w 766"/>
                <a:gd name="T35" fmla="*/ 936 h 936"/>
                <a:gd name="T36" fmla="*/ 624 w 766"/>
                <a:gd name="T37" fmla="*/ 907 h 936"/>
                <a:gd name="T38" fmla="*/ 681 w 766"/>
                <a:gd name="T39" fmla="*/ 907 h 936"/>
                <a:gd name="T40" fmla="*/ 681 w 766"/>
                <a:gd name="T41" fmla="*/ 850 h 936"/>
                <a:gd name="T42" fmla="*/ 766 w 766"/>
                <a:gd name="T43" fmla="*/ 765 h 936"/>
                <a:gd name="T44" fmla="*/ 681 w 766"/>
                <a:gd name="T45" fmla="*/ 737 h 936"/>
                <a:gd name="T46" fmla="*/ 652 w 766"/>
                <a:gd name="T47" fmla="*/ 765 h 936"/>
                <a:gd name="T48" fmla="*/ 595 w 766"/>
                <a:gd name="T49" fmla="*/ 765 h 936"/>
                <a:gd name="T50" fmla="*/ 595 w 766"/>
                <a:gd name="T51" fmla="*/ 709 h 936"/>
                <a:gd name="T52" fmla="*/ 567 w 766"/>
                <a:gd name="T53" fmla="*/ 652 h 936"/>
                <a:gd name="T54" fmla="*/ 595 w 766"/>
                <a:gd name="T55" fmla="*/ 539 h 936"/>
                <a:gd name="T56" fmla="*/ 595 w 766"/>
                <a:gd name="T57" fmla="*/ 425 h 936"/>
                <a:gd name="T58" fmla="*/ 539 w 766"/>
                <a:gd name="T59" fmla="*/ 425 h 936"/>
                <a:gd name="T60" fmla="*/ 482 w 766"/>
                <a:gd name="T61" fmla="*/ 369 h 936"/>
                <a:gd name="T62" fmla="*/ 454 w 766"/>
                <a:gd name="T63" fmla="*/ 255 h 936"/>
                <a:gd name="T64" fmla="*/ 397 w 766"/>
                <a:gd name="T65" fmla="*/ 227 h 936"/>
                <a:gd name="T66" fmla="*/ 340 w 766"/>
                <a:gd name="T67" fmla="*/ 113 h 936"/>
                <a:gd name="T68" fmla="*/ 312 w 766"/>
                <a:gd name="T69" fmla="*/ 85 h 936"/>
                <a:gd name="T70" fmla="*/ 284 w 766"/>
                <a:gd name="T71" fmla="*/ 0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66" h="936">
                  <a:moveTo>
                    <a:pt x="284" y="0"/>
                  </a:moveTo>
                  <a:lnTo>
                    <a:pt x="255" y="57"/>
                  </a:lnTo>
                  <a:lnTo>
                    <a:pt x="85" y="170"/>
                  </a:lnTo>
                  <a:lnTo>
                    <a:pt x="57" y="284"/>
                  </a:lnTo>
                  <a:lnTo>
                    <a:pt x="85" y="284"/>
                  </a:lnTo>
                  <a:lnTo>
                    <a:pt x="114" y="255"/>
                  </a:lnTo>
                  <a:lnTo>
                    <a:pt x="142" y="255"/>
                  </a:lnTo>
                  <a:lnTo>
                    <a:pt x="85" y="369"/>
                  </a:lnTo>
                  <a:lnTo>
                    <a:pt x="85" y="425"/>
                  </a:lnTo>
                  <a:lnTo>
                    <a:pt x="28" y="425"/>
                  </a:lnTo>
                  <a:lnTo>
                    <a:pt x="0" y="482"/>
                  </a:lnTo>
                  <a:lnTo>
                    <a:pt x="284" y="567"/>
                  </a:lnTo>
                  <a:lnTo>
                    <a:pt x="425" y="680"/>
                  </a:lnTo>
                  <a:lnTo>
                    <a:pt x="482" y="794"/>
                  </a:lnTo>
                  <a:lnTo>
                    <a:pt x="510" y="765"/>
                  </a:lnTo>
                  <a:lnTo>
                    <a:pt x="567" y="850"/>
                  </a:lnTo>
                  <a:lnTo>
                    <a:pt x="567" y="936"/>
                  </a:lnTo>
                  <a:lnTo>
                    <a:pt x="595" y="936"/>
                  </a:lnTo>
                  <a:lnTo>
                    <a:pt x="624" y="907"/>
                  </a:lnTo>
                  <a:lnTo>
                    <a:pt x="681" y="907"/>
                  </a:lnTo>
                  <a:lnTo>
                    <a:pt x="681" y="850"/>
                  </a:lnTo>
                  <a:lnTo>
                    <a:pt x="766" y="765"/>
                  </a:lnTo>
                  <a:lnTo>
                    <a:pt x="681" y="737"/>
                  </a:lnTo>
                  <a:lnTo>
                    <a:pt x="652" y="765"/>
                  </a:lnTo>
                  <a:lnTo>
                    <a:pt x="595" y="765"/>
                  </a:lnTo>
                  <a:lnTo>
                    <a:pt x="595" y="709"/>
                  </a:lnTo>
                  <a:lnTo>
                    <a:pt x="567" y="652"/>
                  </a:lnTo>
                  <a:lnTo>
                    <a:pt x="595" y="539"/>
                  </a:lnTo>
                  <a:lnTo>
                    <a:pt x="595" y="425"/>
                  </a:lnTo>
                  <a:lnTo>
                    <a:pt x="539" y="425"/>
                  </a:lnTo>
                  <a:lnTo>
                    <a:pt x="482" y="369"/>
                  </a:lnTo>
                  <a:lnTo>
                    <a:pt x="454" y="255"/>
                  </a:lnTo>
                  <a:lnTo>
                    <a:pt x="397" y="227"/>
                  </a:lnTo>
                  <a:lnTo>
                    <a:pt x="340" y="113"/>
                  </a:lnTo>
                  <a:lnTo>
                    <a:pt x="312" y="85"/>
                  </a:lnTo>
                  <a:lnTo>
                    <a:pt x="28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4" name="Freeform 34"/>
            <p:cNvSpPr>
              <a:spLocks/>
            </p:cNvSpPr>
            <p:nvPr/>
          </p:nvSpPr>
          <p:spPr bwMode="auto">
            <a:xfrm>
              <a:off x="6555" y="2996"/>
              <a:ext cx="142" cy="226"/>
            </a:xfrm>
            <a:custGeom>
              <a:avLst/>
              <a:gdLst>
                <a:gd name="T0" fmla="*/ 85 w 142"/>
                <a:gd name="T1" fmla="*/ 28 h 226"/>
                <a:gd name="T2" fmla="*/ 142 w 142"/>
                <a:gd name="T3" fmla="*/ 85 h 226"/>
                <a:gd name="T4" fmla="*/ 142 w 142"/>
                <a:gd name="T5" fmla="*/ 141 h 226"/>
                <a:gd name="T6" fmla="*/ 114 w 142"/>
                <a:gd name="T7" fmla="*/ 198 h 226"/>
                <a:gd name="T8" fmla="*/ 85 w 142"/>
                <a:gd name="T9" fmla="*/ 226 h 226"/>
                <a:gd name="T10" fmla="*/ 28 w 142"/>
                <a:gd name="T11" fmla="*/ 226 h 226"/>
                <a:gd name="T12" fmla="*/ 28 w 142"/>
                <a:gd name="T13" fmla="*/ 170 h 226"/>
                <a:gd name="T14" fmla="*/ 0 w 142"/>
                <a:gd name="T15" fmla="*/ 113 h 226"/>
                <a:gd name="T16" fmla="*/ 28 w 142"/>
                <a:gd name="T17" fmla="*/ 0 h 226"/>
                <a:gd name="T18" fmla="*/ 85 w 142"/>
                <a:gd name="T19" fmla="*/ 2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" h="226">
                  <a:moveTo>
                    <a:pt x="85" y="28"/>
                  </a:moveTo>
                  <a:lnTo>
                    <a:pt x="142" y="85"/>
                  </a:lnTo>
                  <a:lnTo>
                    <a:pt x="142" y="141"/>
                  </a:lnTo>
                  <a:lnTo>
                    <a:pt x="114" y="198"/>
                  </a:lnTo>
                  <a:lnTo>
                    <a:pt x="85" y="226"/>
                  </a:lnTo>
                  <a:lnTo>
                    <a:pt x="28" y="226"/>
                  </a:lnTo>
                  <a:lnTo>
                    <a:pt x="28" y="170"/>
                  </a:lnTo>
                  <a:lnTo>
                    <a:pt x="0" y="113"/>
                  </a:lnTo>
                  <a:lnTo>
                    <a:pt x="28" y="0"/>
                  </a:lnTo>
                  <a:lnTo>
                    <a:pt x="85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5" name="Freeform 35"/>
            <p:cNvSpPr>
              <a:spLocks/>
            </p:cNvSpPr>
            <p:nvPr/>
          </p:nvSpPr>
          <p:spPr bwMode="auto">
            <a:xfrm>
              <a:off x="6640" y="2627"/>
              <a:ext cx="510" cy="595"/>
            </a:xfrm>
            <a:custGeom>
              <a:avLst/>
              <a:gdLst>
                <a:gd name="T0" fmla="*/ 425 w 510"/>
                <a:gd name="T1" fmla="*/ 0 h 595"/>
                <a:gd name="T2" fmla="*/ 340 w 510"/>
                <a:gd name="T3" fmla="*/ 57 h 595"/>
                <a:gd name="T4" fmla="*/ 284 w 510"/>
                <a:gd name="T5" fmla="*/ 57 h 595"/>
                <a:gd name="T6" fmla="*/ 199 w 510"/>
                <a:gd name="T7" fmla="*/ 114 h 595"/>
                <a:gd name="T8" fmla="*/ 142 w 510"/>
                <a:gd name="T9" fmla="*/ 85 h 595"/>
                <a:gd name="T10" fmla="*/ 85 w 510"/>
                <a:gd name="T11" fmla="*/ 114 h 595"/>
                <a:gd name="T12" fmla="*/ 29 w 510"/>
                <a:gd name="T13" fmla="*/ 199 h 595"/>
                <a:gd name="T14" fmla="*/ 57 w 510"/>
                <a:gd name="T15" fmla="*/ 312 h 595"/>
                <a:gd name="T16" fmla="*/ 0 w 510"/>
                <a:gd name="T17" fmla="*/ 397 h 595"/>
                <a:gd name="T18" fmla="*/ 57 w 510"/>
                <a:gd name="T19" fmla="*/ 454 h 595"/>
                <a:gd name="T20" fmla="*/ 57 w 510"/>
                <a:gd name="T21" fmla="*/ 510 h 595"/>
                <a:gd name="T22" fmla="*/ 29 w 510"/>
                <a:gd name="T23" fmla="*/ 567 h 595"/>
                <a:gd name="T24" fmla="*/ 114 w 510"/>
                <a:gd name="T25" fmla="*/ 595 h 595"/>
                <a:gd name="T26" fmla="*/ 142 w 510"/>
                <a:gd name="T27" fmla="*/ 539 h 595"/>
                <a:gd name="T28" fmla="*/ 199 w 510"/>
                <a:gd name="T29" fmla="*/ 510 h 595"/>
                <a:gd name="T30" fmla="*/ 227 w 510"/>
                <a:gd name="T31" fmla="*/ 397 h 595"/>
                <a:gd name="T32" fmla="*/ 312 w 510"/>
                <a:gd name="T33" fmla="*/ 340 h 595"/>
                <a:gd name="T34" fmla="*/ 312 w 510"/>
                <a:gd name="T35" fmla="*/ 284 h 595"/>
                <a:gd name="T36" fmla="*/ 425 w 510"/>
                <a:gd name="T37" fmla="*/ 199 h 595"/>
                <a:gd name="T38" fmla="*/ 454 w 510"/>
                <a:gd name="T39" fmla="*/ 142 h 595"/>
                <a:gd name="T40" fmla="*/ 510 w 510"/>
                <a:gd name="T41" fmla="*/ 28 h 595"/>
                <a:gd name="T42" fmla="*/ 454 w 510"/>
                <a:gd name="T43" fmla="*/ 28 h 595"/>
                <a:gd name="T44" fmla="*/ 425 w 510"/>
                <a:gd name="T45" fmla="*/ 0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0" h="595">
                  <a:moveTo>
                    <a:pt x="425" y="0"/>
                  </a:moveTo>
                  <a:lnTo>
                    <a:pt x="340" y="57"/>
                  </a:lnTo>
                  <a:lnTo>
                    <a:pt x="284" y="57"/>
                  </a:lnTo>
                  <a:lnTo>
                    <a:pt x="199" y="114"/>
                  </a:lnTo>
                  <a:lnTo>
                    <a:pt x="142" y="85"/>
                  </a:lnTo>
                  <a:lnTo>
                    <a:pt x="85" y="114"/>
                  </a:lnTo>
                  <a:lnTo>
                    <a:pt x="29" y="199"/>
                  </a:lnTo>
                  <a:lnTo>
                    <a:pt x="57" y="312"/>
                  </a:lnTo>
                  <a:lnTo>
                    <a:pt x="0" y="397"/>
                  </a:lnTo>
                  <a:lnTo>
                    <a:pt x="57" y="454"/>
                  </a:lnTo>
                  <a:lnTo>
                    <a:pt x="57" y="510"/>
                  </a:lnTo>
                  <a:lnTo>
                    <a:pt x="29" y="567"/>
                  </a:lnTo>
                  <a:lnTo>
                    <a:pt x="114" y="595"/>
                  </a:lnTo>
                  <a:lnTo>
                    <a:pt x="142" y="539"/>
                  </a:lnTo>
                  <a:lnTo>
                    <a:pt x="199" y="510"/>
                  </a:lnTo>
                  <a:lnTo>
                    <a:pt x="227" y="397"/>
                  </a:lnTo>
                  <a:lnTo>
                    <a:pt x="312" y="340"/>
                  </a:lnTo>
                  <a:lnTo>
                    <a:pt x="312" y="284"/>
                  </a:lnTo>
                  <a:lnTo>
                    <a:pt x="425" y="199"/>
                  </a:lnTo>
                  <a:lnTo>
                    <a:pt x="454" y="142"/>
                  </a:lnTo>
                  <a:lnTo>
                    <a:pt x="510" y="28"/>
                  </a:lnTo>
                  <a:lnTo>
                    <a:pt x="454" y="28"/>
                  </a:lnTo>
                  <a:lnTo>
                    <a:pt x="425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6" name="Freeform 36"/>
            <p:cNvSpPr>
              <a:spLocks/>
            </p:cNvSpPr>
            <p:nvPr/>
          </p:nvSpPr>
          <p:spPr bwMode="auto">
            <a:xfrm>
              <a:off x="6669" y="2655"/>
              <a:ext cx="595" cy="652"/>
            </a:xfrm>
            <a:custGeom>
              <a:avLst/>
              <a:gdLst>
                <a:gd name="T0" fmla="*/ 0 w 595"/>
                <a:gd name="T1" fmla="*/ 652 h 652"/>
                <a:gd name="T2" fmla="*/ 113 w 595"/>
                <a:gd name="T3" fmla="*/ 652 h 652"/>
                <a:gd name="T4" fmla="*/ 141 w 595"/>
                <a:gd name="T5" fmla="*/ 596 h 652"/>
                <a:gd name="T6" fmla="*/ 170 w 595"/>
                <a:gd name="T7" fmla="*/ 624 h 652"/>
                <a:gd name="T8" fmla="*/ 170 w 595"/>
                <a:gd name="T9" fmla="*/ 596 h 652"/>
                <a:gd name="T10" fmla="*/ 283 w 595"/>
                <a:gd name="T11" fmla="*/ 539 h 652"/>
                <a:gd name="T12" fmla="*/ 396 w 595"/>
                <a:gd name="T13" fmla="*/ 539 h 652"/>
                <a:gd name="T14" fmla="*/ 425 w 595"/>
                <a:gd name="T15" fmla="*/ 567 h 652"/>
                <a:gd name="T16" fmla="*/ 510 w 595"/>
                <a:gd name="T17" fmla="*/ 567 h 652"/>
                <a:gd name="T18" fmla="*/ 538 w 595"/>
                <a:gd name="T19" fmla="*/ 539 h 652"/>
                <a:gd name="T20" fmla="*/ 538 w 595"/>
                <a:gd name="T21" fmla="*/ 482 h 652"/>
                <a:gd name="T22" fmla="*/ 567 w 595"/>
                <a:gd name="T23" fmla="*/ 454 h 652"/>
                <a:gd name="T24" fmla="*/ 538 w 595"/>
                <a:gd name="T25" fmla="*/ 341 h 652"/>
                <a:gd name="T26" fmla="*/ 595 w 595"/>
                <a:gd name="T27" fmla="*/ 312 h 652"/>
                <a:gd name="T28" fmla="*/ 538 w 595"/>
                <a:gd name="T29" fmla="*/ 256 h 652"/>
                <a:gd name="T30" fmla="*/ 538 w 595"/>
                <a:gd name="T31" fmla="*/ 199 h 652"/>
                <a:gd name="T32" fmla="*/ 538 w 595"/>
                <a:gd name="T33" fmla="*/ 142 h 652"/>
                <a:gd name="T34" fmla="*/ 510 w 595"/>
                <a:gd name="T35" fmla="*/ 114 h 652"/>
                <a:gd name="T36" fmla="*/ 538 w 595"/>
                <a:gd name="T37" fmla="*/ 86 h 652"/>
                <a:gd name="T38" fmla="*/ 510 w 595"/>
                <a:gd name="T39" fmla="*/ 0 h 652"/>
                <a:gd name="T40" fmla="*/ 481 w 595"/>
                <a:gd name="T41" fmla="*/ 0 h 652"/>
                <a:gd name="T42" fmla="*/ 396 w 595"/>
                <a:gd name="T43" fmla="*/ 171 h 652"/>
                <a:gd name="T44" fmla="*/ 283 w 595"/>
                <a:gd name="T45" fmla="*/ 256 h 652"/>
                <a:gd name="T46" fmla="*/ 283 w 595"/>
                <a:gd name="T47" fmla="*/ 312 h 652"/>
                <a:gd name="T48" fmla="*/ 198 w 595"/>
                <a:gd name="T49" fmla="*/ 369 h 652"/>
                <a:gd name="T50" fmla="*/ 170 w 595"/>
                <a:gd name="T51" fmla="*/ 482 h 652"/>
                <a:gd name="T52" fmla="*/ 113 w 595"/>
                <a:gd name="T53" fmla="*/ 511 h 652"/>
                <a:gd name="T54" fmla="*/ 85 w 595"/>
                <a:gd name="T55" fmla="*/ 567 h 652"/>
                <a:gd name="T56" fmla="*/ 0 w 595"/>
                <a:gd name="T57" fmla="*/ 65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95" h="652">
                  <a:moveTo>
                    <a:pt x="0" y="652"/>
                  </a:moveTo>
                  <a:lnTo>
                    <a:pt x="113" y="652"/>
                  </a:lnTo>
                  <a:lnTo>
                    <a:pt x="141" y="596"/>
                  </a:lnTo>
                  <a:lnTo>
                    <a:pt x="170" y="624"/>
                  </a:lnTo>
                  <a:lnTo>
                    <a:pt x="170" y="596"/>
                  </a:lnTo>
                  <a:lnTo>
                    <a:pt x="283" y="539"/>
                  </a:lnTo>
                  <a:lnTo>
                    <a:pt x="396" y="539"/>
                  </a:lnTo>
                  <a:lnTo>
                    <a:pt x="425" y="567"/>
                  </a:lnTo>
                  <a:lnTo>
                    <a:pt x="510" y="567"/>
                  </a:lnTo>
                  <a:lnTo>
                    <a:pt x="538" y="539"/>
                  </a:lnTo>
                  <a:lnTo>
                    <a:pt x="538" y="482"/>
                  </a:lnTo>
                  <a:lnTo>
                    <a:pt x="567" y="454"/>
                  </a:lnTo>
                  <a:lnTo>
                    <a:pt x="538" y="341"/>
                  </a:lnTo>
                  <a:lnTo>
                    <a:pt x="595" y="312"/>
                  </a:lnTo>
                  <a:lnTo>
                    <a:pt x="538" y="256"/>
                  </a:lnTo>
                  <a:lnTo>
                    <a:pt x="538" y="199"/>
                  </a:lnTo>
                  <a:lnTo>
                    <a:pt x="538" y="142"/>
                  </a:lnTo>
                  <a:lnTo>
                    <a:pt x="510" y="114"/>
                  </a:lnTo>
                  <a:lnTo>
                    <a:pt x="538" y="86"/>
                  </a:lnTo>
                  <a:lnTo>
                    <a:pt x="510" y="0"/>
                  </a:lnTo>
                  <a:lnTo>
                    <a:pt x="481" y="0"/>
                  </a:lnTo>
                  <a:lnTo>
                    <a:pt x="396" y="171"/>
                  </a:lnTo>
                  <a:lnTo>
                    <a:pt x="283" y="256"/>
                  </a:lnTo>
                  <a:lnTo>
                    <a:pt x="283" y="312"/>
                  </a:lnTo>
                  <a:lnTo>
                    <a:pt x="198" y="369"/>
                  </a:lnTo>
                  <a:lnTo>
                    <a:pt x="170" y="482"/>
                  </a:lnTo>
                  <a:lnTo>
                    <a:pt x="113" y="511"/>
                  </a:lnTo>
                  <a:lnTo>
                    <a:pt x="85" y="567"/>
                  </a:lnTo>
                  <a:lnTo>
                    <a:pt x="0" y="65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7" name="Freeform 37"/>
            <p:cNvSpPr>
              <a:spLocks/>
            </p:cNvSpPr>
            <p:nvPr/>
          </p:nvSpPr>
          <p:spPr bwMode="auto">
            <a:xfrm>
              <a:off x="6045" y="3364"/>
              <a:ext cx="652" cy="596"/>
            </a:xfrm>
            <a:custGeom>
              <a:avLst/>
              <a:gdLst>
                <a:gd name="T0" fmla="*/ 624 w 652"/>
                <a:gd name="T1" fmla="*/ 0 h 596"/>
                <a:gd name="T2" fmla="*/ 652 w 652"/>
                <a:gd name="T3" fmla="*/ 57 h 596"/>
                <a:gd name="T4" fmla="*/ 624 w 652"/>
                <a:gd name="T5" fmla="*/ 85 h 596"/>
                <a:gd name="T6" fmla="*/ 652 w 652"/>
                <a:gd name="T7" fmla="*/ 142 h 596"/>
                <a:gd name="T8" fmla="*/ 624 w 652"/>
                <a:gd name="T9" fmla="*/ 170 h 596"/>
                <a:gd name="T10" fmla="*/ 624 w 652"/>
                <a:gd name="T11" fmla="*/ 227 h 596"/>
                <a:gd name="T12" fmla="*/ 595 w 652"/>
                <a:gd name="T13" fmla="*/ 255 h 596"/>
                <a:gd name="T14" fmla="*/ 538 w 652"/>
                <a:gd name="T15" fmla="*/ 255 h 596"/>
                <a:gd name="T16" fmla="*/ 510 w 652"/>
                <a:gd name="T17" fmla="*/ 312 h 596"/>
                <a:gd name="T18" fmla="*/ 340 w 652"/>
                <a:gd name="T19" fmla="*/ 397 h 596"/>
                <a:gd name="T20" fmla="*/ 340 w 652"/>
                <a:gd name="T21" fmla="*/ 567 h 596"/>
                <a:gd name="T22" fmla="*/ 283 w 652"/>
                <a:gd name="T23" fmla="*/ 539 h 596"/>
                <a:gd name="T24" fmla="*/ 227 w 652"/>
                <a:gd name="T25" fmla="*/ 539 h 596"/>
                <a:gd name="T26" fmla="*/ 198 w 652"/>
                <a:gd name="T27" fmla="*/ 567 h 596"/>
                <a:gd name="T28" fmla="*/ 142 w 652"/>
                <a:gd name="T29" fmla="*/ 539 h 596"/>
                <a:gd name="T30" fmla="*/ 113 w 652"/>
                <a:gd name="T31" fmla="*/ 596 h 596"/>
                <a:gd name="T32" fmla="*/ 57 w 652"/>
                <a:gd name="T33" fmla="*/ 596 h 596"/>
                <a:gd name="T34" fmla="*/ 0 w 652"/>
                <a:gd name="T35" fmla="*/ 539 h 596"/>
                <a:gd name="T36" fmla="*/ 0 w 652"/>
                <a:gd name="T37" fmla="*/ 397 h 596"/>
                <a:gd name="T38" fmla="*/ 57 w 652"/>
                <a:gd name="T39" fmla="*/ 425 h 596"/>
                <a:gd name="T40" fmla="*/ 28 w 652"/>
                <a:gd name="T41" fmla="*/ 340 h 596"/>
                <a:gd name="T42" fmla="*/ 57 w 652"/>
                <a:gd name="T43" fmla="*/ 284 h 596"/>
                <a:gd name="T44" fmla="*/ 85 w 652"/>
                <a:gd name="T45" fmla="*/ 255 h 596"/>
                <a:gd name="T46" fmla="*/ 57 w 652"/>
                <a:gd name="T47" fmla="*/ 199 h 596"/>
                <a:gd name="T48" fmla="*/ 85 w 652"/>
                <a:gd name="T49" fmla="*/ 170 h 596"/>
                <a:gd name="T50" fmla="*/ 85 w 652"/>
                <a:gd name="T51" fmla="*/ 114 h 596"/>
                <a:gd name="T52" fmla="*/ 113 w 652"/>
                <a:gd name="T53" fmla="*/ 85 h 596"/>
                <a:gd name="T54" fmla="*/ 113 w 652"/>
                <a:gd name="T55" fmla="*/ 142 h 596"/>
                <a:gd name="T56" fmla="*/ 227 w 652"/>
                <a:gd name="T57" fmla="*/ 170 h 596"/>
                <a:gd name="T58" fmla="*/ 227 w 652"/>
                <a:gd name="T59" fmla="*/ 142 h 596"/>
                <a:gd name="T60" fmla="*/ 283 w 652"/>
                <a:gd name="T61" fmla="*/ 114 h 596"/>
                <a:gd name="T62" fmla="*/ 312 w 652"/>
                <a:gd name="T63" fmla="*/ 170 h 596"/>
                <a:gd name="T64" fmla="*/ 368 w 652"/>
                <a:gd name="T65" fmla="*/ 170 h 596"/>
                <a:gd name="T66" fmla="*/ 482 w 652"/>
                <a:gd name="T67" fmla="*/ 142 h 596"/>
                <a:gd name="T68" fmla="*/ 538 w 652"/>
                <a:gd name="T69" fmla="*/ 142 h 596"/>
                <a:gd name="T70" fmla="*/ 538 w 652"/>
                <a:gd name="T71" fmla="*/ 170 h 596"/>
                <a:gd name="T72" fmla="*/ 567 w 652"/>
                <a:gd name="T73" fmla="*/ 142 h 596"/>
                <a:gd name="T74" fmla="*/ 567 w 652"/>
                <a:gd name="T75" fmla="*/ 114 h 596"/>
                <a:gd name="T76" fmla="*/ 595 w 652"/>
                <a:gd name="T77" fmla="*/ 29 h 596"/>
                <a:gd name="T78" fmla="*/ 624 w 652"/>
                <a:gd name="T79" fmla="*/ 0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52" h="596">
                  <a:moveTo>
                    <a:pt x="624" y="0"/>
                  </a:moveTo>
                  <a:lnTo>
                    <a:pt x="652" y="57"/>
                  </a:lnTo>
                  <a:lnTo>
                    <a:pt x="624" y="85"/>
                  </a:lnTo>
                  <a:lnTo>
                    <a:pt x="652" y="142"/>
                  </a:lnTo>
                  <a:lnTo>
                    <a:pt x="624" y="170"/>
                  </a:lnTo>
                  <a:lnTo>
                    <a:pt x="624" y="227"/>
                  </a:lnTo>
                  <a:lnTo>
                    <a:pt x="595" y="255"/>
                  </a:lnTo>
                  <a:lnTo>
                    <a:pt x="538" y="255"/>
                  </a:lnTo>
                  <a:lnTo>
                    <a:pt x="510" y="312"/>
                  </a:lnTo>
                  <a:lnTo>
                    <a:pt x="340" y="397"/>
                  </a:lnTo>
                  <a:lnTo>
                    <a:pt x="340" y="567"/>
                  </a:lnTo>
                  <a:lnTo>
                    <a:pt x="283" y="539"/>
                  </a:lnTo>
                  <a:lnTo>
                    <a:pt x="227" y="539"/>
                  </a:lnTo>
                  <a:lnTo>
                    <a:pt x="198" y="567"/>
                  </a:lnTo>
                  <a:lnTo>
                    <a:pt x="142" y="539"/>
                  </a:lnTo>
                  <a:lnTo>
                    <a:pt x="113" y="596"/>
                  </a:lnTo>
                  <a:lnTo>
                    <a:pt x="57" y="596"/>
                  </a:lnTo>
                  <a:lnTo>
                    <a:pt x="0" y="539"/>
                  </a:lnTo>
                  <a:lnTo>
                    <a:pt x="0" y="397"/>
                  </a:lnTo>
                  <a:lnTo>
                    <a:pt x="57" y="425"/>
                  </a:lnTo>
                  <a:lnTo>
                    <a:pt x="28" y="340"/>
                  </a:lnTo>
                  <a:lnTo>
                    <a:pt x="57" y="284"/>
                  </a:lnTo>
                  <a:lnTo>
                    <a:pt x="85" y="255"/>
                  </a:lnTo>
                  <a:lnTo>
                    <a:pt x="57" y="199"/>
                  </a:lnTo>
                  <a:lnTo>
                    <a:pt x="85" y="170"/>
                  </a:lnTo>
                  <a:lnTo>
                    <a:pt x="85" y="114"/>
                  </a:lnTo>
                  <a:lnTo>
                    <a:pt x="113" y="85"/>
                  </a:lnTo>
                  <a:lnTo>
                    <a:pt x="113" y="142"/>
                  </a:lnTo>
                  <a:lnTo>
                    <a:pt x="227" y="170"/>
                  </a:lnTo>
                  <a:lnTo>
                    <a:pt x="227" y="142"/>
                  </a:lnTo>
                  <a:lnTo>
                    <a:pt x="283" y="114"/>
                  </a:lnTo>
                  <a:lnTo>
                    <a:pt x="312" y="170"/>
                  </a:lnTo>
                  <a:lnTo>
                    <a:pt x="368" y="170"/>
                  </a:lnTo>
                  <a:lnTo>
                    <a:pt x="482" y="142"/>
                  </a:lnTo>
                  <a:lnTo>
                    <a:pt x="538" y="142"/>
                  </a:lnTo>
                  <a:lnTo>
                    <a:pt x="538" y="170"/>
                  </a:lnTo>
                  <a:lnTo>
                    <a:pt x="567" y="142"/>
                  </a:lnTo>
                  <a:lnTo>
                    <a:pt x="567" y="114"/>
                  </a:lnTo>
                  <a:lnTo>
                    <a:pt x="595" y="29"/>
                  </a:lnTo>
                  <a:lnTo>
                    <a:pt x="62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8" name="Freeform 38"/>
            <p:cNvSpPr>
              <a:spLocks/>
            </p:cNvSpPr>
            <p:nvPr/>
          </p:nvSpPr>
          <p:spPr bwMode="auto">
            <a:xfrm>
              <a:off x="7179" y="2826"/>
              <a:ext cx="368" cy="680"/>
            </a:xfrm>
            <a:custGeom>
              <a:avLst/>
              <a:gdLst>
                <a:gd name="T0" fmla="*/ 28 w 368"/>
                <a:gd name="T1" fmla="*/ 0 h 680"/>
                <a:gd name="T2" fmla="*/ 28 w 368"/>
                <a:gd name="T3" fmla="*/ 85 h 680"/>
                <a:gd name="T4" fmla="*/ 85 w 368"/>
                <a:gd name="T5" fmla="*/ 141 h 680"/>
                <a:gd name="T6" fmla="*/ 28 w 368"/>
                <a:gd name="T7" fmla="*/ 170 h 680"/>
                <a:gd name="T8" fmla="*/ 57 w 368"/>
                <a:gd name="T9" fmla="*/ 283 h 680"/>
                <a:gd name="T10" fmla="*/ 28 w 368"/>
                <a:gd name="T11" fmla="*/ 311 h 680"/>
                <a:gd name="T12" fmla="*/ 28 w 368"/>
                <a:gd name="T13" fmla="*/ 368 h 680"/>
                <a:gd name="T14" fmla="*/ 0 w 368"/>
                <a:gd name="T15" fmla="*/ 396 h 680"/>
                <a:gd name="T16" fmla="*/ 28 w 368"/>
                <a:gd name="T17" fmla="*/ 425 h 680"/>
                <a:gd name="T18" fmla="*/ 28 w 368"/>
                <a:gd name="T19" fmla="*/ 453 h 680"/>
                <a:gd name="T20" fmla="*/ 57 w 368"/>
                <a:gd name="T21" fmla="*/ 481 h 680"/>
                <a:gd name="T22" fmla="*/ 28 w 368"/>
                <a:gd name="T23" fmla="*/ 510 h 680"/>
                <a:gd name="T24" fmla="*/ 28 w 368"/>
                <a:gd name="T25" fmla="*/ 567 h 680"/>
                <a:gd name="T26" fmla="*/ 57 w 368"/>
                <a:gd name="T27" fmla="*/ 595 h 680"/>
                <a:gd name="T28" fmla="*/ 113 w 368"/>
                <a:gd name="T29" fmla="*/ 652 h 680"/>
                <a:gd name="T30" fmla="*/ 198 w 368"/>
                <a:gd name="T31" fmla="*/ 680 h 680"/>
                <a:gd name="T32" fmla="*/ 283 w 368"/>
                <a:gd name="T33" fmla="*/ 595 h 680"/>
                <a:gd name="T34" fmla="*/ 312 w 368"/>
                <a:gd name="T35" fmla="*/ 652 h 680"/>
                <a:gd name="T36" fmla="*/ 312 w 368"/>
                <a:gd name="T37" fmla="*/ 567 h 680"/>
                <a:gd name="T38" fmla="*/ 283 w 368"/>
                <a:gd name="T39" fmla="*/ 538 h 680"/>
                <a:gd name="T40" fmla="*/ 255 w 368"/>
                <a:gd name="T41" fmla="*/ 567 h 680"/>
                <a:gd name="T42" fmla="*/ 227 w 368"/>
                <a:gd name="T43" fmla="*/ 538 h 680"/>
                <a:gd name="T44" fmla="*/ 198 w 368"/>
                <a:gd name="T45" fmla="*/ 567 h 680"/>
                <a:gd name="T46" fmla="*/ 198 w 368"/>
                <a:gd name="T47" fmla="*/ 510 h 680"/>
                <a:gd name="T48" fmla="*/ 227 w 368"/>
                <a:gd name="T49" fmla="*/ 425 h 680"/>
                <a:gd name="T50" fmla="*/ 198 w 368"/>
                <a:gd name="T51" fmla="*/ 396 h 680"/>
                <a:gd name="T52" fmla="*/ 255 w 368"/>
                <a:gd name="T53" fmla="*/ 368 h 680"/>
                <a:gd name="T54" fmla="*/ 255 w 368"/>
                <a:gd name="T55" fmla="*/ 311 h 680"/>
                <a:gd name="T56" fmla="*/ 198 w 368"/>
                <a:gd name="T57" fmla="*/ 311 h 680"/>
                <a:gd name="T58" fmla="*/ 227 w 368"/>
                <a:gd name="T59" fmla="*/ 283 h 680"/>
                <a:gd name="T60" fmla="*/ 255 w 368"/>
                <a:gd name="T61" fmla="*/ 198 h 680"/>
                <a:gd name="T62" fmla="*/ 312 w 368"/>
                <a:gd name="T63" fmla="*/ 198 h 680"/>
                <a:gd name="T64" fmla="*/ 340 w 368"/>
                <a:gd name="T65" fmla="*/ 141 h 680"/>
                <a:gd name="T66" fmla="*/ 368 w 368"/>
                <a:gd name="T67" fmla="*/ 113 h 680"/>
                <a:gd name="T68" fmla="*/ 368 w 368"/>
                <a:gd name="T69" fmla="*/ 56 h 680"/>
                <a:gd name="T70" fmla="*/ 255 w 368"/>
                <a:gd name="T71" fmla="*/ 56 h 680"/>
                <a:gd name="T72" fmla="*/ 227 w 368"/>
                <a:gd name="T73" fmla="*/ 28 h 680"/>
                <a:gd name="T74" fmla="*/ 170 w 368"/>
                <a:gd name="T75" fmla="*/ 56 h 680"/>
                <a:gd name="T76" fmla="*/ 113 w 368"/>
                <a:gd name="T77" fmla="*/ 0 h 680"/>
                <a:gd name="T78" fmla="*/ 28 w 368"/>
                <a:gd name="T79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68" h="680">
                  <a:moveTo>
                    <a:pt x="28" y="0"/>
                  </a:moveTo>
                  <a:lnTo>
                    <a:pt x="28" y="85"/>
                  </a:lnTo>
                  <a:lnTo>
                    <a:pt x="85" y="141"/>
                  </a:lnTo>
                  <a:lnTo>
                    <a:pt x="28" y="170"/>
                  </a:lnTo>
                  <a:lnTo>
                    <a:pt x="57" y="283"/>
                  </a:lnTo>
                  <a:lnTo>
                    <a:pt x="28" y="311"/>
                  </a:lnTo>
                  <a:lnTo>
                    <a:pt x="28" y="368"/>
                  </a:lnTo>
                  <a:lnTo>
                    <a:pt x="0" y="396"/>
                  </a:lnTo>
                  <a:lnTo>
                    <a:pt x="28" y="425"/>
                  </a:lnTo>
                  <a:lnTo>
                    <a:pt x="28" y="453"/>
                  </a:lnTo>
                  <a:lnTo>
                    <a:pt x="57" y="481"/>
                  </a:lnTo>
                  <a:lnTo>
                    <a:pt x="28" y="510"/>
                  </a:lnTo>
                  <a:lnTo>
                    <a:pt x="28" y="567"/>
                  </a:lnTo>
                  <a:lnTo>
                    <a:pt x="57" y="595"/>
                  </a:lnTo>
                  <a:lnTo>
                    <a:pt x="113" y="652"/>
                  </a:lnTo>
                  <a:lnTo>
                    <a:pt x="198" y="680"/>
                  </a:lnTo>
                  <a:lnTo>
                    <a:pt x="283" y="595"/>
                  </a:lnTo>
                  <a:lnTo>
                    <a:pt x="312" y="652"/>
                  </a:lnTo>
                  <a:lnTo>
                    <a:pt x="312" y="567"/>
                  </a:lnTo>
                  <a:lnTo>
                    <a:pt x="283" y="538"/>
                  </a:lnTo>
                  <a:lnTo>
                    <a:pt x="255" y="567"/>
                  </a:lnTo>
                  <a:lnTo>
                    <a:pt x="227" y="538"/>
                  </a:lnTo>
                  <a:lnTo>
                    <a:pt x="198" y="567"/>
                  </a:lnTo>
                  <a:lnTo>
                    <a:pt x="198" y="510"/>
                  </a:lnTo>
                  <a:lnTo>
                    <a:pt x="227" y="425"/>
                  </a:lnTo>
                  <a:lnTo>
                    <a:pt x="198" y="396"/>
                  </a:lnTo>
                  <a:lnTo>
                    <a:pt x="255" y="368"/>
                  </a:lnTo>
                  <a:lnTo>
                    <a:pt x="255" y="311"/>
                  </a:lnTo>
                  <a:lnTo>
                    <a:pt x="198" y="311"/>
                  </a:lnTo>
                  <a:lnTo>
                    <a:pt x="227" y="283"/>
                  </a:lnTo>
                  <a:lnTo>
                    <a:pt x="255" y="198"/>
                  </a:lnTo>
                  <a:lnTo>
                    <a:pt x="312" y="198"/>
                  </a:lnTo>
                  <a:lnTo>
                    <a:pt x="340" y="141"/>
                  </a:lnTo>
                  <a:lnTo>
                    <a:pt x="368" y="113"/>
                  </a:lnTo>
                  <a:lnTo>
                    <a:pt x="368" y="56"/>
                  </a:lnTo>
                  <a:lnTo>
                    <a:pt x="255" y="56"/>
                  </a:lnTo>
                  <a:lnTo>
                    <a:pt x="227" y="28"/>
                  </a:lnTo>
                  <a:lnTo>
                    <a:pt x="170" y="56"/>
                  </a:lnTo>
                  <a:lnTo>
                    <a:pt x="113" y="0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9" name="Freeform 39"/>
            <p:cNvSpPr>
              <a:spLocks/>
            </p:cNvSpPr>
            <p:nvPr/>
          </p:nvSpPr>
          <p:spPr bwMode="auto">
            <a:xfrm>
              <a:off x="7236" y="3421"/>
              <a:ext cx="481" cy="992"/>
            </a:xfrm>
            <a:custGeom>
              <a:avLst/>
              <a:gdLst>
                <a:gd name="T0" fmla="*/ 255 w 481"/>
                <a:gd name="T1" fmla="*/ 57 h 992"/>
                <a:gd name="T2" fmla="*/ 226 w 481"/>
                <a:gd name="T3" fmla="*/ 0 h 992"/>
                <a:gd name="T4" fmla="*/ 141 w 481"/>
                <a:gd name="T5" fmla="*/ 85 h 992"/>
                <a:gd name="T6" fmla="*/ 56 w 481"/>
                <a:gd name="T7" fmla="*/ 57 h 992"/>
                <a:gd name="T8" fmla="*/ 0 w 481"/>
                <a:gd name="T9" fmla="*/ 85 h 992"/>
                <a:gd name="T10" fmla="*/ 28 w 481"/>
                <a:gd name="T11" fmla="*/ 113 h 992"/>
                <a:gd name="T12" fmla="*/ 56 w 481"/>
                <a:gd name="T13" fmla="*/ 142 h 992"/>
                <a:gd name="T14" fmla="*/ 0 w 481"/>
                <a:gd name="T15" fmla="*/ 198 h 992"/>
                <a:gd name="T16" fmla="*/ 0 w 481"/>
                <a:gd name="T17" fmla="*/ 255 h 992"/>
                <a:gd name="T18" fmla="*/ 56 w 481"/>
                <a:gd name="T19" fmla="*/ 312 h 992"/>
                <a:gd name="T20" fmla="*/ 113 w 481"/>
                <a:gd name="T21" fmla="*/ 283 h 992"/>
                <a:gd name="T22" fmla="*/ 141 w 481"/>
                <a:gd name="T23" fmla="*/ 340 h 992"/>
                <a:gd name="T24" fmla="*/ 56 w 481"/>
                <a:gd name="T25" fmla="*/ 368 h 992"/>
                <a:gd name="T26" fmla="*/ 85 w 481"/>
                <a:gd name="T27" fmla="*/ 453 h 992"/>
                <a:gd name="T28" fmla="*/ 28 w 481"/>
                <a:gd name="T29" fmla="*/ 510 h 992"/>
                <a:gd name="T30" fmla="*/ 28 w 481"/>
                <a:gd name="T31" fmla="*/ 595 h 992"/>
                <a:gd name="T32" fmla="*/ 56 w 481"/>
                <a:gd name="T33" fmla="*/ 652 h 992"/>
                <a:gd name="T34" fmla="*/ 85 w 481"/>
                <a:gd name="T35" fmla="*/ 680 h 992"/>
                <a:gd name="T36" fmla="*/ 56 w 481"/>
                <a:gd name="T37" fmla="*/ 737 h 992"/>
                <a:gd name="T38" fmla="*/ 28 w 481"/>
                <a:gd name="T39" fmla="*/ 737 h 992"/>
                <a:gd name="T40" fmla="*/ 0 w 481"/>
                <a:gd name="T41" fmla="*/ 822 h 992"/>
                <a:gd name="T42" fmla="*/ 28 w 481"/>
                <a:gd name="T43" fmla="*/ 879 h 992"/>
                <a:gd name="T44" fmla="*/ 56 w 481"/>
                <a:gd name="T45" fmla="*/ 879 h 992"/>
                <a:gd name="T46" fmla="*/ 85 w 481"/>
                <a:gd name="T47" fmla="*/ 935 h 992"/>
                <a:gd name="T48" fmla="*/ 141 w 481"/>
                <a:gd name="T49" fmla="*/ 964 h 992"/>
                <a:gd name="T50" fmla="*/ 170 w 481"/>
                <a:gd name="T51" fmla="*/ 992 h 992"/>
                <a:gd name="T52" fmla="*/ 198 w 481"/>
                <a:gd name="T53" fmla="*/ 964 h 992"/>
                <a:gd name="T54" fmla="*/ 255 w 481"/>
                <a:gd name="T55" fmla="*/ 964 h 992"/>
                <a:gd name="T56" fmla="*/ 283 w 481"/>
                <a:gd name="T57" fmla="*/ 879 h 992"/>
                <a:gd name="T58" fmla="*/ 340 w 481"/>
                <a:gd name="T59" fmla="*/ 879 h 992"/>
                <a:gd name="T60" fmla="*/ 396 w 481"/>
                <a:gd name="T61" fmla="*/ 850 h 992"/>
                <a:gd name="T62" fmla="*/ 396 w 481"/>
                <a:gd name="T63" fmla="*/ 822 h 992"/>
                <a:gd name="T64" fmla="*/ 425 w 481"/>
                <a:gd name="T65" fmla="*/ 794 h 992"/>
                <a:gd name="T66" fmla="*/ 425 w 481"/>
                <a:gd name="T67" fmla="*/ 765 h 992"/>
                <a:gd name="T68" fmla="*/ 396 w 481"/>
                <a:gd name="T69" fmla="*/ 737 h 992"/>
                <a:gd name="T70" fmla="*/ 396 w 481"/>
                <a:gd name="T71" fmla="*/ 709 h 992"/>
                <a:gd name="T72" fmla="*/ 453 w 481"/>
                <a:gd name="T73" fmla="*/ 680 h 992"/>
                <a:gd name="T74" fmla="*/ 453 w 481"/>
                <a:gd name="T75" fmla="*/ 652 h 992"/>
                <a:gd name="T76" fmla="*/ 481 w 481"/>
                <a:gd name="T77" fmla="*/ 567 h 992"/>
                <a:gd name="T78" fmla="*/ 453 w 481"/>
                <a:gd name="T79" fmla="*/ 539 h 992"/>
                <a:gd name="T80" fmla="*/ 453 w 481"/>
                <a:gd name="T81" fmla="*/ 510 h 992"/>
                <a:gd name="T82" fmla="*/ 481 w 481"/>
                <a:gd name="T83" fmla="*/ 510 h 992"/>
                <a:gd name="T84" fmla="*/ 453 w 481"/>
                <a:gd name="T85" fmla="*/ 453 h 992"/>
                <a:gd name="T86" fmla="*/ 396 w 481"/>
                <a:gd name="T87" fmla="*/ 453 h 992"/>
                <a:gd name="T88" fmla="*/ 396 w 481"/>
                <a:gd name="T89" fmla="*/ 425 h 992"/>
                <a:gd name="T90" fmla="*/ 396 w 481"/>
                <a:gd name="T91" fmla="*/ 368 h 992"/>
                <a:gd name="T92" fmla="*/ 311 w 481"/>
                <a:gd name="T93" fmla="*/ 340 h 992"/>
                <a:gd name="T94" fmla="*/ 283 w 481"/>
                <a:gd name="T95" fmla="*/ 368 h 992"/>
                <a:gd name="T96" fmla="*/ 255 w 481"/>
                <a:gd name="T97" fmla="*/ 340 h 992"/>
                <a:gd name="T98" fmla="*/ 226 w 481"/>
                <a:gd name="T99" fmla="*/ 312 h 992"/>
                <a:gd name="T100" fmla="*/ 255 w 481"/>
                <a:gd name="T101" fmla="*/ 255 h 992"/>
                <a:gd name="T102" fmla="*/ 170 w 481"/>
                <a:gd name="T103" fmla="*/ 198 h 992"/>
                <a:gd name="T104" fmla="*/ 198 w 481"/>
                <a:gd name="T105" fmla="*/ 170 h 992"/>
                <a:gd name="T106" fmla="*/ 255 w 481"/>
                <a:gd name="T107" fmla="*/ 170 h 992"/>
                <a:gd name="T108" fmla="*/ 283 w 481"/>
                <a:gd name="T109" fmla="*/ 142 h 992"/>
                <a:gd name="T110" fmla="*/ 255 w 481"/>
                <a:gd name="T111" fmla="*/ 142 h 992"/>
                <a:gd name="T112" fmla="*/ 255 w 481"/>
                <a:gd name="T113" fmla="*/ 57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81" h="992">
                  <a:moveTo>
                    <a:pt x="255" y="57"/>
                  </a:moveTo>
                  <a:lnTo>
                    <a:pt x="226" y="0"/>
                  </a:lnTo>
                  <a:lnTo>
                    <a:pt x="141" y="85"/>
                  </a:lnTo>
                  <a:lnTo>
                    <a:pt x="56" y="57"/>
                  </a:lnTo>
                  <a:lnTo>
                    <a:pt x="0" y="85"/>
                  </a:lnTo>
                  <a:lnTo>
                    <a:pt x="28" y="113"/>
                  </a:lnTo>
                  <a:lnTo>
                    <a:pt x="56" y="142"/>
                  </a:lnTo>
                  <a:lnTo>
                    <a:pt x="0" y="198"/>
                  </a:lnTo>
                  <a:lnTo>
                    <a:pt x="0" y="255"/>
                  </a:lnTo>
                  <a:lnTo>
                    <a:pt x="56" y="312"/>
                  </a:lnTo>
                  <a:lnTo>
                    <a:pt x="113" y="283"/>
                  </a:lnTo>
                  <a:lnTo>
                    <a:pt x="141" y="340"/>
                  </a:lnTo>
                  <a:lnTo>
                    <a:pt x="56" y="368"/>
                  </a:lnTo>
                  <a:lnTo>
                    <a:pt x="85" y="453"/>
                  </a:lnTo>
                  <a:lnTo>
                    <a:pt x="28" y="510"/>
                  </a:lnTo>
                  <a:lnTo>
                    <a:pt x="28" y="595"/>
                  </a:lnTo>
                  <a:lnTo>
                    <a:pt x="56" y="652"/>
                  </a:lnTo>
                  <a:lnTo>
                    <a:pt x="85" y="680"/>
                  </a:lnTo>
                  <a:lnTo>
                    <a:pt x="56" y="737"/>
                  </a:lnTo>
                  <a:lnTo>
                    <a:pt x="28" y="737"/>
                  </a:lnTo>
                  <a:lnTo>
                    <a:pt x="0" y="822"/>
                  </a:lnTo>
                  <a:lnTo>
                    <a:pt x="28" y="879"/>
                  </a:lnTo>
                  <a:lnTo>
                    <a:pt x="56" y="879"/>
                  </a:lnTo>
                  <a:lnTo>
                    <a:pt x="85" y="935"/>
                  </a:lnTo>
                  <a:lnTo>
                    <a:pt x="141" y="964"/>
                  </a:lnTo>
                  <a:lnTo>
                    <a:pt x="170" y="992"/>
                  </a:lnTo>
                  <a:lnTo>
                    <a:pt x="198" y="964"/>
                  </a:lnTo>
                  <a:lnTo>
                    <a:pt x="255" y="964"/>
                  </a:lnTo>
                  <a:lnTo>
                    <a:pt x="283" y="879"/>
                  </a:lnTo>
                  <a:lnTo>
                    <a:pt x="340" y="879"/>
                  </a:lnTo>
                  <a:lnTo>
                    <a:pt x="396" y="850"/>
                  </a:lnTo>
                  <a:lnTo>
                    <a:pt x="396" y="822"/>
                  </a:lnTo>
                  <a:lnTo>
                    <a:pt x="425" y="794"/>
                  </a:lnTo>
                  <a:lnTo>
                    <a:pt x="425" y="765"/>
                  </a:lnTo>
                  <a:lnTo>
                    <a:pt x="396" y="737"/>
                  </a:lnTo>
                  <a:lnTo>
                    <a:pt x="396" y="709"/>
                  </a:lnTo>
                  <a:lnTo>
                    <a:pt x="453" y="680"/>
                  </a:lnTo>
                  <a:lnTo>
                    <a:pt x="453" y="652"/>
                  </a:lnTo>
                  <a:lnTo>
                    <a:pt x="481" y="567"/>
                  </a:lnTo>
                  <a:lnTo>
                    <a:pt x="453" y="539"/>
                  </a:lnTo>
                  <a:lnTo>
                    <a:pt x="453" y="510"/>
                  </a:lnTo>
                  <a:lnTo>
                    <a:pt x="481" y="510"/>
                  </a:lnTo>
                  <a:lnTo>
                    <a:pt x="453" y="453"/>
                  </a:lnTo>
                  <a:lnTo>
                    <a:pt x="396" y="453"/>
                  </a:lnTo>
                  <a:lnTo>
                    <a:pt x="396" y="425"/>
                  </a:lnTo>
                  <a:lnTo>
                    <a:pt x="396" y="368"/>
                  </a:lnTo>
                  <a:lnTo>
                    <a:pt x="311" y="340"/>
                  </a:lnTo>
                  <a:lnTo>
                    <a:pt x="283" y="368"/>
                  </a:lnTo>
                  <a:lnTo>
                    <a:pt x="255" y="340"/>
                  </a:lnTo>
                  <a:lnTo>
                    <a:pt x="226" y="312"/>
                  </a:lnTo>
                  <a:lnTo>
                    <a:pt x="255" y="255"/>
                  </a:lnTo>
                  <a:lnTo>
                    <a:pt x="170" y="198"/>
                  </a:lnTo>
                  <a:lnTo>
                    <a:pt x="198" y="170"/>
                  </a:lnTo>
                  <a:lnTo>
                    <a:pt x="255" y="170"/>
                  </a:lnTo>
                  <a:lnTo>
                    <a:pt x="283" y="142"/>
                  </a:lnTo>
                  <a:lnTo>
                    <a:pt x="255" y="142"/>
                  </a:lnTo>
                  <a:lnTo>
                    <a:pt x="255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0" name="Freeform 40"/>
            <p:cNvSpPr>
              <a:spLocks/>
            </p:cNvSpPr>
            <p:nvPr/>
          </p:nvSpPr>
          <p:spPr bwMode="auto">
            <a:xfrm>
              <a:off x="6669" y="3194"/>
              <a:ext cx="623" cy="482"/>
            </a:xfrm>
            <a:custGeom>
              <a:avLst/>
              <a:gdLst>
                <a:gd name="T0" fmla="*/ 0 w 623"/>
                <a:gd name="T1" fmla="*/ 397 h 482"/>
                <a:gd name="T2" fmla="*/ 0 w 623"/>
                <a:gd name="T3" fmla="*/ 340 h 482"/>
                <a:gd name="T4" fmla="*/ 28 w 623"/>
                <a:gd name="T5" fmla="*/ 312 h 482"/>
                <a:gd name="T6" fmla="*/ 0 w 623"/>
                <a:gd name="T7" fmla="*/ 255 h 482"/>
                <a:gd name="T8" fmla="*/ 28 w 623"/>
                <a:gd name="T9" fmla="*/ 227 h 482"/>
                <a:gd name="T10" fmla="*/ 0 w 623"/>
                <a:gd name="T11" fmla="*/ 170 h 482"/>
                <a:gd name="T12" fmla="*/ 0 w 623"/>
                <a:gd name="T13" fmla="*/ 113 h 482"/>
                <a:gd name="T14" fmla="*/ 113 w 623"/>
                <a:gd name="T15" fmla="*/ 113 h 482"/>
                <a:gd name="T16" fmla="*/ 141 w 623"/>
                <a:gd name="T17" fmla="*/ 57 h 482"/>
                <a:gd name="T18" fmla="*/ 170 w 623"/>
                <a:gd name="T19" fmla="*/ 85 h 482"/>
                <a:gd name="T20" fmla="*/ 170 w 623"/>
                <a:gd name="T21" fmla="*/ 57 h 482"/>
                <a:gd name="T22" fmla="*/ 283 w 623"/>
                <a:gd name="T23" fmla="*/ 0 h 482"/>
                <a:gd name="T24" fmla="*/ 396 w 623"/>
                <a:gd name="T25" fmla="*/ 0 h 482"/>
                <a:gd name="T26" fmla="*/ 425 w 623"/>
                <a:gd name="T27" fmla="*/ 28 h 482"/>
                <a:gd name="T28" fmla="*/ 510 w 623"/>
                <a:gd name="T29" fmla="*/ 28 h 482"/>
                <a:gd name="T30" fmla="*/ 538 w 623"/>
                <a:gd name="T31" fmla="*/ 57 h 482"/>
                <a:gd name="T32" fmla="*/ 538 w 623"/>
                <a:gd name="T33" fmla="*/ 85 h 482"/>
                <a:gd name="T34" fmla="*/ 567 w 623"/>
                <a:gd name="T35" fmla="*/ 113 h 482"/>
                <a:gd name="T36" fmla="*/ 538 w 623"/>
                <a:gd name="T37" fmla="*/ 142 h 482"/>
                <a:gd name="T38" fmla="*/ 538 w 623"/>
                <a:gd name="T39" fmla="*/ 199 h 482"/>
                <a:gd name="T40" fmla="*/ 623 w 623"/>
                <a:gd name="T41" fmla="*/ 284 h 482"/>
                <a:gd name="T42" fmla="*/ 567 w 623"/>
                <a:gd name="T43" fmla="*/ 312 h 482"/>
                <a:gd name="T44" fmla="*/ 623 w 623"/>
                <a:gd name="T45" fmla="*/ 369 h 482"/>
                <a:gd name="T46" fmla="*/ 538 w 623"/>
                <a:gd name="T47" fmla="*/ 340 h 482"/>
                <a:gd name="T48" fmla="*/ 538 w 623"/>
                <a:gd name="T49" fmla="*/ 369 h 482"/>
                <a:gd name="T50" fmla="*/ 510 w 623"/>
                <a:gd name="T51" fmla="*/ 425 h 482"/>
                <a:gd name="T52" fmla="*/ 481 w 623"/>
                <a:gd name="T53" fmla="*/ 425 h 482"/>
                <a:gd name="T54" fmla="*/ 481 w 623"/>
                <a:gd name="T55" fmla="*/ 397 h 482"/>
                <a:gd name="T56" fmla="*/ 453 w 623"/>
                <a:gd name="T57" fmla="*/ 369 h 482"/>
                <a:gd name="T58" fmla="*/ 425 w 623"/>
                <a:gd name="T59" fmla="*/ 397 h 482"/>
                <a:gd name="T60" fmla="*/ 368 w 623"/>
                <a:gd name="T61" fmla="*/ 369 h 482"/>
                <a:gd name="T62" fmla="*/ 340 w 623"/>
                <a:gd name="T63" fmla="*/ 397 h 482"/>
                <a:gd name="T64" fmla="*/ 255 w 623"/>
                <a:gd name="T65" fmla="*/ 425 h 482"/>
                <a:gd name="T66" fmla="*/ 141 w 623"/>
                <a:gd name="T67" fmla="*/ 482 h 482"/>
                <a:gd name="T68" fmla="*/ 113 w 623"/>
                <a:gd name="T69" fmla="*/ 454 h 482"/>
                <a:gd name="T70" fmla="*/ 85 w 623"/>
                <a:gd name="T71" fmla="*/ 454 h 482"/>
                <a:gd name="T72" fmla="*/ 85 w 623"/>
                <a:gd name="T73" fmla="*/ 425 h 482"/>
                <a:gd name="T74" fmla="*/ 56 w 623"/>
                <a:gd name="T75" fmla="*/ 454 h 482"/>
                <a:gd name="T76" fmla="*/ 85 w 623"/>
                <a:gd name="T77" fmla="*/ 482 h 482"/>
                <a:gd name="T78" fmla="*/ 28 w 623"/>
                <a:gd name="T79" fmla="*/ 482 h 482"/>
                <a:gd name="T80" fmla="*/ 0 w 623"/>
                <a:gd name="T81" fmla="*/ 454 h 482"/>
                <a:gd name="T82" fmla="*/ 0 w 623"/>
                <a:gd name="T83" fmla="*/ 425 h 482"/>
                <a:gd name="T84" fmla="*/ 0 w 623"/>
                <a:gd name="T85" fmla="*/ 397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23" h="482">
                  <a:moveTo>
                    <a:pt x="0" y="397"/>
                  </a:moveTo>
                  <a:lnTo>
                    <a:pt x="0" y="340"/>
                  </a:lnTo>
                  <a:lnTo>
                    <a:pt x="28" y="312"/>
                  </a:lnTo>
                  <a:lnTo>
                    <a:pt x="0" y="255"/>
                  </a:lnTo>
                  <a:lnTo>
                    <a:pt x="28" y="227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41" y="57"/>
                  </a:lnTo>
                  <a:lnTo>
                    <a:pt x="170" y="85"/>
                  </a:lnTo>
                  <a:lnTo>
                    <a:pt x="170" y="57"/>
                  </a:lnTo>
                  <a:lnTo>
                    <a:pt x="283" y="0"/>
                  </a:lnTo>
                  <a:lnTo>
                    <a:pt x="396" y="0"/>
                  </a:lnTo>
                  <a:lnTo>
                    <a:pt x="425" y="28"/>
                  </a:lnTo>
                  <a:lnTo>
                    <a:pt x="510" y="28"/>
                  </a:lnTo>
                  <a:lnTo>
                    <a:pt x="538" y="57"/>
                  </a:lnTo>
                  <a:lnTo>
                    <a:pt x="538" y="85"/>
                  </a:lnTo>
                  <a:lnTo>
                    <a:pt x="567" y="113"/>
                  </a:lnTo>
                  <a:lnTo>
                    <a:pt x="538" y="142"/>
                  </a:lnTo>
                  <a:lnTo>
                    <a:pt x="538" y="199"/>
                  </a:lnTo>
                  <a:lnTo>
                    <a:pt x="623" y="284"/>
                  </a:lnTo>
                  <a:lnTo>
                    <a:pt x="567" y="312"/>
                  </a:lnTo>
                  <a:lnTo>
                    <a:pt x="623" y="369"/>
                  </a:lnTo>
                  <a:lnTo>
                    <a:pt x="538" y="340"/>
                  </a:lnTo>
                  <a:lnTo>
                    <a:pt x="538" y="369"/>
                  </a:lnTo>
                  <a:lnTo>
                    <a:pt x="510" y="425"/>
                  </a:lnTo>
                  <a:lnTo>
                    <a:pt x="481" y="425"/>
                  </a:lnTo>
                  <a:lnTo>
                    <a:pt x="481" y="397"/>
                  </a:lnTo>
                  <a:lnTo>
                    <a:pt x="453" y="369"/>
                  </a:lnTo>
                  <a:lnTo>
                    <a:pt x="425" y="397"/>
                  </a:lnTo>
                  <a:lnTo>
                    <a:pt x="368" y="369"/>
                  </a:lnTo>
                  <a:lnTo>
                    <a:pt x="340" y="397"/>
                  </a:lnTo>
                  <a:lnTo>
                    <a:pt x="255" y="425"/>
                  </a:lnTo>
                  <a:lnTo>
                    <a:pt x="141" y="482"/>
                  </a:lnTo>
                  <a:lnTo>
                    <a:pt x="113" y="454"/>
                  </a:lnTo>
                  <a:lnTo>
                    <a:pt x="85" y="454"/>
                  </a:lnTo>
                  <a:lnTo>
                    <a:pt x="85" y="425"/>
                  </a:lnTo>
                  <a:lnTo>
                    <a:pt x="56" y="454"/>
                  </a:lnTo>
                  <a:lnTo>
                    <a:pt x="85" y="482"/>
                  </a:lnTo>
                  <a:lnTo>
                    <a:pt x="28" y="482"/>
                  </a:lnTo>
                  <a:lnTo>
                    <a:pt x="0" y="454"/>
                  </a:lnTo>
                  <a:lnTo>
                    <a:pt x="0" y="425"/>
                  </a:lnTo>
                  <a:lnTo>
                    <a:pt x="0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1" name="Freeform 41"/>
            <p:cNvSpPr>
              <a:spLocks/>
            </p:cNvSpPr>
            <p:nvPr/>
          </p:nvSpPr>
          <p:spPr bwMode="auto">
            <a:xfrm>
              <a:off x="5988" y="3534"/>
              <a:ext cx="1389" cy="1021"/>
            </a:xfrm>
            <a:custGeom>
              <a:avLst/>
              <a:gdLst>
                <a:gd name="T0" fmla="*/ 142 w 1389"/>
                <a:gd name="T1" fmla="*/ 426 h 1021"/>
                <a:gd name="T2" fmla="*/ 199 w 1389"/>
                <a:gd name="T3" fmla="*/ 369 h 1021"/>
                <a:gd name="T4" fmla="*/ 284 w 1389"/>
                <a:gd name="T5" fmla="*/ 369 h 1021"/>
                <a:gd name="T6" fmla="*/ 397 w 1389"/>
                <a:gd name="T7" fmla="*/ 397 h 1021"/>
                <a:gd name="T8" fmla="*/ 567 w 1389"/>
                <a:gd name="T9" fmla="*/ 142 h 1021"/>
                <a:gd name="T10" fmla="*/ 624 w 1389"/>
                <a:gd name="T11" fmla="*/ 85 h 1021"/>
                <a:gd name="T12" fmla="*/ 681 w 1389"/>
                <a:gd name="T13" fmla="*/ 57 h 1021"/>
                <a:gd name="T14" fmla="*/ 709 w 1389"/>
                <a:gd name="T15" fmla="*/ 142 h 1021"/>
                <a:gd name="T16" fmla="*/ 737 w 1389"/>
                <a:gd name="T17" fmla="*/ 114 h 1021"/>
                <a:gd name="T18" fmla="*/ 766 w 1389"/>
                <a:gd name="T19" fmla="*/ 114 h 1021"/>
                <a:gd name="T20" fmla="*/ 822 w 1389"/>
                <a:gd name="T21" fmla="*/ 142 h 1021"/>
                <a:gd name="T22" fmla="*/ 1021 w 1389"/>
                <a:gd name="T23" fmla="*/ 57 h 1021"/>
                <a:gd name="T24" fmla="*/ 1106 w 1389"/>
                <a:gd name="T25" fmla="*/ 57 h 1021"/>
                <a:gd name="T26" fmla="*/ 1162 w 1389"/>
                <a:gd name="T27" fmla="*/ 57 h 1021"/>
                <a:gd name="T28" fmla="*/ 1191 w 1389"/>
                <a:gd name="T29" fmla="*/ 85 h 1021"/>
                <a:gd name="T30" fmla="*/ 1219 w 1389"/>
                <a:gd name="T31" fmla="*/ 0 h 1021"/>
                <a:gd name="T32" fmla="*/ 1248 w 1389"/>
                <a:gd name="T33" fmla="*/ 85 h 1021"/>
                <a:gd name="T34" fmla="*/ 1304 w 1389"/>
                <a:gd name="T35" fmla="*/ 199 h 1021"/>
                <a:gd name="T36" fmla="*/ 1389 w 1389"/>
                <a:gd name="T37" fmla="*/ 227 h 1021"/>
                <a:gd name="T38" fmla="*/ 1333 w 1389"/>
                <a:gd name="T39" fmla="*/ 340 h 1021"/>
                <a:gd name="T40" fmla="*/ 1276 w 1389"/>
                <a:gd name="T41" fmla="*/ 482 h 1021"/>
                <a:gd name="T42" fmla="*/ 1333 w 1389"/>
                <a:gd name="T43" fmla="*/ 567 h 1021"/>
                <a:gd name="T44" fmla="*/ 1276 w 1389"/>
                <a:gd name="T45" fmla="*/ 624 h 1021"/>
                <a:gd name="T46" fmla="*/ 1219 w 1389"/>
                <a:gd name="T47" fmla="*/ 709 h 1021"/>
                <a:gd name="T48" fmla="*/ 1191 w 1389"/>
                <a:gd name="T49" fmla="*/ 766 h 1021"/>
                <a:gd name="T50" fmla="*/ 1077 w 1389"/>
                <a:gd name="T51" fmla="*/ 822 h 1021"/>
                <a:gd name="T52" fmla="*/ 992 w 1389"/>
                <a:gd name="T53" fmla="*/ 851 h 1021"/>
                <a:gd name="T54" fmla="*/ 907 w 1389"/>
                <a:gd name="T55" fmla="*/ 879 h 1021"/>
                <a:gd name="T56" fmla="*/ 851 w 1389"/>
                <a:gd name="T57" fmla="*/ 993 h 1021"/>
                <a:gd name="T58" fmla="*/ 766 w 1389"/>
                <a:gd name="T59" fmla="*/ 993 h 1021"/>
                <a:gd name="T60" fmla="*/ 709 w 1389"/>
                <a:gd name="T61" fmla="*/ 1021 h 1021"/>
                <a:gd name="T62" fmla="*/ 624 w 1389"/>
                <a:gd name="T63" fmla="*/ 964 h 1021"/>
                <a:gd name="T64" fmla="*/ 595 w 1389"/>
                <a:gd name="T65" fmla="*/ 907 h 1021"/>
                <a:gd name="T66" fmla="*/ 510 w 1389"/>
                <a:gd name="T67" fmla="*/ 851 h 1021"/>
                <a:gd name="T68" fmla="*/ 397 w 1389"/>
                <a:gd name="T69" fmla="*/ 822 h 1021"/>
                <a:gd name="T70" fmla="*/ 369 w 1389"/>
                <a:gd name="T71" fmla="*/ 709 h 1021"/>
                <a:gd name="T72" fmla="*/ 284 w 1389"/>
                <a:gd name="T73" fmla="*/ 766 h 1021"/>
                <a:gd name="T74" fmla="*/ 142 w 1389"/>
                <a:gd name="T75" fmla="*/ 766 h 1021"/>
                <a:gd name="T76" fmla="*/ 114 w 1389"/>
                <a:gd name="T77" fmla="*/ 851 h 1021"/>
                <a:gd name="T78" fmla="*/ 0 w 1389"/>
                <a:gd name="T79" fmla="*/ 794 h 1021"/>
                <a:gd name="T80" fmla="*/ 28 w 1389"/>
                <a:gd name="T81" fmla="*/ 709 h 1021"/>
                <a:gd name="T82" fmla="*/ 114 w 1389"/>
                <a:gd name="T83" fmla="*/ 624 h 1021"/>
                <a:gd name="T84" fmla="*/ 170 w 1389"/>
                <a:gd name="T85" fmla="*/ 596 h 1021"/>
                <a:gd name="T86" fmla="*/ 114 w 1389"/>
                <a:gd name="T87" fmla="*/ 482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89" h="1021">
                  <a:moveTo>
                    <a:pt x="114" y="426"/>
                  </a:moveTo>
                  <a:lnTo>
                    <a:pt x="142" y="426"/>
                  </a:lnTo>
                  <a:lnTo>
                    <a:pt x="170" y="426"/>
                  </a:lnTo>
                  <a:lnTo>
                    <a:pt x="199" y="369"/>
                  </a:lnTo>
                  <a:lnTo>
                    <a:pt x="255" y="397"/>
                  </a:lnTo>
                  <a:lnTo>
                    <a:pt x="284" y="369"/>
                  </a:lnTo>
                  <a:lnTo>
                    <a:pt x="340" y="369"/>
                  </a:lnTo>
                  <a:lnTo>
                    <a:pt x="397" y="397"/>
                  </a:lnTo>
                  <a:lnTo>
                    <a:pt x="397" y="227"/>
                  </a:lnTo>
                  <a:lnTo>
                    <a:pt x="567" y="142"/>
                  </a:lnTo>
                  <a:lnTo>
                    <a:pt x="595" y="85"/>
                  </a:lnTo>
                  <a:lnTo>
                    <a:pt x="624" y="85"/>
                  </a:lnTo>
                  <a:lnTo>
                    <a:pt x="652" y="85"/>
                  </a:lnTo>
                  <a:lnTo>
                    <a:pt x="681" y="57"/>
                  </a:lnTo>
                  <a:lnTo>
                    <a:pt x="681" y="114"/>
                  </a:lnTo>
                  <a:lnTo>
                    <a:pt x="709" y="142"/>
                  </a:lnTo>
                  <a:lnTo>
                    <a:pt x="766" y="142"/>
                  </a:lnTo>
                  <a:lnTo>
                    <a:pt x="737" y="114"/>
                  </a:lnTo>
                  <a:lnTo>
                    <a:pt x="766" y="85"/>
                  </a:lnTo>
                  <a:lnTo>
                    <a:pt x="766" y="114"/>
                  </a:lnTo>
                  <a:lnTo>
                    <a:pt x="794" y="114"/>
                  </a:lnTo>
                  <a:lnTo>
                    <a:pt x="822" y="142"/>
                  </a:lnTo>
                  <a:lnTo>
                    <a:pt x="936" y="85"/>
                  </a:lnTo>
                  <a:lnTo>
                    <a:pt x="1021" y="57"/>
                  </a:lnTo>
                  <a:lnTo>
                    <a:pt x="1049" y="29"/>
                  </a:lnTo>
                  <a:lnTo>
                    <a:pt x="1106" y="57"/>
                  </a:lnTo>
                  <a:lnTo>
                    <a:pt x="1134" y="29"/>
                  </a:lnTo>
                  <a:lnTo>
                    <a:pt x="1162" y="57"/>
                  </a:lnTo>
                  <a:lnTo>
                    <a:pt x="1162" y="85"/>
                  </a:lnTo>
                  <a:lnTo>
                    <a:pt x="1191" y="85"/>
                  </a:lnTo>
                  <a:lnTo>
                    <a:pt x="1219" y="29"/>
                  </a:lnTo>
                  <a:lnTo>
                    <a:pt x="1219" y="0"/>
                  </a:lnTo>
                  <a:lnTo>
                    <a:pt x="1304" y="29"/>
                  </a:lnTo>
                  <a:lnTo>
                    <a:pt x="1248" y="85"/>
                  </a:lnTo>
                  <a:lnTo>
                    <a:pt x="1248" y="142"/>
                  </a:lnTo>
                  <a:lnTo>
                    <a:pt x="1304" y="199"/>
                  </a:lnTo>
                  <a:lnTo>
                    <a:pt x="1361" y="170"/>
                  </a:lnTo>
                  <a:lnTo>
                    <a:pt x="1389" y="227"/>
                  </a:lnTo>
                  <a:lnTo>
                    <a:pt x="1304" y="255"/>
                  </a:lnTo>
                  <a:lnTo>
                    <a:pt x="1333" y="340"/>
                  </a:lnTo>
                  <a:lnTo>
                    <a:pt x="1276" y="397"/>
                  </a:lnTo>
                  <a:lnTo>
                    <a:pt x="1276" y="482"/>
                  </a:lnTo>
                  <a:lnTo>
                    <a:pt x="1304" y="539"/>
                  </a:lnTo>
                  <a:lnTo>
                    <a:pt x="1333" y="567"/>
                  </a:lnTo>
                  <a:lnTo>
                    <a:pt x="1304" y="624"/>
                  </a:lnTo>
                  <a:lnTo>
                    <a:pt x="1276" y="624"/>
                  </a:lnTo>
                  <a:lnTo>
                    <a:pt x="1248" y="709"/>
                  </a:lnTo>
                  <a:lnTo>
                    <a:pt x="1219" y="709"/>
                  </a:lnTo>
                  <a:lnTo>
                    <a:pt x="1248" y="766"/>
                  </a:lnTo>
                  <a:lnTo>
                    <a:pt x="1191" y="766"/>
                  </a:lnTo>
                  <a:lnTo>
                    <a:pt x="1162" y="822"/>
                  </a:lnTo>
                  <a:lnTo>
                    <a:pt x="1077" y="822"/>
                  </a:lnTo>
                  <a:lnTo>
                    <a:pt x="1021" y="851"/>
                  </a:lnTo>
                  <a:lnTo>
                    <a:pt x="992" y="851"/>
                  </a:lnTo>
                  <a:lnTo>
                    <a:pt x="964" y="879"/>
                  </a:lnTo>
                  <a:lnTo>
                    <a:pt x="907" y="879"/>
                  </a:lnTo>
                  <a:lnTo>
                    <a:pt x="936" y="936"/>
                  </a:lnTo>
                  <a:lnTo>
                    <a:pt x="851" y="993"/>
                  </a:lnTo>
                  <a:lnTo>
                    <a:pt x="822" y="964"/>
                  </a:lnTo>
                  <a:lnTo>
                    <a:pt x="766" y="993"/>
                  </a:lnTo>
                  <a:lnTo>
                    <a:pt x="766" y="1021"/>
                  </a:lnTo>
                  <a:lnTo>
                    <a:pt x="709" y="1021"/>
                  </a:lnTo>
                  <a:lnTo>
                    <a:pt x="681" y="964"/>
                  </a:lnTo>
                  <a:lnTo>
                    <a:pt x="624" y="964"/>
                  </a:lnTo>
                  <a:lnTo>
                    <a:pt x="624" y="936"/>
                  </a:lnTo>
                  <a:lnTo>
                    <a:pt x="595" y="907"/>
                  </a:lnTo>
                  <a:lnTo>
                    <a:pt x="510" y="907"/>
                  </a:lnTo>
                  <a:lnTo>
                    <a:pt x="510" y="851"/>
                  </a:lnTo>
                  <a:lnTo>
                    <a:pt x="482" y="851"/>
                  </a:lnTo>
                  <a:lnTo>
                    <a:pt x="397" y="822"/>
                  </a:lnTo>
                  <a:lnTo>
                    <a:pt x="369" y="766"/>
                  </a:lnTo>
                  <a:lnTo>
                    <a:pt x="369" y="709"/>
                  </a:lnTo>
                  <a:lnTo>
                    <a:pt x="312" y="709"/>
                  </a:lnTo>
                  <a:lnTo>
                    <a:pt x="284" y="766"/>
                  </a:lnTo>
                  <a:lnTo>
                    <a:pt x="199" y="766"/>
                  </a:lnTo>
                  <a:lnTo>
                    <a:pt x="142" y="766"/>
                  </a:lnTo>
                  <a:lnTo>
                    <a:pt x="114" y="794"/>
                  </a:lnTo>
                  <a:lnTo>
                    <a:pt x="114" y="851"/>
                  </a:lnTo>
                  <a:lnTo>
                    <a:pt x="28" y="822"/>
                  </a:lnTo>
                  <a:lnTo>
                    <a:pt x="0" y="794"/>
                  </a:lnTo>
                  <a:lnTo>
                    <a:pt x="28" y="794"/>
                  </a:lnTo>
                  <a:lnTo>
                    <a:pt x="28" y="709"/>
                  </a:lnTo>
                  <a:lnTo>
                    <a:pt x="85" y="624"/>
                  </a:lnTo>
                  <a:lnTo>
                    <a:pt x="114" y="624"/>
                  </a:lnTo>
                  <a:lnTo>
                    <a:pt x="142" y="596"/>
                  </a:lnTo>
                  <a:lnTo>
                    <a:pt x="170" y="596"/>
                  </a:lnTo>
                  <a:lnTo>
                    <a:pt x="170" y="539"/>
                  </a:lnTo>
                  <a:lnTo>
                    <a:pt x="114" y="482"/>
                  </a:lnTo>
                  <a:lnTo>
                    <a:pt x="114" y="42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2" name="Freeform 42"/>
            <p:cNvSpPr>
              <a:spLocks/>
            </p:cNvSpPr>
            <p:nvPr/>
          </p:nvSpPr>
          <p:spPr bwMode="auto">
            <a:xfrm>
              <a:off x="6895" y="4243"/>
              <a:ext cx="511" cy="624"/>
            </a:xfrm>
            <a:custGeom>
              <a:avLst/>
              <a:gdLst>
                <a:gd name="T0" fmla="*/ 29 w 511"/>
                <a:gd name="T1" fmla="*/ 227 h 624"/>
                <a:gd name="T2" fmla="*/ 0 w 511"/>
                <a:gd name="T3" fmla="*/ 170 h 624"/>
                <a:gd name="T4" fmla="*/ 57 w 511"/>
                <a:gd name="T5" fmla="*/ 170 h 624"/>
                <a:gd name="T6" fmla="*/ 85 w 511"/>
                <a:gd name="T7" fmla="*/ 142 h 624"/>
                <a:gd name="T8" fmla="*/ 114 w 511"/>
                <a:gd name="T9" fmla="*/ 142 h 624"/>
                <a:gd name="T10" fmla="*/ 170 w 511"/>
                <a:gd name="T11" fmla="*/ 113 h 624"/>
                <a:gd name="T12" fmla="*/ 255 w 511"/>
                <a:gd name="T13" fmla="*/ 113 h 624"/>
                <a:gd name="T14" fmla="*/ 284 w 511"/>
                <a:gd name="T15" fmla="*/ 57 h 624"/>
                <a:gd name="T16" fmla="*/ 341 w 511"/>
                <a:gd name="T17" fmla="*/ 57 h 624"/>
                <a:gd name="T18" fmla="*/ 312 w 511"/>
                <a:gd name="T19" fmla="*/ 0 h 624"/>
                <a:gd name="T20" fmla="*/ 341 w 511"/>
                <a:gd name="T21" fmla="*/ 0 h 624"/>
                <a:gd name="T22" fmla="*/ 369 w 511"/>
                <a:gd name="T23" fmla="*/ 57 h 624"/>
                <a:gd name="T24" fmla="*/ 397 w 511"/>
                <a:gd name="T25" fmla="*/ 57 h 624"/>
                <a:gd name="T26" fmla="*/ 426 w 511"/>
                <a:gd name="T27" fmla="*/ 113 h 624"/>
                <a:gd name="T28" fmla="*/ 482 w 511"/>
                <a:gd name="T29" fmla="*/ 142 h 624"/>
                <a:gd name="T30" fmla="*/ 511 w 511"/>
                <a:gd name="T31" fmla="*/ 170 h 624"/>
                <a:gd name="T32" fmla="*/ 511 w 511"/>
                <a:gd name="T33" fmla="*/ 340 h 624"/>
                <a:gd name="T34" fmla="*/ 482 w 511"/>
                <a:gd name="T35" fmla="*/ 369 h 624"/>
                <a:gd name="T36" fmla="*/ 454 w 511"/>
                <a:gd name="T37" fmla="*/ 425 h 624"/>
                <a:gd name="T38" fmla="*/ 454 w 511"/>
                <a:gd name="T39" fmla="*/ 482 h 624"/>
                <a:gd name="T40" fmla="*/ 426 w 511"/>
                <a:gd name="T41" fmla="*/ 539 h 624"/>
                <a:gd name="T42" fmla="*/ 341 w 511"/>
                <a:gd name="T43" fmla="*/ 567 h 624"/>
                <a:gd name="T44" fmla="*/ 397 w 511"/>
                <a:gd name="T45" fmla="*/ 595 h 624"/>
                <a:gd name="T46" fmla="*/ 397 w 511"/>
                <a:gd name="T47" fmla="*/ 624 h 624"/>
                <a:gd name="T48" fmla="*/ 284 w 511"/>
                <a:gd name="T49" fmla="*/ 624 h 624"/>
                <a:gd name="T50" fmla="*/ 227 w 511"/>
                <a:gd name="T51" fmla="*/ 567 h 624"/>
                <a:gd name="T52" fmla="*/ 227 w 511"/>
                <a:gd name="T53" fmla="*/ 510 h 624"/>
                <a:gd name="T54" fmla="*/ 199 w 511"/>
                <a:gd name="T55" fmla="*/ 454 h 624"/>
                <a:gd name="T56" fmla="*/ 142 w 511"/>
                <a:gd name="T57" fmla="*/ 397 h 624"/>
                <a:gd name="T58" fmla="*/ 57 w 511"/>
                <a:gd name="T59" fmla="*/ 284 h 624"/>
                <a:gd name="T60" fmla="*/ 57 w 511"/>
                <a:gd name="T61" fmla="*/ 255 h 624"/>
                <a:gd name="T62" fmla="*/ 29 w 511"/>
                <a:gd name="T63" fmla="*/ 227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11" h="624">
                  <a:moveTo>
                    <a:pt x="29" y="227"/>
                  </a:moveTo>
                  <a:lnTo>
                    <a:pt x="0" y="170"/>
                  </a:lnTo>
                  <a:lnTo>
                    <a:pt x="57" y="170"/>
                  </a:lnTo>
                  <a:lnTo>
                    <a:pt x="85" y="142"/>
                  </a:lnTo>
                  <a:lnTo>
                    <a:pt x="114" y="142"/>
                  </a:lnTo>
                  <a:lnTo>
                    <a:pt x="170" y="113"/>
                  </a:lnTo>
                  <a:lnTo>
                    <a:pt x="255" y="113"/>
                  </a:lnTo>
                  <a:lnTo>
                    <a:pt x="284" y="57"/>
                  </a:lnTo>
                  <a:lnTo>
                    <a:pt x="341" y="57"/>
                  </a:lnTo>
                  <a:lnTo>
                    <a:pt x="312" y="0"/>
                  </a:lnTo>
                  <a:lnTo>
                    <a:pt x="341" y="0"/>
                  </a:lnTo>
                  <a:lnTo>
                    <a:pt x="369" y="57"/>
                  </a:lnTo>
                  <a:lnTo>
                    <a:pt x="397" y="57"/>
                  </a:lnTo>
                  <a:lnTo>
                    <a:pt x="426" y="113"/>
                  </a:lnTo>
                  <a:lnTo>
                    <a:pt x="482" y="142"/>
                  </a:lnTo>
                  <a:lnTo>
                    <a:pt x="511" y="170"/>
                  </a:lnTo>
                  <a:lnTo>
                    <a:pt x="511" y="340"/>
                  </a:lnTo>
                  <a:lnTo>
                    <a:pt x="482" y="369"/>
                  </a:lnTo>
                  <a:lnTo>
                    <a:pt x="454" y="425"/>
                  </a:lnTo>
                  <a:lnTo>
                    <a:pt x="454" y="482"/>
                  </a:lnTo>
                  <a:lnTo>
                    <a:pt x="426" y="539"/>
                  </a:lnTo>
                  <a:lnTo>
                    <a:pt x="341" y="567"/>
                  </a:lnTo>
                  <a:lnTo>
                    <a:pt x="397" y="595"/>
                  </a:lnTo>
                  <a:lnTo>
                    <a:pt x="397" y="624"/>
                  </a:lnTo>
                  <a:lnTo>
                    <a:pt x="284" y="624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199" y="454"/>
                  </a:lnTo>
                  <a:lnTo>
                    <a:pt x="142" y="397"/>
                  </a:lnTo>
                  <a:lnTo>
                    <a:pt x="57" y="284"/>
                  </a:lnTo>
                  <a:lnTo>
                    <a:pt x="57" y="255"/>
                  </a:lnTo>
                  <a:lnTo>
                    <a:pt x="29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3" name="Freeform 43"/>
            <p:cNvSpPr>
              <a:spLocks/>
            </p:cNvSpPr>
            <p:nvPr/>
          </p:nvSpPr>
          <p:spPr bwMode="auto">
            <a:xfrm>
              <a:off x="5988" y="4243"/>
              <a:ext cx="624" cy="624"/>
            </a:xfrm>
            <a:custGeom>
              <a:avLst/>
              <a:gdLst>
                <a:gd name="T0" fmla="*/ 114 w 624"/>
                <a:gd name="T1" fmla="*/ 142 h 624"/>
                <a:gd name="T2" fmla="*/ 114 w 624"/>
                <a:gd name="T3" fmla="*/ 85 h 624"/>
                <a:gd name="T4" fmla="*/ 142 w 624"/>
                <a:gd name="T5" fmla="*/ 57 h 624"/>
                <a:gd name="T6" fmla="*/ 284 w 624"/>
                <a:gd name="T7" fmla="*/ 57 h 624"/>
                <a:gd name="T8" fmla="*/ 312 w 624"/>
                <a:gd name="T9" fmla="*/ 0 h 624"/>
                <a:gd name="T10" fmla="*/ 369 w 624"/>
                <a:gd name="T11" fmla="*/ 0 h 624"/>
                <a:gd name="T12" fmla="*/ 369 w 624"/>
                <a:gd name="T13" fmla="*/ 57 h 624"/>
                <a:gd name="T14" fmla="*/ 397 w 624"/>
                <a:gd name="T15" fmla="*/ 113 h 624"/>
                <a:gd name="T16" fmla="*/ 482 w 624"/>
                <a:gd name="T17" fmla="*/ 142 h 624"/>
                <a:gd name="T18" fmla="*/ 510 w 624"/>
                <a:gd name="T19" fmla="*/ 142 h 624"/>
                <a:gd name="T20" fmla="*/ 510 w 624"/>
                <a:gd name="T21" fmla="*/ 198 h 624"/>
                <a:gd name="T22" fmla="*/ 595 w 624"/>
                <a:gd name="T23" fmla="*/ 198 h 624"/>
                <a:gd name="T24" fmla="*/ 624 w 624"/>
                <a:gd name="T25" fmla="*/ 227 h 624"/>
                <a:gd name="T26" fmla="*/ 624 w 624"/>
                <a:gd name="T27" fmla="*/ 255 h 624"/>
                <a:gd name="T28" fmla="*/ 567 w 624"/>
                <a:gd name="T29" fmla="*/ 312 h 624"/>
                <a:gd name="T30" fmla="*/ 567 w 624"/>
                <a:gd name="T31" fmla="*/ 340 h 624"/>
                <a:gd name="T32" fmla="*/ 567 w 624"/>
                <a:gd name="T33" fmla="*/ 397 h 624"/>
                <a:gd name="T34" fmla="*/ 567 w 624"/>
                <a:gd name="T35" fmla="*/ 425 h 624"/>
                <a:gd name="T36" fmla="*/ 539 w 624"/>
                <a:gd name="T37" fmla="*/ 510 h 624"/>
                <a:gd name="T38" fmla="*/ 482 w 624"/>
                <a:gd name="T39" fmla="*/ 510 h 624"/>
                <a:gd name="T40" fmla="*/ 425 w 624"/>
                <a:gd name="T41" fmla="*/ 539 h 624"/>
                <a:gd name="T42" fmla="*/ 454 w 624"/>
                <a:gd name="T43" fmla="*/ 482 h 624"/>
                <a:gd name="T44" fmla="*/ 425 w 624"/>
                <a:gd name="T45" fmla="*/ 425 h 624"/>
                <a:gd name="T46" fmla="*/ 369 w 624"/>
                <a:gd name="T47" fmla="*/ 425 h 624"/>
                <a:gd name="T48" fmla="*/ 397 w 624"/>
                <a:gd name="T49" fmla="*/ 510 h 624"/>
                <a:gd name="T50" fmla="*/ 369 w 624"/>
                <a:gd name="T51" fmla="*/ 482 h 624"/>
                <a:gd name="T52" fmla="*/ 170 w 624"/>
                <a:gd name="T53" fmla="*/ 624 h 624"/>
                <a:gd name="T54" fmla="*/ 114 w 624"/>
                <a:gd name="T55" fmla="*/ 624 h 624"/>
                <a:gd name="T56" fmla="*/ 85 w 624"/>
                <a:gd name="T57" fmla="*/ 595 h 624"/>
                <a:gd name="T58" fmla="*/ 28 w 624"/>
                <a:gd name="T59" fmla="*/ 595 h 624"/>
                <a:gd name="T60" fmla="*/ 85 w 624"/>
                <a:gd name="T61" fmla="*/ 567 h 624"/>
                <a:gd name="T62" fmla="*/ 0 w 624"/>
                <a:gd name="T63" fmla="*/ 425 h 624"/>
                <a:gd name="T64" fmla="*/ 57 w 624"/>
                <a:gd name="T65" fmla="*/ 425 h 624"/>
                <a:gd name="T66" fmla="*/ 57 w 624"/>
                <a:gd name="T67" fmla="*/ 369 h 624"/>
                <a:gd name="T68" fmla="*/ 28 w 624"/>
                <a:gd name="T69" fmla="*/ 369 h 624"/>
                <a:gd name="T70" fmla="*/ 0 w 624"/>
                <a:gd name="T71" fmla="*/ 312 h 624"/>
                <a:gd name="T72" fmla="*/ 28 w 624"/>
                <a:gd name="T73" fmla="*/ 284 h 624"/>
                <a:gd name="T74" fmla="*/ 85 w 624"/>
                <a:gd name="T75" fmla="*/ 312 h 624"/>
                <a:gd name="T76" fmla="*/ 85 w 624"/>
                <a:gd name="T77" fmla="*/ 284 h 624"/>
                <a:gd name="T78" fmla="*/ 57 w 624"/>
                <a:gd name="T79" fmla="*/ 255 h 624"/>
                <a:gd name="T80" fmla="*/ 28 w 624"/>
                <a:gd name="T81" fmla="*/ 227 h 624"/>
                <a:gd name="T82" fmla="*/ 114 w 624"/>
                <a:gd name="T83" fmla="*/ 170 h 624"/>
                <a:gd name="T84" fmla="*/ 114 w 624"/>
                <a:gd name="T85" fmla="*/ 142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24" h="624">
                  <a:moveTo>
                    <a:pt x="114" y="142"/>
                  </a:moveTo>
                  <a:lnTo>
                    <a:pt x="114" y="85"/>
                  </a:lnTo>
                  <a:lnTo>
                    <a:pt x="142" y="57"/>
                  </a:lnTo>
                  <a:lnTo>
                    <a:pt x="284" y="57"/>
                  </a:lnTo>
                  <a:lnTo>
                    <a:pt x="312" y="0"/>
                  </a:lnTo>
                  <a:lnTo>
                    <a:pt x="369" y="0"/>
                  </a:lnTo>
                  <a:lnTo>
                    <a:pt x="369" y="57"/>
                  </a:lnTo>
                  <a:lnTo>
                    <a:pt x="397" y="113"/>
                  </a:lnTo>
                  <a:lnTo>
                    <a:pt x="482" y="142"/>
                  </a:lnTo>
                  <a:lnTo>
                    <a:pt x="510" y="142"/>
                  </a:lnTo>
                  <a:lnTo>
                    <a:pt x="510" y="198"/>
                  </a:lnTo>
                  <a:lnTo>
                    <a:pt x="595" y="198"/>
                  </a:lnTo>
                  <a:lnTo>
                    <a:pt x="624" y="227"/>
                  </a:lnTo>
                  <a:lnTo>
                    <a:pt x="624" y="255"/>
                  </a:lnTo>
                  <a:lnTo>
                    <a:pt x="567" y="312"/>
                  </a:lnTo>
                  <a:lnTo>
                    <a:pt x="567" y="340"/>
                  </a:lnTo>
                  <a:lnTo>
                    <a:pt x="567" y="397"/>
                  </a:lnTo>
                  <a:lnTo>
                    <a:pt x="567" y="425"/>
                  </a:lnTo>
                  <a:lnTo>
                    <a:pt x="539" y="510"/>
                  </a:lnTo>
                  <a:lnTo>
                    <a:pt x="482" y="510"/>
                  </a:lnTo>
                  <a:lnTo>
                    <a:pt x="425" y="539"/>
                  </a:lnTo>
                  <a:lnTo>
                    <a:pt x="454" y="482"/>
                  </a:lnTo>
                  <a:lnTo>
                    <a:pt x="425" y="425"/>
                  </a:lnTo>
                  <a:lnTo>
                    <a:pt x="369" y="425"/>
                  </a:lnTo>
                  <a:lnTo>
                    <a:pt x="397" y="510"/>
                  </a:lnTo>
                  <a:lnTo>
                    <a:pt x="369" y="482"/>
                  </a:lnTo>
                  <a:lnTo>
                    <a:pt x="170" y="624"/>
                  </a:lnTo>
                  <a:lnTo>
                    <a:pt x="114" y="624"/>
                  </a:lnTo>
                  <a:lnTo>
                    <a:pt x="85" y="595"/>
                  </a:lnTo>
                  <a:lnTo>
                    <a:pt x="28" y="595"/>
                  </a:lnTo>
                  <a:lnTo>
                    <a:pt x="85" y="567"/>
                  </a:lnTo>
                  <a:lnTo>
                    <a:pt x="0" y="425"/>
                  </a:lnTo>
                  <a:lnTo>
                    <a:pt x="57" y="425"/>
                  </a:lnTo>
                  <a:lnTo>
                    <a:pt x="57" y="369"/>
                  </a:lnTo>
                  <a:lnTo>
                    <a:pt x="28" y="369"/>
                  </a:lnTo>
                  <a:lnTo>
                    <a:pt x="0" y="312"/>
                  </a:lnTo>
                  <a:lnTo>
                    <a:pt x="28" y="284"/>
                  </a:lnTo>
                  <a:lnTo>
                    <a:pt x="85" y="312"/>
                  </a:lnTo>
                  <a:lnTo>
                    <a:pt x="85" y="284"/>
                  </a:lnTo>
                  <a:lnTo>
                    <a:pt x="57" y="255"/>
                  </a:lnTo>
                  <a:lnTo>
                    <a:pt x="28" y="227"/>
                  </a:lnTo>
                  <a:lnTo>
                    <a:pt x="114" y="170"/>
                  </a:lnTo>
                  <a:lnTo>
                    <a:pt x="114" y="14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4" name="Freeform 44"/>
            <p:cNvSpPr>
              <a:spLocks/>
            </p:cNvSpPr>
            <p:nvPr/>
          </p:nvSpPr>
          <p:spPr bwMode="auto">
            <a:xfrm>
              <a:off x="5931" y="4668"/>
              <a:ext cx="709" cy="539"/>
            </a:xfrm>
            <a:custGeom>
              <a:avLst/>
              <a:gdLst>
                <a:gd name="T0" fmla="*/ 596 w 709"/>
                <a:gd name="T1" fmla="*/ 85 h 539"/>
                <a:gd name="T2" fmla="*/ 539 w 709"/>
                <a:gd name="T3" fmla="*/ 85 h 539"/>
                <a:gd name="T4" fmla="*/ 482 w 709"/>
                <a:gd name="T5" fmla="*/ 114 h 539"/>
                <a:gd name="T6" fmla="*/ 511 w 709"/>
                <a:gd name="T7" fmla="*/ 57 h 539"/>
                <a:gd name="T8" fmla="*/ 482 w 709"/>
                <a:gd name="T9" fmla="*/ 0 h 539"/>
                <a:gd name="T10" fmla="*/ 426 w 709"/>
                <a:gd name="T11" fmla="*/ 0 h 539"/>
                <a:gd name="T12" fmla="*/ 454 w 709"/>
                <a:gd name="T13" fmla="*/ 85 h 539"/>
                <a:gd name="T14" fmla="*/ 426 w 709"/>
                <a:gd name="T15" fmla="*/ 57 h 539"/>
                <a:gd name="T16" fmla="*/ 227 w 709"/>
                <a:gd name="T17" fmla="*/ 199 h 539"/>
                <a:gd name="T18" fmla="*/ 171 w 709"/>
                <a:gd name="T19" fmla="*/ 199 h 539"/>
                <a:gd name="T20" fmla="*/ 171 w 709"/>
                <a:gd name="T21" fmla="*/ 255 h 539"/>
                <a:gd name="T22" fmla="*/ 85 w 709"/>
                <a:gd name="T23" fmla="*/ 284 h 539"/>
                <a:gd name="T24" fmla="*/ 114 w 709"/>
                <a:gd name="T25" fmla="*/ 340 h 539"/>
                <a:gd name="T26" fmla="*/ 85 w 709"/>
                <a:gd name="T27" fmla="*/ 340 h 539"/>
                <a:gd name="T28" fmla="*/ 85 w 709"/>
                <a:gd name="T29" fmla="*/ 369 h 539"/>
                <a:gd name="T30" fmla="*/ 57 w 709"/>
                <a:gd name="T31" fmla="*/ 340 h 539"/>
                <a:gd name="T32" fmla="*/ 0 w 709"/>
                <a:gd name="T33" fmla="*/ 397 h 539"/>
                <a:gd name="T34" fmla="*/ 29 w 709"/>
                <a:gd name="T35" fmla="*/ 539 h 539"/>
                <a:gd name="T36" fmla="*/ 57 w 709"/>
                <a:gd name="T37" fmla="*/ 511 h 539"/>
                <a:gd name="T38" fmla="*/ 85 w 709"/>
                <a:gd name="T39" fmla="*/ 511 h 539"/>
                <a:gd name="T40" fmla="*/ 171 w 709"/>
                <a:gd name="T41" fmla="*/ 454 h 539"/>
                <a:gd name="T42" fmla="*/ 256 w 709"/>
                <a:gd name="T43" fmla="*/ 482 h 539"/>
                <a:gd name="T44" fmla="*/ 256 w 709"/>
                <a:gd name="T45" fmla="*/ 511 h 539"/>
                <a:gd name="T46" fmla="*/ 341 w 709"/>
                <a:gd name="T47" fmla="*/ 539 h 539"/>
                <a:gd name="T48" fmla="*/ 341 w 709"/>
                <a:gd name="T49" fmla="*/ 511 h 539"/>
                <a:gd name="T50" fmla="*/ 511 w 709"/>
                <a:gd name="T51" fmla="*/ 511 h 539"/>
                <a:gd name="T52" fmla="*/ 511 w 709"/>
                <a:gd name="T53" fmla="*/ 482 h 539"/>
                <a:gd name="T54" fmla="*/ 482 w 709"/>
                <a:gd name="T55" fmla="*/ 454 h 539"/>
                <a:gd name="T56" fmla="*/ 539 w 709"/>
                <a:gd name="T57" fmla="*/ 340 h 539"/>
                <a:gd name="T58" fmla="*/ 596 w 709"/>
                <a:gd name="T59" fmla="*/ 312 h 539"/>
                <a:gd name="T60" fmla="*/ 596 w 709"/>
                <a:gd name="T61" fmla="*/ 340 h 539"/>
                <a:gd name="T62" fmla="*/ 652 w 709"/>
                <a:gd name="T63" fmla="*/ 284 h 539"/>
                <a:gd name="T64" fmla="*/ 681 w 709"/>
                <a:gd name="T65" fmla="*/ 227 h 539"/>
                <a:gd name="T66" fmla="*/ 681 w 709"/>
                <a:gd name="T67" fmla="*/ 170 h 539"/>
                <a:gd name="T68" fmla="*/ 709 w 709"/>
                <a:gd name="T69" fmla="*/ 142 h 539"/>
                <a:gd name="T70" fmla="*/ 652 w 709"/>
                <a:gd name="T71" fmla="*/ 114 h 539"/>
                <a:gd name="T72" fmla="*/ 624 w 709"/>
                <a:gd name="T73" fmla="*/ 142 h 539"/>
                <a:gd name="T74" fmla="*/ 596 w 709"/>
                <a:gd name="T75" fmla="*/ 85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09" h="539">
                  <a:moveTo>
                    <a:pt x="596" y="85"/>
                  </a:moveTo>
                  <a:lnTo>
                    <a:pt x="539" y="85"/>
                  </a:lnTo>
                  <a:lnTo>
                    <a:pt x="482" y="114"/>
                  </a:lnTo>
                  <a:lnTo>
                    <a:pt x="511" y="57"/>
                  </a:lnTo>
                  <a:lnTo>
                    <a:pt x="482" y="0"/>
                  </a:lnTo>
                  <a:lnTo>
                    <a:pt x="426" y="0"/>
                  </a:lnTo>
                  <a:lnTo>
                    <a:pt x="454" y="85"/>
                  </a:lnTo>
                  <a:lnTo>
                    <a:pt x="426" y="57"/>
                  </a:lnTo>
                  <a:lnTo>
                    <a:pt x="227" y="199"/>
                  </a:lnTo>
                  <a:lnTo>
                    <a:pt x="171" y="199"/>
                  </a:lnTo>
                  <a:lnTo>
                    <a:pt x="171" y="255"/>
                  </a:lnTo>
                  <a:lnTo>
                    <a:pt x="85" y="284"/>
                  </a:lnTo>
                  <a:lnTo>
                    <a:pt x="114" y="340"/>
                  </a:lnTo>
                  <a:lnTo>
                    <a:pt x="85" y="340"/>
                  </a:lnTo>
                  <a:lnTo>
                    <a:pt x="85" y="369"/>
                  </a:lnTo>
                  <a:lnTo>
                    <a:pt x="57" y="340"/>
                  </a:lnTo>
                  <a:lnTo>
                    <a:pt x="0" y="397"/>
                  </a:lnTo>
                  <a:lnTo>
                    <a:pt x="29" y="539"/>
                  </a:lnTo>
                  <a:lnTo>
                    <a:pt x="57" y="511"/>
                  </a:lnTo>
                  <a:lnTo>
                    <a:pt x="85" y="511"/>
                  </a:lnTo>
                  <a:lnTo>
                    <a:pt x="171" y="454"/>
                  </a:lnTo>
                  <a:lnTo>
                    <a:pt x="256" y="482"/>
                  </a:lnTo>
                  <a:lnTo>
                    <a:pt x="256" y="511"/>
                  </a:lnTo>
                  <a:lnTo>
                    <a:pt x="341" y="539"/>
                  </a:lnTo>
                  <a:lnTo>
                    <a:pt x="341" y="511"/>
                  </a:lnTo>
                  <a:lnTo>
                    <a:pt x="511" y="511"/>
                  </a:lnTo>
                  <a:lnTo>
                    <a:pt x="511" y="482"/>
                  </a:lnTo>
                  <a:lnTo>
                    <a:pt x="482" y="454"/>
                  </a:lnTo>
                  <a:lnTo>
                    <a:pt x="539" y="340"/>
                  </a:lnTo>
                  <a:lnTo>
                    <a:pt x="596" y="312"/>
                  </a:lnTo>
                  <a:lnTo>
                    <a:pt x="596" y="340"/>
                  </a:lnTo>
                  <a:lnTo>
                    <a:pt x="652" y="284"/>
                  </a:lnTo>
                  <a:lnTo>
                    <a:pt x="681" y="227"/>
                  </a:lnTo>
                  <a:lnTo>
                    <a:pt x="681" y="170"/>
                  </a:lnTo>
                  <a:lnTo>
                    <a:pt x="709" y="142"/>
                  </a:lnTo>
                  <a:lnTo>
                    <a:pt x="652" y="114"/>
                  </a:lnTo>
                  <a:lnTo>
                    <a:pt x="624" y="142"/>
                  </a:lnTo>
                  <a:lnTo>
                    <a:pt x="596" y="8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5" name="Freeform 45"/>
            <p:cNvSpPr>
              <a:spLocks/>
            </p:cNvSpPr>
            <p:nvPr/>
          </p:nvSpPr>
          <p:spPr bwMode="auto">
            <a:xfrm>
              <a:off x="5960" y="5122"/>
              <a:ext cx="709" cy="624"/>
            </a:xfrm>
            <a:custGeom>
              <a:avLst/>
              <a:gdLst>
                <a:gd name="T0" fmla="*/ 0 w 709"/>
                <a:gd name="T1" fmla="*/ 85 h 624"/>
                <a:gd name="T2" fmla="*/ 28 w 709"/>
                <a:gd name="T3" fmla="*/ 57 h 624"/>
                <a:gd name="T4" fmla="*/ 56 w 709"/>
                <a:gd name="T5" fmla="*/ 57 h 624"/>
                <a:gd name="T6" fmla="*/ 142 w 709"/>
                <a:gd name="T7" fmla="*/ 0 h 624"/>
                <a:gd name="T8" fmla="*/ 227 w 709"/>
                <a:gd name="T9" fmla="*/ 28 h 624"/>
                <a:gd name="T10" fmla="*/ 227 w 709"/>
                <a:gd name="T11" fmla="*/ 57 h 624"/>
                <a:gd name="T12" fmla="*/ 312 w 709"/>
                <a:gd name="T13" fmla="*/ 85 h 624"/>
                <a:gd name="T14" fmla="*/ 312 w 709"/>
                <a:gd name="T15" fmla="*/ 57 h 624"/>
                <a:gd name="T16" fmla="*/ 482 w 709"/>
                <a:gd name="T17" fmla="*/ 57 h 624"/>
                <a:gd name="T18" fmla="*/ 623 w 709"/>
                <a:gd name="T19" fmla="*/ 85 h 624"/>
                <a:gd name="T20" fmla="*/ 680 w 709"/>
                <a:gd name="T21" fmla="*/ 142 h 624"/>
                <a:gd name="T22" fmla="*/ 595 w 709"/>
                <a:gd name="T23" fmla="*/ 170 h 624"/>
                <a:gd name="T24" fmla="*/ 623 w 709"/>
                <a:gd name="T25" fmla="*/ 227 h 624"/>
                <a:gd name="T26" fmla="*/ 680 w 709"/>
                <a:gd name="T27" fmla="*/ 227 h 624"/>
                <a:gd name="T28" fmla="*/ 709 w 709"/>
                <a:gd name="T29" fmla="*/ 255 h 624"/>
                <a:gd name="T30" fmla="*/ 680 w 709"/>
                <a:gd name="T31" fmla="*/ 283 h 624"/>
                <a:gd name="T32" fmla="*/ 623 w 709"/>
                <a:gd name="T33" fmla="*/ 340 h 624"/>
                <a:gd name="T34" fmla="*/ 652 w 709"/>
                <a:gd name="T35" fmla="*/ 397 h 624"/>
                <a:gd name="T36" fmla="*/ 680 w 709"/>
                <a:gd name="T37" fmla="*/ 397 h 624"/>
                <a:gd name="T38" fmla="*/ 709 w 709"/>
                <a:gd name="T39" fmla="*/ 453 h 624"/>
                <a:gd name="T40" fmla="*/ 623 w 709"/>
                <a:gd name="T41" fmla="*/ 425 h 624"/>
                <a:gd name="T42" fmla="*/ 623 w 709"/>
                <a:gd name="T43" fmla="*/ 482 h 624"/>
                <a:gd name="T44" fmla="*/ 567 w 709"/>
                <a:gd name="T45" fmla="*/ 482 h 624"/>
                <a:gd name="T46" fmla="*/ 567 w 709"/>
                <a:gd name="T47" fmla="*/ 510 h 624"/>
                <a:gd name="T48" fmla="*/ 538 w 709"/>
                <a:gd name="T49" fmla="*/ 510 h 624"/>
                <a:gd name="T50" fmla="*/ 510 w 709"/>
                <a:gd name="T51" fmla="*/ 539 h 624"/>
                <a:gd name="T52" fmla="*/ 453 w 709"/>
                <a:gd name="T53" fmla="*/ 539 h 624"/>
                <a:gd name="T54" fmla="*/ 453 w 709"/>
                <a:gd name="T55" fmla="*/ 567 h 624"/>
                <a:gd name="T56" fmla="*/ 425 w 709"/>
                <a:gd name="T57" fmla="*/ 624 h 624"/>
                <a:gd name="T58" fmla="*/ 340 w 709"/>
                <a:gd name="T59" fmla="*/ 595 h 624"/>
                <a:gd name="T60" fmla="*/ 340 w 709"/>
                <a:gd name="T61" fmla="*/ 539 h 624"/>
                <a:gd name="T62" fmla="*/ 312 w 709"/>
                <a:gd name="T63" fmla="*/ 539 h 624"/>
                <a:gd name="T64" fmla="*/ 312 w 709"/>
                <a:gd name="T65" fmla="*/ 510 h 624"/>
                <a:gd name="T66" fmla="*/ 255 w 709"/>
                <a:gd name="T67" fmla="*/ 482 h 624"/>
                <a:gd name="T68" fmla="*/ 227 w 709"/>
                <a:gd name="T69" fmla="*/ 510 h 624"/>
                <a:gd name="T70" fmla="*/ 198 w 709"/>
                <a:gd name="T71" fmla="*/ 482 h 624"/>
                <a:gd name="T72" fmla="*/ 227 w 709"/>
                <a:gd name="T73" fmla="*/ 425 h 624"/>
                <a:gd name="T74" fmla="*/ 198 w 709"/>
                <a:gd name="T75" fmla="*/ 397 h 624"/>
                <a:gd name="T76" fmla="*/ 170 w 709"/>
                <a:gd name="T77" fmla="*/ 425 h 624"/>
                <a:gd name="T78" fmla="*/ 142 w 709"/>
                <a:gd name="T79" fmla="*/ 368 h 624"/>
                <a:gd name="T80" fmla="*/ 142 w 709"/>
                <a:gd name="T81" fmla="*/ 312 h 624"/>
                <a:gd name="T82" fmla="*/ 170 w 709"/>
                <a:gd name="T83" fmla="*/ 283 h 624"/>
                <a:gd name="T84" fmla="*/ 198 w 709"/>
                <a:gd name="T85" fmla="*/ 312 h 624"/>
                <a:gd name="T86" fmla="*/ 227 w 709"/>
                <a:gd name="T87" fmla="*/ 255 h 624"/>
                <a:gd name="T88" fmla="*/ 142 w 709"/>
                <a:gd name="T89" fmla="*/ 255 h 624"/>
                <a:gd name="T90" fmla="*/ 142 w 709"/>
                <a:gd name="T91" fmla="*/ 227 h 624"/>
                <a:gd name="T92" fmla="*/ 56 w 709"/>
                <a:gd name="T93" fmla="*/ 142 h 624"/>
                <a:gd name="T94" fmla="*/ 0 w 709"/>
                <a:gd name="T95" fmla="*/ 142 h 624"/>
                <a:gd name="T96" fmla="*/ 0 w 709"/>
                <a:gd name="T97" fmla="*/ 113 h 624"/>
                <a:gd name="T98" fmla="*/ 0 w 709"/>
                <a:gd name="T99" fmla="*/ 85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09" h="624">
                  <a:moveTo>
                    <a:pt x="0" y="85"/>
                  </a:moveTo>
                  <a:lnTo>
                    <a:pt x="28" y="57"/>
                  </a:lnTo>
                  <a:lnTo>
                    <a:pt x="56" y="57"/>
                  </a:lnTo>
                  <a:lnTo>
                    <a:pt x="142" y="0"/>
                  </a:lnTo>
                  <a:lnTo>
                    <a:pt x="227" y="28"/>
                  </a:lnTo>
                  <a:lnTo>
                    <a:pt x="227" y="57"/>
                  </a:lnTo>
                  <a:lnTo>
                    <a:pt x="312" y="85"/>
                  </a:lnTo>
                  <a:lnTo>
                    <a:pt x="312" y="57"/>
                  </a:lnTo>
                  <a:lnTo>
                    <a:pt x="482" y="57"/>
                  </a:lnTo>
                  <a:lnTo>
                    <a:pt x="623" y="85"/>
                  </a:lnTo>
                  <a:lnTo>
                    <a:pt x="680" y="142"/>
                  </a:lnTo>
                  <a:lnTo>
                    <a:pt x="595" y="170"/>
                  </a:lnTo>
                  <a:lnTo>
                    <a:pt x="623" y="227"/>
                  </a:lnTo>
                  <a:lnTo>
                    <a:pt x="680" y="227"/>
                  </a:lnTo>
                  <a:lnTo>
                    <a:pt x="709" y="255"/>
                  </a:lnTo>
                  <a:lnTo>
                    <a:pt x="680" y="283"/>
                  </a:lnTo>
                  <a:lnTo>
                    <a:pt x="623" y="340"/>
                  </a:lnTo>
                  <a:lnTo>
                    <a:pt x="652" y="397"/>
                  </a:lnTo>
                  <a:lnTo>
                    <a:pt x="680" y="397"/>
                  </a:lnTo>
                  <a:lnTo>
                    <a:pt x="709" y="453"/>
                  </a:lnTo>
                  <a:lnTo>
                    <a:pt x="623" y="425"/>
                  </a:lnTo>
                  <a:lnTo>
                    <a:pt x="623" y="482"/>
                  </a:lnTo>
                  <a:lnTo>
                    <a:pt x="567" y="482"/>
                  </a:lnTo>
                  <a:lnTo>
                    <a:pt x="567" y="510"/>
                  </a:lnTo>
                  <a:lnTo>
                    <a:pt x="538" y="510"/>
                  </a:lnTo>
                  <a:lnTo>
                    <a:pt x="510" y="539"/>
                  </a:lnTo>
                  <a:lnTo>
                    <a:pt x="453" y="539"/>
                  </a:lnTo>
                  <a:lnTo>
                    <a:pt x="453" y="567"/>
                  </a:lnTo>
                  <a:lnTo>
                    <a:pt x="425" y="624"/>
                  </a:lnTo>
                  <a:lnTo>
                    <a:pt x="340" y="595"/>
                  </a:lnTo>
                  <a:lnTo>
                    <a:pt x="340" y="539"/>
                  </a:lnTo>
                  <a:lnTo>
                    <a:pt x="312" y="539"/>
                  </a:lnTo>
                  <a:lnTo>
                    <a:pt x="312" y="510"/>
                  </a:lnTo>
                  <a:lnTo>
                    <a:pt x="255" y="482"/>
                  </a:lnTo>
                  <a:lnTo>
                    <a:pt x="227" y="510"/>
                  </a:lnTo>
                  <a:lnTo>
                    <a:pt x="198" y="482"/>
                  </a:lnTo>
                  <a:lnTo>
                    <a:pt x="227" y="425"/>
                  </a:lnTo>
                  <a:lnTo>
                    <a:pt x="198" y="397"/>
                  </a:lnTo>
                  <a:lnTo>
                    <a:pt x="170" y="425"/>
                  </a:lnTo>
                  <a:lnTo>
                    <a:pt x="142" y="368"/>
                  </a:lnTo>
                  <a:lnTo>
                    <a:pt x="142" y="312"/>
                  </a:lnTo>
                  <a:lnTo>
                    <a:pt x="170" y="283"/>
                  </a:lnTo>
                  <a:lnTo>
                    <a:pt x="198" y="312"/>
                  </a:lnTo>
                  <a:lnTo>
                    <a:pt x="227" y="255"/>
                  </a:lnTo>
                  <a:lnTo>
                    <a:pt x="142" y="255"/>
                  </a:lnTo>
                  <a:lnTo>
                    <a:pt x="142" y="227"/>
                  </a:lnTo>
                  <a:lnTo>
                    <a:pt x="56" y="142"/>
                  </a:lnTo>
                  <a:lnTo>
                    <a:pt x="0" y="142"/>
                  </a:lnTo>
                  <a:lnTo>
                    <a:pt x="0" y="113"/>
                  </a:lnTo>
                  <a:lnTo>
                    <a:pt x="0" y="8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6" name="Freeform 46"/>
            <p:cNvSpPr>
              <a:spLocks/>
            </p:cNvSpPr>
            <p:nvPr/>
          </p:nvSpPr>
          <p:spPr bwMode="auto">
            <a:xfrm>
              <a:off x="6413" y="4810"/>
              <a:ext cx="624" cy="765"/>
            </a:xfrm>
            <a:custGeom>
              <a:avLst/>
              <a:gdLst>
                <a:gd name="T0" fmla="*/ 256 w 624"/>
                <a:gd name="T1" fmla="*/ 765 h 765"/>
                <a:gd name="T2" fmla="*/ 227 w 624"/>
                <a:gd name="T3" fmla="*/ 709 h 765"/>
                <a:gd name="T4" fmla="*/ 199 w 624"/>
                <a:gd name="T5" fmla="*/ 709 h 765"/>
                <a:gd name="T6" fmla="*/ 170 w 624"/>
                <a:gd name="T7" fmla="*/ 652 h 765"/>
                <a:gd name="T8" fmla="*/ 256 w 624"/>
                <a:gd name="T9" fmla="*/ 567 h 765"/>
                <a:gd name="T10" fmla="*/ 227 w 624"/>
                <a:gd name="T11" fmla="*/ 539 h 765"/>
                <a:gd name="T12" fmla="*/ 170 w 624"/>
                <a:gd name="T13" fmla="*/ 539 h 765"/>
                <a:gd name="T14" fmla="*/ 142 w 624"/>
                <a:gd name="T15" fmla="*/ 482 h 765"/>
                <a:gd name="T16" fmla="*/ 227 w 624"/>
                <a:gd name="T17" fmla="*/ 454 h 765"/>
                <a:gd name="T18" fmla="*/ 170 w 624"/>
                <a:gd name="T19" fmla="*/ 397 h 765"/>
                <a:gd name="T20" fmla="*/ 29 w 624"/>
                <a:gd name="T21" fmla="*/ 369 h 765"/>
                <a:gd name="T22" fmla="*/ 29 w 624"/>
                <a:gd name="T23" fmla="*/ 340 h 765"/>
                <a:gd name="T24" fmla="*/ 0 w 624"/>
                <a:gd name="T25" fmla="*/ 312 h 765"/>
                <a:gd name="T26" fmla="*/ 57 w 624"/>
                <a:gd name="T27" fmla="*/ 198 h 765"/>
                <a:gd name="T28" fmla="*/ 114 w 624"/>
                <a:gd name="T29" fmla="*/ 170 h 765"/>
                <a:gd name="T30" fmla="*/ 114 w 624"/>
                <a:gd name="T31" fmla="*/ 198 h 765"/>
                <a:gd name="T32" fmla="*/ 170 w 624"/>
                <a:gd name="T33" fmla="*/ 142 h 765"/>
                <a:gd name="T34" fmla="*/ 199 w 624"/>
                <a:gd name="T35" fmla="*/ 85 h 765"/>
                <a:gd name="T36" fmla="*/ 199 w 624"/>
                <a:gd name="T37" fmla="*/ 28 h 765"/>
                <a:gd name="T38" fmla="*/ 227 w 624"/>
                <a:gd name="T39" fmla="*/ 0 h 765"/>
                <a:gd name="T40" fmla="*/ 341 w 624"/>
                <a:gd name="T41" fmla="*/ 57 h 765"/>
                <a:gd name="T42" fmla="*/ 397 w 624"/>
                <a:gd name="T43" fmla="*/ 57 h 765"/>
                <a:gd name="T44" fmla="*/ 426 w 624"/>
                <a:gd name="T45" fmla="*/ 57 h 765"/>
                <a:gd name="T46" fmla="*/ 426 w 624"/>
                <a:gd name="T47" fmla="*/ 85 h 765"/>
                <a:gd name="T48" fmla="*/ 397 w 624"/>
                <a:gd name="T49" fmla="*/ 113 h 765"/>
                <a:gd name="T50" fmla="*/ 426 w 624"/>
                <a:gd name="T51" fmla="*/ 142 h 765"/>
                <a:gd name="T52" fmla="*/ 482 w 624"/>
                <a:gd name="T53" fmla="*/ 170 h 765"/>
                <a:gd name="T54" fmla="*/ 511 w 624"/>
                <a:gd name="T55" fmla="*/ 227 h 765"/>
                <a:gd name="T56" fmla="*/ 482 w 624"/>
                <a:gd name="T57" fmla="*/ 255 h 765"/>
                <a:gd name="T58" fmla="*/ 539 w 624"/>
                <a:gd name="T59" fmla="*/ 312 h 765"/>
                <a:gd name="T60" fmla="*/ 539 w 624"/>
                <a:gd name="T61" fmla="*/ 284 h 765"/>
                <a:gd name="T62" fmla="*/ 596 w 624"/>
                <a:gd name="T63" fmla="*/ 312 h 765"/>
                <a:gd name="T64" fmla="*/ 596 w 624"/>
                <a:gd name="T65" fmla="*/ 340 h 765"/>
                <a:gd name="T66" fmla="*/ 567 w 624"/>
                <a:gd name="T67" fmla="*/ 340 h 765"/>
                <a:gd name="T68" fmla="*/ 539 w 624"/>
                <a:gd name="T69" fmla="*/ 454 h 765"/>
                <a:gd name="T70" fmla="*/ 567 w 624"/>
                <a:gd name="T71" fmla="*/ 482 h 765"/>
                <a:gd name="T72" fmla="*/ 539 w 624"/>
                <a:gd name="T73" fmla="*/ 539 h 765"/>
                <a:gd name="T74" fmla="*/ 567 w 624"/>
                <a:gd name="T75" fmla="*/ 567 h 765"/>
                <a:gd name="T76" fmla="*/ 596 w 624"/>
                <a:gd name="T77" fmla="*/ 567 h 765"/>
                <a:gd name="T78" fmla="*/ 624 w 624"/>
                <a:gd name="T79" fmla="*/ 595 h 765"/>
                <a:gd name="T80" fmla="*/ 596 w 624"/>
                <a:gd name="T81" fmla="*/ 624 h 765"/>
                <a:gd name="T82" fmla="*/ 567 w 624"/>
                <a:gd name="T83" fmla="*/ 624 h 765"/>
                <a:gd name="T84" fmla="*/ 567 w 624"/>
                <a:gd name="T85" fmla="*/ 652 h 765"/>
                <a:gd name="T86" fmla="*/ 511 w 624"/>
                <a:gd name="T87" fmla="*/ 624 h 765"/>
                <a:gd name="T88" fmla="*/ 511 w 624"/>
                <a:gd name="T89" fmla="*/ 652 h 765"/>
                <a:gd name="T90" fmla="*/ 454 w 624"/>
                <a:gd name="T91" fmla="*/ 624 h 765"/>
                <a:gd name="T92" fmla="*/ 482 w 624"/>
                <a:gd name="T93" fmla="*/ 595 h 765"/>
                <a:gd name="T94" fmla="*/ 482 w 624"/>
                <a:gd name="T95" fmla="*/ 567 h 765"/>
                <a:gd name="T96" fmla="*/ 511 w 624"/>
                <a:gd name="T97" fmla="*/ 567 h 765"/>
                <a:gd name="T98" fmla="*/ 511 w 624"/>
                <a:gd name="T99" fmla="*/ 539 h 765"/>
                <a:gd name="T100" fmla="*/ 454 w 624"/>
                <a:gd name="T101" fmla="*/ 510 h 765"/>
                <a:gd name="T102" fmla="*/ 426 w 624"/>
                <a:gd name="T103" fmla="*/ 595 h 765"/>
                <a:gd name="T104" fmla="*/ 397 w 624"/>
                <a:gd name="T105" fmla="*/ 567 h 765"/>
                <a:gd name="T106" fmla="*/ 397 w 624"/>
                <a:gd name="T107" fmla="*/ 595 h 765"/>
                <a:gd name="T108" fmla="*/ 341 w 624"/>
                <a:gd name="T109" fmla="*/ 624 h 765"/>
                <a:gd name="T110" fmla="*/ 312 w 624"/>
                <a:gd name="T111" fmla="*/ 652 h 765"/>
                <a:gd name="T112" fmla="*/ 284 w 624"/>
                <a:gd name="T113" fmla="*/ 652 h 765"/>
                <a:gd name="T114" fmla="*/ 284 w 624"/>
                <a:gd name="T115" fmla="*/ 709 h 765"/>
                <a:gd name="T116" fmla="*/ 256 w 624"/>
                <a:gd name="T117" fmla="*/ 765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24" h="765">
                  <a:moveTo>
                    <a:pt x="256" y="765"/>
                  </a:moveTo>
                  <a:lnTo>
                    <a:pt x="227" y="709"/>
                  </a:lnTo>
                  <a:lnTo>
                    <a:pt x="199" y="709"/>
                  </a:lnTo>
                  <a:lnTo>
                    <a:pt x="170" y="652"/>
                  </a:lnTo>
                  <a:lnTo>
                    <a:pt x="256" y="567"/>
                  </a:lnTo>
                  <a:lnTo>
                    <a:pt x="227" y="539"/>
                  </a:lnTo>
                  <a:lnTo>
                    <a:pt x="170" y="539"/>
                  </a:lnTo>
                  <a:lnTo>
                    <a:pt x="142" y="482"/>
                  </a:lnTo>
                  <a:lnTo>
                    <a:pt x="227" y="454"/>
                  </a:lnTo>
                  <a:lnTo>
                    <a:pt x="170" y="397"/>
                  </a:lnTo>
                  <a:lnTo>
                    <a:pt x="29" y="369"/>
                  </a:lnTo>
                  <a:lnTo>
                    <a:pt x="29" y="340"/>
                  </a:lnTo>
                  <a:lnTo>
                    <a:pt x="0" y="312"/>
                  </a:lnTo>
                  <a:lnTo>
                    <a:pt x="57" y="198"/>
                  </a:lnTo>
                  <a:lnTo>
                    <a:pt x="114" y="170"/>
                  </a:lnTo>
                  <a:lnTo>
                    <a:pt x="114" y="198"/>
                  </a:lnTo>
                  <a:lnTo>
                    <a:pt x="170" y="142"/>
                  </a:lnTo>
                  <a:lnTo>
                    <a:pt x="199" y="85"/>
                  </a:lnTo>
                  <a:lnTo>
                    <a:pt x="199" y="28"/>
                  </a:lnTo>
                  <a:lnTo>
                    <a:pt x="227" y="0"/>
                  </a:lnTo>
                  <a:lnTo>
                    <a:pt x="341" y="57"/>
                  </a:lnTo>
                  <a:lnTo>
                    <a:pt x="397" y="57"/>
                  </a:lnTo>
                  <a:lnTo>
                    <a:pt x="426" y="57"/>
                  </a:lnTo>
                  <a:lnTo>
                    <a:pt x="426" y="85"/>
                  </a:lnTo>
                  <a:lnTo>
                    <a:pt x="397" y="113"/>
                  </a:lnTo>
                  <a:lnTo>
                    <a:pt x="426" y="142"/>
                  </a:lnTo>
                  <a:lnTo>
                    <a:pt x="482" y="170"/>
                  </a:lnTo>
                  <a:lnTo>
                    <a:pt x="511" y="227"/>
                  </a:lnTo>
                  <a:lnTo>
                    <a:pt x="482" y="255"/>
                  </a:lnTo>
                  <a:lnTo>
                    <a:pt x="539" y="312"/>
                  </a:lnTo>
                  <a:lnTo>
                    <a:pt x="539" y="284"/>
                  </a:lnTo>
                  <a:lnTo>
                    <a:pt x="596" y="312"/>
                  </a:lnTo>
                  <a:lnTo>
                    <a:pt x="596" y="340"/>
                  </a:lnTo>
                  <a:lnTo>
                    <a:pt x="567" y="340"/>
                  </a:lnTo>
                  <a:lnTo>
                    <a:pt x="539" y="454"/>
                  </a:lnTo>
                  <a:lnTo>
                    <a:pt x="567" y="482"/>
                  </a:lnTo>
                  <a:lnTo>
                    <a:pt x="539" y="539"/>
                  </a:lnTo>
                  <a:lnTo>
                    <a:pt x="567" y="567"/>
                  </a:lnTo>
                  <a:lnTo>
                    <a:pt x="596" y="567"/>
                  </a:lnTo>
                  <a:lnTo>
                    <a:pt x="624" y="595"/>
                  </a:lnTo>
                  <a:lnTo>
                    <a:pt x="596" y="624"/>
                  </a:lnTo>
                  <a:lnTo>
                    <a:pt x="567" y="624"/>
                  </a:lnTo>
                  <a:lnTo>
                    <a:pt x="567" y="652"/>
                  </a:lnTo>
                  <a:lnTo>
                    <a:pt x="511" y="624"/>
                  </a:lnTo>
                  <a:lnTo>
                    <a:pt x="511" y="652"/>
                  </a:lnTo>
                  <a:lnTo>
                    <a:pt x="454" y="624"/>
                  </a:lnTo>
                  <a:lnTo>
                    <a:pt x="482" y="595"/>
                  </a:lnTo>
                  <a:lnTo>
                    <a:pt x="482" y="567"/>
                  </a:lnTo>
                  <a:lnTo>
                    <a:pt x="511" y="567"/>
                  </a:lnTo>
                  <a:lnTo>
                    <a:pt x="511" y="539"/>
                  </a:lnTo>
                  <a:lnTo>
                    <a:pt x="454" y="510"/>
                  </a:lnTo>
                  <a:lnTo>
                    <a:pt x="426" y="595"/>
                  </a:lnTo>
                  <a:lnTo>
                    <a:pt x="397" y="567"/>
                  </a:lnTo>
                  <a:lnTo>
                    <a:pt x="397" y="595"/>
                  </a:lnTo>
                  <a:lnTo>
                    <a:pt x="341" y="624"/>
                  </a:lnTo>
                  <a:lnTo>
                    <a:pt x="312" y="652"/>
                  </a:lnTo>
                  <a:lnTo>
                    <a:pt x="284" y="652"/>
                  </a:lnTo>
                  <a:lnTo>
                    <a:pt x="284" y="709"/>
                  </a:lnTo>
                  <a:lnTo>
                    <a:pt x="256" y="76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7" name="Freeform 47"/>
            <p:cNvSpPr>
              <a:spLocks/>
            </p:cNvSpPr>
            <p:nvPr/>
          </p:nvSpPr>
          <p:spPr bwMode="auto">
            <a:xfrm>
              <a:off x="6527" y="4470"/>
              <a:ext cx="652" cy="652"/>
            </a:xfrm>
            <a:custGeom>
              <a:avLst/>
              <a:gdLst>
                <a:gd name="T0" fmla="*/ 482 w 652"/>
                <a:gd name="T1" fmla="*/ 652 h 652"/>
                <a:gd name="T2" fmla="*/ 510 w 652"/>
                <a:gd name="T3" fmla="*/ 652 h 652"/>
                <a:gd name="T4" fmla="*/ 482 w 652"/>
                <a:gd name="T5" fmla="*/ 624 h 652"/>
                <a:gd name="T6" fmla="*/ 538 w 652"/>
                <a:gd name="T7" fmla="*/ 567 h 652"/>
                <a:gd name="T8" fmla="*/ 538 w 652"/>
                <a:gd name="T9" fmla="*/ 510 h 652"/>
                <a:gd name="T10" fmla="*/ 595 w 652"/>
                <a:gd name="T11" fmla="*/ 453 h 652"/>
                <a:gd name="T12" fmla="*/ 623 w 652"/>
                <a:gd name="T13" fmla="*/ 453 h 652"/>
                <a:gd name="T14" fmla="*/ 652 w 652"/>
                <a:gd name="T15" fmla="*/ 397 h 652"/>
                <a:gd name="T16" fmla="*/ 595 w 652"/>
                <a:gd name="T17" fmla="*/ 340 h 652"/>
                <a:gd name="T18" fmla="*/ 595 w 652"/>
                <a:gd name="T19" fmla="*/ 283 h 652"/>
                <a:gd name="T20" fmla="*/ 567 w 652"/>
                <a:gd name="T21" fmla="*/ 227 h 652"/>
                <a:gd name="T22" fmla="*/ 510 w 652"/>
                <a:gd name="T23" fmla="*/ 170 h 652"/>
                <a:gd name="T24" fmla="*/ 425 w 652"/>
                <a:gd name="T25" fmla="*/ 57 h 652"/>
                <a:gd name="T26" fmla="*/ 425 w 652"/>
                <a:gd name="T27" fmla="*/ 28 h 652"/>
                <a:gd name="T28" fmla="*/ 397 w 652"/>
                <a:gd name="T29" fmla="*/ 0 h 652"/>
                <a:gd name="T30" fmla="*/ 312 w 652"/>
                <a:gd name="T31" fmla="*/ 57 h 652"/>
                <a:gd name="T32" fmla="*/ 283 w 652"/>
                <a:gd name="T33" fmla="*/ 28 h 652"/>
                <a:gd name="T34" fmla="*/ 227 w 652"/>
                <a:gd name="T35" fmla="*/ 57 h 652"/>
                <a:gd name="T36" fmla="*/ 227 w 652"/>
                <a:gd name="T37" fmla="*/ 85 h 652"/>
                <a:gd name="T38" fmla="*/ 170 w 652"/>
                <a:gd name="T39" fmla="*/ 85 h 652"/>
                <a:gd name="T40" fmla="*/ 142 w 652"/>
                <a:gd name="T41" fmla="*/ 28 h 652"/>
                <a:gd name="T42" fmla="*/ 85 w 652"/>
                <a:gd name="T43" fmla="*/ 28 h 652"/>
                <a:gd name="T44" fmla="*/ 28 w 652"/>
                <a:gd name="T45" fmla="*/ 85 h 652"/>
                <a:gd name="T46" fmla="*/ 28 w 652"/>
                <a:gd name="T47" fmla="*/ 198 h 652"/>
                <a:gd name="T48" fmla="*/ 0 w 652"/>
                <a:gd name="T49" fmla="*/ 283 h 652"/>
                <a:gd name="T50" fmla="*/ 28 w 652"/>
                <a:gd name="T51" fmla="*/ 340 h 652"/>
                <a:gd name="T52" fmla="*/ 56 w 652"/>
                <a:gd name="T53" fmla="*/ 312 h 652"/>
                <a:gd name="T54" fmla="*/ 227 w 652"/>
                <a:gd name="T55" fmla="*/ 397 h 652"/>
                <a:gd name="T56" fmla="*/ 312 w 652"/>
                <a:gd name="T57" fmla="*/ 397 h 652"/>
                <a:gd name="T58" fmla="*/ 312 w 652"/>
                <a:gd name="T59" fmla="*/ 425 h 652"/>
                <a:gd name="T60" fmla="*/ 283 w 652"/>
                <a:gd name="T61" fmla="*/ 453 h 652"/>
                <a:gd name="T62" fmla="*/ 312 w 652"/>
                <a:gd name="T63" fmla="*/ 482 h 652"/>
                <a:gd name="T64" fmla="*/ 368 w 652"/>
                <a:gd name="T65" fmla="*/ 510 h 652"/>
                <a:gd name="T66" fmla="*/ 397 w 652"/>
                <a:gd name="T67" fmla="*/ 567 h 652"/>
                <a:gd name="T68" fmla="*/ 368 w 652"/>
                <a:gd name="T69" fmla="*/ 595 h 652"/>
                <a:gd name="T70" fmla="*/ 425 w 652"/>
                <a:gd name="T71" fmla="*/ 652 h 652"/>
                <a:gd name="T72" fmla="*/ 425 w 652"/>
                <a:gd name="T73" fmla="*/ 624 h 652"/>
                <a:gd name="T74" fmla="*/ 482 w 652"/>
                <a:gd name="T75" fmla="*/ 65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52" h="652">
                  <a:moveTo>
                    <a:pt x="482" y="652"/>
                  </a:moveTo>
                  <a:lnTo>
                    <a:pt x="510" y="652"/>
                  </a:lnTo>
                  <a:lnTo>
                    <a:pt x="482" y="624"/>
                  </a:lnTo>
                  <a:lnTo>
                    <a:pt x="538" y="567"/>
                  </a:lnTo>
                  <a:lnTo>
                    <a:pt x="538" y="510"/>
                  </a:lnTo>
                  <a:lnTo>
                    <a:pt x="595" y="453"/>
                  </a:lnTo>
                  <a:lnTo>
                    <a:pt x="623" y="453"/>
                  </a:lnTo>
                  <a:lnTo>
                    <a:pt x="652" y="397"/>
                  </a:lnTo>
                  <a:lnTo>
                    <a:pt x="595" y="340"/>
                  </a:lnTo>
                  <a:lnTo>
                    <a:pt x="595" y="283"/>
                  </a:lnTo>
                  <a:lnTo>
                    <a:pt x="567" y="227"/>
                  </a:lnTo>
                  <a:lnTo>
                    <a:pt x="510" y="170"/>
                  </a:lnTo>
                  <a:lnTo>
                    <a:pt x="425" y="57"/>
                  </a:lnTo>
                  <a:lnTo>
                    <a:pt x="425" y="28"/>
                  </a:lnTo>
                  <a:lnTo>
                    <a:pt x="397" y="0"/>
                  </a:lnTo>
                  <a:lnTo>
                    <a:pt x="312" y="57"/>
                  </a:lnTo>
                  <a:lnTo>
                    <a:pt x="283" y="28"/>
                  </a:lnTo>
                  <a:lnTo>
                    <a:pt x="227" y="57"/>
                  </a:lnTo>
                  <a:lnTo>
                    <a:pt x="227" y="85"/>
                  </a:lnTo>
                  <a:lnTo>
                    <a:pt x="170" y="85"/>
                  </a:lnTo>
                  <a:lnTo>
                    <a:pt x="142" y="28"/>
                  </a:lnTo>
                  <a:lnTo>
                    <a:pt x="85" y="28"/>
                  </a:lnTo>
                  <a:lnTo>
                    <a:pt x="28" y="85"/>
                  </a:lnTo>
                  <a:lnTo>
                    <a:pt x="28" y="198"/>
                  </a:lnTo>
                  <a:lnTo>
                    <a:pt x="0" y="283"/>
                  </a:lnTo>
                  <a:lnTo>
                    <a:pt x="28" y="340"/>
                  </a:lnTo>
                  <a:lnTo>
                    <a:pt x="56" y="312"/>
                  </a:lnTo>
                  <a:lnTo>
                    <a:pt x="227" y="397"/>
                  </a:lnTo>
                  <a:lnTo>
                    <a:pt x="312" y="397"/>
                  </a:lnTo>
                  <a:lnTo>
                    <a:pt x="312" y="425"/>
                  </a:lnTo>
                  <a:lnTo>
                    <a:pt x="283" y="453"/>
                  </a:lnTo>
                  <a:lnTo>
                    <a:pt x="312" y="482"/>
                  </a:lnTo>
                  <a:lnTo>
                    <a:pt x="368" y="510"/>
                  </a:lnTo>
                  <a:lnTo>
                    <a:pt x="397" y="567"/>
                  </a:lnTo>
                  <a:lnTo>
                    <a:pt x="368" y="595"/>
                  </a:lnTo>
                  <a:lnTo>
                    <a:pt x="425" y="652"/>
                  </a:lnTo>
                  <a:lnTo>
                    <a:pt x="425" y="624"/>
                  </a:lnTo>
                  <a:lnTo>
                    <a:pt x="482" y="65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8" name="Freeform 48"/>
            <p:cNvSpPr>
              <a:spLocks/>
            </p:cNvSpPr>
            <p:nvPr/>
          </p:nvSpPr>
          <p:spPr bwMode="auto">
            <a:xfrm>
              <a:off x="5988" y="1862"/>
              <a:ext cx="1077" cy="964"/>
            </a:xfrm>
            <a:custGeom>
              <a:avLst/>
              <a:gdLst>
                <a:gd name="T0" fmla="*/ 1077 w 1077"/>
                <a:gd name="T1" fmla="*/ 765 h 964"/>
                <a:gd name="T2" fmla="*/ 992 w 1077"/>
                <a:gd name="T3" fmla="*/ 822 h 964"/>
                <a:gd name="T4" fmla="*/ 936 w 1077"/>
                <a:gd name="T5" fmla="*/ 822 h 964"/>
                <a:gd name="T6" fmla="*/ 851 w 1077"/>
                <a:gd name="T7" fmla="*/ 879 h 964"/>
                <a:gd name="T8" fmla="*/ 794 w 1077"/>
                <a:gd name="T9" fmla="*/ 850 h 964"/>
                <a:gd name="T10" fmla="*/ 737 w 1077"/>
                <a:gd name="T11" fmla="*/ 879 h 964"/>
                <a:gd name="T12" fmla="*/ 681 w 1077"/>
                <a:gd name="T13" fmla="*/ 964 h 964"/>
                <a:gd name="T14" fmla="*/ 652 w 1077"/>
                <a:gd name="T15" fmla="*/ 935 h 964"/>
                <a:gd name="T16" fmla="*/ 595 w 1077"/>
                <a:gd name="T17" fmla="*/ 850 h 964"/>
                <a:gd name="T18" fmla="*/ 539 w 1077"/>
                <a:gd name="T19" fmla="*/ 822 h 964"/>
                <a:gd name="T20" fmla="*/ 510 w 1077"/>
                <a:gd name="T21" fmla="*/ 737 h 964"/>
                <a:gd name="T22" fmla="*/ 284 w 1077"/>
                <a:gd name="T23" fmla="*/ 595 h 964"/>
                <a:gd name="T24" fmla="*/ 227 w 1077"/>
                <a:gd name="T25" fmla="*/ 567 h 964"/>
                <a:gd name="T26" fmla="*/ 199 w 1077"/>
                <a:gd name="T27" fmla="*/ 567 h 964"/>
                <a:gd name="T28" fmla="*/ 199 w 1077"/>
                <a:gd name="T29" fmla="*/ 538 h 964"/>
                <a:gd name="T30" fmla="*/ 170 w 1077"/>
                <a:gd name="T31" fmla="*/ 510 h 964"/>
                <a:gd name="T32" fmla="*/ 170 w 1077"/>
                <a:gd name="T33" fmla="*/ 453 h 964"/>
                <a:gd name="T34" fmla="*/ 142 w 1077"/>
                <a:gd name="T35" fmla="*/ 425 h 964"/>
                <a:gd name="T36" fmla="*/ 28 w 1077"/>
                <a:gd name="T37" fmla="*/ 198 h 964"/>
                <a:gd name="T38" fmla="*/ 28 w 1077"/>
                <a:gd name="T39" fmla="*/ 85 h 964"/>
                <a:gd name="T40" fmla="*/ 0 w 1077"/>
                <a:gd name="T41" fmla="*/ 0 h 964"/>
                <a:gd name="T42" fmla="*/ 114 w 1077"/>
                <a:gd name="T43" fmla="*/ 85 h 964"/>
                <a:gd name="T44" fmla="*/ 114 w 1077"/>
                <a:gd name="T45" fmla="*/ 141 h 964"/>
                <a:gd name="T46" fmla="*/ 142 w 1077"/>
                <a:gd name="T47" fmla="*/ 198 h 964"/>
                <a:gd name="T48" fmla="*/ 227 w 1077"/>
                <a:gd name="T49" fmla="*/ 255 h 964"/>
                <a:gd name="T50" fmla="*/ 199 w 1077"/>
                <a:gd name="T51" fmla="*/ 312 h 964"/>
                <a:gd name="T52" fmla="*/ 284 w 1077"/>
                <a:gd name="T53" fmla="*/ 368 h 964"/>
                <a:gd name="T54" fmla="*/ 312 w 1077"/>
                <a:gd name="T55" fmla="*/ 368 h 964"/>
                <a:gd name="T56" fmla="*/ 510 w 1077"/>
                <a:gd name="T57" fmla="*/ 283 h 964"/>
                <a:gd name="T58" fmla="*/ 510 w 1077"/>
                <a:gd name="T59" fmla="*/ 255 h 964"/>
                <a:gd name="T60" fmla="*/ 539 w 1077"/>
                <a:gd name="T61" fmla="*/ 283 h 964"/>
                <a:gd name="T62" fmla="*/ 539 w 1077"/>
                <a:gd name="T63" fmla="*/ 340 h 964"/>
                <a:gd name="T64" fmla="*/ 567 w 1077"/>
                <a:gd name="T65" fmla="*/ 368 h 964"/>
                <a:gd name="T66" fmla="*/ 595 w 1077"/>
                <a:gd name="T67" fmla="*/ 425 h 964"/>
                <a:gd name="T68" fmla="*/ 652 w 1077"/>
                <a:gd name="T69" fmla="*/ 453 h 964"/>
                <a:gd name="T70" fmla="*/ 624 w 1077"/>
                <a:gd name="T71" fmla="*/ 482 h 964"/>
                <a:gd name="T72" fmla="*/ 652 w 1077"/>
                <a:gd name="T73" fmla="*/ 567 h 964"/>
                <a:gd name="T74" fmla="*/ 681 w 1077"/>
                <a:gd name="T75" fmla="*/ 567 h 964"/>
                <a:gd name="T76" fmla="*/ 709 w 1077"/>
                <a:gd name="T77" fmla="*/ 595 h 964"/>
                <a:gd name="T78" fmla="*/ 737 w 1077"/>
                <a:gd name="T79" fmla="*/ 595 h 964"/>
                <a:gd name="T80" fmla="*/ 737 w 1077"/>
                <a:gd name="T81" fmla="*/ 623 h 964"/>
                <a:gd name="T82" fmla="*/ 794 w 1077"/>
                <a:gd name="T83" fmla="*/ 595 h 964"/>
                <a:gd name="T84" fmla="*/ 879 w 1077"/>
                <a:gd name="T85" fmla="*/ 538 h 964"/>
                <a:gd name="T86" fmla="*/ 907 w 1077"/>
                <a:gd name="T87" fmla="*/ 567 h 964"/>
                <a:gd name="T88" fmla="*/ 964 w 1077"/>
                <a:gd name="T89" fmla="*/ 538 h 964"/>
                <a:gd name="T90" fmla="*/ 992 w 1077"/>
                <a:gd name="T91" fmla="*/ 567 h 964"/>
                <a:gd name="T92" fmla="*/ 992 w 1077"/>
                <a:gd name="T93" fmla="*/ 623 h 964"/>
                <a:gd name="T94" fmla="*/ 1021 w 1077"/>
                <a:gd name="T95" fmla="*/ 623 h 964"/>
                <a:gd name="T96" fmla="*/ 1021 w 1077"/>
                <a:gd name="T97" fmla="*/ 680 h 964"/>
                <a:gd name="T98" fmla="*/ 1049 w 1077"/>
                <a:gd name="T99" fmla="*/ 737 h 964"/>
                <a:gd name="T100" fmla="*/ 1077 w 1077"/>
                <a:gd name="T101" fmla="*/ 737 h 964"/>
                <a:gd name="T102" fmla="*/ 1077 w 1077"/>
                <a:gd name="T103" fmla="*/ 765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7" h="964">
                  <a:moveTo>
                    <a:pt x="1077" y="765"/>
                  </a:moveTo>
                  <a:lnTo>
                    <a:pt x="992" y="822"/>
                  </a:lnTo>
                  <a:lnTo>
                    <a:pt x="936" y="822"/>
                  </a:lnTo>
                  <a:lnTo>
                    <a:pt x="851" y="879"/>
                  </a:lnTo>
                  <a:lnTo>
                    <a:pt x="794" y="850"/>
                  </a:lnTo>
                  <a:lnTo>
                    <a:pt x="737" y="879"/>
                  </a:lnTo>
                  <a:lnTo>
                    <a:pt x="681" y="964"/>
                  </a:lnTo>
                  <a:lnTo>
                    <a:pt x="652" y="935"/>
                  </a:lnTo>
                  <a:lnTo>
                    <a:pt x="595" y="850"/>
                  </a:lnTo>
                  <a:lnTo>
                    <a:pt x="539" y="822"/>
                  </a:lnTo>
                  <a:lnTo>
                    <a:pt x="510" y="737"/>
                  </a:lnTo>
                  <a:lnTo>
                    <a:pt x="284" y="595"/>
                  </a:lnTo>
                  <a:lnTo>
                    <a:pt x="227" y="567"/>
                  </a:lnTo>
                  <a:lnTo>
                    <a:pt x="199" y="567"/>
                  </a:lnTo>
                  <a:lnTo>
                    <a:pt x="199" y="538"/>
                  </a:lnTo>
                  <a:lnTo>
                    <a:pt x="170" y="510"/>
                  </a:lnTo>
                  <a:lnTo>
                    <a:pt x="170" y="453"/>
                  </a:lnTo>
                  <a:lnTo>
                    <a:pt x="142" y="425"/>
                  </a:lnTo>
                  <a:lnTo>
                    <a:pt x="28" y="198"/>
                  </a:lnTo>
                  <a:lnTo>
                    <a:pt x="28" y="85"/>
                  </a:lnTo>
                  <a:lnTo>
                    <a:pt x="0" y="0"/>
                  </a:lnTo>
                  <a:lnTo>
                    <a:pt x="114" y="85"/>
                  </a:lnTo>
                  <a:lnTo>
                    <a:pt x="114" y="141"/>
                  </a:lnTo>
                  <a:lnTo>
                    <a:pt x="142" y="198"/>
                  </a:lnTo>
                  <a:lnTo>
                    <a:pt x="227" y="255"/>
                  </a:lnTo>
                  <a:lnTo>
                    <a:pt x="199" y="312"/>
                  </a:lnTo>
                  <a:lnTo>
                    <a:pt x="284" y="368"/>
                  </a:lnTo>
                  <a:lnTo>
                    <a:pt x="312" y="368"/>
                  </a:lnTo>
                  <a:lnTo>
                    <a:pt x="510" y="283"/>
                  </a:lnTo>
                  <a:lnTo>
                    <a:pt x="510" y="255"/>
                  </a:lnTo>
                  <a:lnTo>
                    <a:pt x="539" y="283"/>
                  </a:lnTo>
                  <a:lnTo>
                    <a:pt x="539" y="340"/>
                  </a:lnTo>
                  <a:lnTo>
                    <a:pt x="567" y="368"/>
                  </a:lnTo>
                  <a:lnTo>
                    <a:pt x="595" y="425"/>
                  </a:lnTo>
                  <a:lnTo>
                    <a:pt x="652" y="453"/>
                  </a:lnTo>
                  <a:lnTo>
                    <a:pt x="624" y="482"/>
                  </a:lnTo>
                  <a:lnTo>
                    <a:pt x="652" y="567"/>
                  </a:lnTo>
                  <a:lnTo>
                    <a:pt x="681" y="567"/>
                  </a:lnTo>
                  <a:lnTo>
                    <a:pt x="709" y="595"/>
                  </a:lnTo>
                  <a:lnTo>
                    <a:pt x="737" y="595"/>
                  </a:lnTo>
                  <a:lnTo>
                    <a:pt x="737" y="623"/>
                  </a:lnTo>
                  <a:lnTo>
                    <a:pt x="794" y="595"/>
                  </a:lnTo>
                  <a:lnTo>
                    <a:pt x="879" y="538"/>
                  </a:lnTo>
                  <a:lnTo>
                    <a:pt x="907" y="567"/>
                  </a:lnTo>
                  <a:lnTo>
                    <a:pt x="964" y="538"/>
                  </a:lnTo>
                  <a:lnTo>
                    <a:pt x="992" y="567"/>
                  </a:lnTo>
                  <a:lnTo>
                    <a:pt x="992" y="623"/>
                  </a:lnTo>
                  <a:lnTo>
                    <a:pt x="1021" y="623"/>
                  </a:lnTo>
                  <a:lnTo>
                    <a:pt x="1021" y="680"/>
                  </a:lnTo>
                  <a:lnTo>
                    <a:pt x="1049" y="737"/>
                  </a:lnTo>
                  <a:lnTo>
                    <a:pt x="1077" y="737"/>
                  </a:lnTo>
                  <a:lnTo>
                    <a:pt x="1077" y="76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9" name="Freeform 49"/>
            <p:cNvSpPr>
              <a:spLocks/>
            </p:cNvSpPr>
            <p:nvPr/>
          </p:nvSpPr>
          <p:spPr bwMode="auto">
            <a:xfrm>
              <a:off x="5903" y="1720"/>
              <a:ext cx="1134" cy="765"/>
            </a:xfrm>
            <a:custGeom>
              <a:avLst/>
              <a:gdLst>
                <a:gd name="T0" fmla="*/ 1049 w 1134"/>
                <a:gd name="T1" fmla="*/ 680 h 765"/>
                <a:gd name="T2" fmla="*/ 1049 w 1134"/>
                <a:gd name="T3" fmla="*/ 510 h 765"/>
                <a:gd name="T4" fmla="*/ 1106 w 1134"/>
                <a:gd name="T5" fmla="*/ 454 h 765"/>
                <a:gd name="T6" fmla="*/ 1134 w 1134"/>
                <a:gd name="T7" fmla="*/ 397 h 765"/>
                <a:gd name="T8" fmla="*/ 1106 w 1134"/>
                <a:gd name="T9" fmla="*/ 340 h 765"/>
                <a:gd name="T10" fmla="*/ 1077 w 1134"/>
                <a:gd name="T11" fmla="*/ 340 h 765"/>
                <a:gd name="T12" fmla="*/ 1021 w 1134"/>
                <a:gd name="T13" fmla="*/ 255 h 765"/>
                <a:gd name="T14" fmla="*/ 1049 w 1134"/>
                <a:gd name="T15" fmla="*/ 198 h 765"/>
                <a:gd name="T16" fmla="*/ 1021 w 1134"/>
                <a:gd name="T17" fmla="*/ 142 h 765"/>
                <a:gd name="T18" fmla="*/ 964 w 1134"/>
                <a:gd name="T19" fmla="*/ 142 h 765"/>
                <a:gd name="T20" fmla="*/ 936 w 1134"/>
                <a:gd name="T21" fmla="*/ 113 h 765"/>
                <a:gd name="T22" fmla="*/ 907 w 1134"/>
                <a:gd name="T23" fmla="*/ 113 h 765"/>
                <a:gd name="T24" fmla="*/ 794 w 1134"/>
                <a:gd name="T25" fmla="*/ 85 h 765"/>
                <a:gd name="T26" fmla="*/ 737 w 1134"/>
                <a:gd name="T27" fmla="*/ 85 h 765"/>
                <a:gd name="T28" fmla="*/ 680 w 1134"/>
                <a:gd name="T29" fmla="*/ 57 h 765"/>
                <a:gd name="T30" fmla="*/ 652 w 1134"/>
                <a:gd name="T31" fmla="*/ 113 h 765"/>
                <a:gd name="T32" fmla="*/ 709 w 1134"/>
                <a:gd name="T33" fmla="*/ 142 h 765"/>
                <a:gd name="T34" fmla="*/ 680 w 1134"/>
                <a:gd name="T35" fmla="*/ 142 h 765"/>
                <a:gd name="T36" fmla="*/ 595 w 1134"/>
                <a:gd name="T37" fmla="*/ 113 h 765"/>
                <a:gd name="T38" fmla="*/ 539 w 1134"/>
                <a:gd name="T39" fmla="*/ 57 h 765"/>
                <a:gd name="T40" fmla="*/ 227 w 1134"/>
                <a:gd name="T41" fmla="*/ 28 h 765"/>
                <a:gd name="T42" fmla="*/ 0 w 1134"/>
                <a:gd name="T43" fmla="*/ 0 h 765"/>
                <a:gd name="T44" fmla="*/ 28 w 1134"/>
                <a:gd name="T45" fmla="*/ 57 h 765"/>
                <a:gd name="T46" fmla="*/ 85 w 1134"/>
                <a:gd name="T47" fmla="*/ 142 h 765"/>
                <a:gd name="T48" fmla="*/ 199 w 1134"/>
                <a:gd name="T49" fmla="*/ 227 h 765"/>
                <a:gd name="T50" fmla="*/ 199 w 1134"/>
                <a:gd name="T51" fmla="*/ 283 h 765"/>
                <a:gd name="T52" fmla="*/ 227 w 1134"/>
                <a:gd name="T53" fmla="*/ 340 h 765"/>
                <a:gd name="T54" fmla="*/ 312 w 1134"/>
                <a:gd name="T55" fmla="*/ 397 h 765"/>
                <a:gd name="T56" fmla="*/ 284 w 1134"/>
                <a:gd name="T57" fmla="*/ 454 h 765"/>
                <a:gd name="T58" fmla="*/ 369 w 1134"/>
                <a:gd name="T59" fmla="*/ 510 h 765"/>
                <a:gd name="T60" fmla="*/ 397 w 1134"/>
                <a:gd name="T61" fmla="*/ 510 h 765"/>
                <a:gd name="T62" fmla="*/ 595 w 1134"/>
                <a:gd name="T63" fmla="*/ 425 h 765"/>
                <a:gd name="T64" fmla="*/ 595 w 1134"/>
                <a:gd name="T65" fmla="*/ 397 h 765"/>
                <a:gd name="T66" fmla="*/ 624 w 1134"/>
                <a:gd name="T67" fmla="*/ 425 h 765"/>
                <a:gd name="T68" fmla="*/ 624 w 1134"/>
                <a:gd name="T69" fmla="*/ 482 h 765"/>
                <a:gd name="T70" fmla="*/ 652 w 1134"/>
                <a:gd name="T71" fmla="*/ 510 h 765"/>
                <a:gd name="T72" fmla="*/ 680 w 1134"/>
                <a:gd name="T73" fmla="*/ 567 h 765"/>
                <a:gd name="T74" fmla="*/ 737 w 1134"/>
                <a:gd name="T75" fmla="*/ 595 h 765"/>
                <a:gd name="T76" fmla="*/ 709 w 1134"/>
                <a:gd name="T77" fmla="*/ 624 h 765"/>
                <a:gd name="T78" fmla="*/ 737 w 1134"/>
                <a:gd name="T79" fmla="*/ 709 h 765"/>
                <a:gd name="T80" fmla="*/ 766 w 1134"/>
                <a:gd name="T81" fmla="*/ 709 h 765"/>
                <a:gd name="T82" fmla="*/ 794 w 1134"/>
                <a:gd name="T83" fmla="*/ 737 h 765"/>
                <a:gd name="T84" fmla="*/ 822 w 1134"/>
                <a:gd name="T85" fmla="*/ 737 h 765"/>
                <a:gd name="T86" fmla="*/ 822 w 1134"/>
                <a:gd name="T87" fmla="*/ 765 h 765"/>
                <a:gd name="T88" fmla="*/ 879 w 1134"/>
                <a:gd name="T89" fmla="*/ 737 h 765"/>
                <a:gd name="T90" fmla="*/ 964 w 1134"/>
                <a:gd name="T91" fmla="*/ 680 h 765"/>
                <a:gd name="T92" fmla="*/ 992 w 1134"/>
                <a:gd name="T93" fmla="*/ 709 h 765"/>
                <a:gd name="T94" fmla="*/ 1049 w 1134"/>
                <a:gd name="T95" fmla="*/ 680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34" h="765">
                  <a:moveTo>
                    <a:pt x="1049" y="680"/>
                  </a:moveTo>
                  <a:lnTo>
                    <a:pt x="1049" y="510"/>
                  </a:lnTo>
                  <a:lnTo>
                    <a:pt x="1106" y="454"/>
                  </a:lnTo>
                  <a:lnTo>
                    <a:pt x="1134" y="397"/>
                  </a:lnTo>
                  <a:lnTo>
                    <a:pt x="1106" y="340"/>
                  </a:lnTo>
                  <a:lnTo>
                    <a:pt x="1077" y="340"/>
                  </a:lnTo>
                  <a:lnTo>
                    <a:pt x="1021" y="255"/>
                  </a:lnTo>
                  <a:lnTo>
                    <a:pt x="1049" y="198"/>
                  </a:lnTo>
                  <a:lnTo>
                    <a:pt x="1021" y="142"/>
                  </a:lnTo>
                  <a:lnTo>
                    <a:pt x="964" y="142"/>
                  </a:lnTo>
                  <a:lnTo>
                    <a:pt x="936" y="113"/>
                  </a:lnTo>
                  <a:lnTo>
                    <a:pt x="907" y="113"/>
                  </a:lnTo>
                  <a:lnTo>
                    <a:pt x="794" y="85"/>
                  </a:lnTo>
                  <a:lnTo>
                    <a:pt x="737" y="85"/>
                  </a:lnTo>
                  <a:lnTo>
                    <a:pt x="680" y="57"/>
                  </a:lnTo>
                  <a:lnTo>
                    <a:pt x="652" y="113"/>
                  </a:lnTo>
                  <a:lnTo>
                    <a:pt x="709" y="142"/>
                  </a:lnTo>
                  <a:lnTo>
                    <a:pt x="680" y="142"/>
                  </a:lnTo>
                  <a:lnTo>
                    <a:pt x="595" y="113"/>
                  </a:lnTo>
                  <a:lnTo>
                    <a:pt x="539" y="57"/>
                  </a:lnTo>
                  <a:lnTo>
                    <a:pt x="227" y="28"/>
                  </a:lnTo>
                  <a:lnTo>
                    <a:pt x="0" y="0"/>
                  </a:lnTo>
                  <a:lnTo>
                    <a:pt x="28" y="57"/>
                  </a:lnTo>
                  <a:lnTo>
                    <a:pt x="85" y="142"/>
                  </a:lnTo>
                  <a:lnTo>
                    <a:pt x="199" y="227"/>
                  </a:lnTo>
                  <a:lnTo>
                    <a:pt x="199" y="283"/>
                  </a:lnTo>
                  <a:lnTo>
                    <a:pt x="227" y="340"/>
                  </a:lnTo>
                  <a:lnTo>
                    <a:pt x="312" y="397"/>
                  </a:lnTo>
                  <a:lnTo>
                    <a:pt x="284" y="454"/>
                  </a:lnTo>
                  <a:lnTo>
                    <a:pt x="369" y="510"/>
                  </a:lnTo>
                  <a:lnTo>
                    <a:pt x="397" y="510"/>
                  </a:lnTo>
                  <a:lnTo>
                    <a:pt x="595" y="425"/>
                  </a:lnTo>
                  <a:lnTo>
                    <a:pt x="595" y="397"/>
                  </a:lnTo>
                  <a:lnTo>
                    <a:pt x="624" y="425"/>
                  </a:lnTo>
                  <a:lnTo>
                    <a:pt x="624" y="482"/>
                  </a:lnTo>
                  <a:lnTo>
                    <a:pt x="652" y="510"/>
                  </a:lnTo>
                  <a:lnTo>
                    <a:pt x="680" y="567"/>
                  </a:lnTo>
                  <a:lnTo>
                    <a:pt x="737" y="595"/>
                  </a:lnTo>
                  <a:lnTo>
                    <a:pt x="709" y="624"/>
                  </a:lnTo>
                  <a:lnTo>
                    <a:pt x="737" y="709"/>
                  </a:lnTo>
                  <a:lnTo>
                    <a:pt x="766" y="709"/>
                  </a:lnTo>
                  <a:lnTo>
                    <a:pt x="794" y="737"/>
                  </a:lnTo>
                  <a:lnTo>
                    <a:pt x="822" y="737"/>
                  </a:lnTo>
                  <a:lnTo>
                    <a:pt x="822" y="765"/>
                  </a:lnTo>
                  <a:lnTo>
                    <a:pt x="879" y="737"/>
                  </a:lnTo>
                  <a:lnTo>
                    <a:pt x="964" y="680"/>
                  </a:lnTo>
                  <a:lnTo>
                    <a:pt x="992" y="709"/>
                  </a:lnTo>
                  <a:lnTo>
                    <a:pt x="1049" y="68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0" name="Freeform 50"/>
            <p:cNvSpPr>
              <a:spLocks/>
            </p:cNvSpPr>
            <p:nvPr/>
          </p:nvSpPr>
          <p:spPr bwMode="auto">
            <a:xfrm>
              <a:off x="5903" y="1493"/>
              <a:ext cx="1247" cy="624"/>
            </a:xfrm>
            <a:custGeom>
              <a:avLst/>
              <a:gdLst>
                <a:gd name="T0" fmla="*/ 1134 w 1247"/>
                <a:gd name="T1" fmla="*/ 624 h 624"/>
                <a:gd name="T2" fmla="*/ 1106 w 1247"/>
                <a:gd name="T3" fmla="*/ 567 h 624"/>
                <a:gd name="T4" fmla="*/ 1077 w 1247"/>
                <a:gd name="T5" fmla="*/ 567 h 624"/>
                <a:gd name="T6" fmla="*/ 1021 w 1247"/>
                <a:gd name="T7" fmla="*/ 482 h 624"/>
                <a:gd name="T8" fmla="*/ 1049 w 1247"/>
                <a:gd name="T9" fmla="*/ 425 h 624"/>
                <a:gd name="T10" fmla="*/ 1021 w 1247"/>
                <a:gd name="T11" fmla="*/ 369 h 624"/>
                <a:gd name="T12" fmla="*/ 964 w 1247"/>
                <a:gd name="T13" fmla="*/ 369 h 624"/>
                <a:gd name="T14" fmla="*/ 936 w 1247"/>
                <a:gd name="T15" fmla="*/ 340 h 624"/>
                <a:gd name="T16" fmla="*/ 907 w 1247"/>
                <a:gd name="T17" fmla="*/ 340 h 624"/>
                <a:gd name="T18" fmla="*/ 794 w 1247"/>
                <a:gd name="T19" fmla="*/ 312 h 624"/>
                <a:gd name="T20" fmla="*/ 737 w 1247"/>
                <a:gd name="T21" fmla="*/ 312 h 624"/>
                <a:gd name="T22" fmla="*/ 680 w 1247"/>
                <a:gd name="T23" fmla="*/ 284 h 624"/>
                <a:gd name="T24" fmla="*/ 652 w 1247"/>
                <a:gd name="T25" fmla="*/ 340 h 624"/>
                <a:gd name="T26" fmla="*/ 709 w 1247"/>
                <a:gd name="T27" fmla="*/ 369 h 624"/>
                <a:gd name="T28" fmla="*/ 680 w 1247"/>
                <a:gd name="T29" fmla="*/ 369 h 624"/>
                <a:gd name="T30" fmla="*/ 595 w 1247"/>
                <a:gd name="T31" fmla="*/ 340 h 624"/>
                <a:gd name="T32" fmla="*/ 539 w 1247"/>
                <a:gd name="T33" fmla="*/ 284 h 624"/>
                <a:gd name="T34" fmla="*/ 227 w 1247"/>
                <a:gd name="T35" fmla="*/ 255 h 624"/>
                <a:gd name="T36" fmla="*/ 0 w 1247"/>
                <a:gd name="T37" fmla="*/ 227 h 624"/>
                <a:gd name="T38" fmla="*/ 0 w 1247"/>
                <a:gd name="T39" fmla="*/ 199 h 624"/>
                <a:gd name="T40" fmla="*/ 57 w 1247"/>
                <a:gd name="T41" fmla="*/ 170 h 624"/>
                <a:gd name="T42" fmla="*/ 199 w 1247"/>
                <a:gd name="T43" fmla="*/ 170 h 624"/>
                <a:gd name="T44" fmla="*/ 227 w 1247"/>
                <a:gd name="T45" fmla="*/ 142 h 624"/>
                <a:gd name="T46" fmla="*/ 369 w 1247"/>
                <a:gd name="T47" fmla="*/ 142 h 624"/>
                <a:gd name="T48" fmla="*/ 397 w 1247"/>
                <a:gd name="T49" fmla="*/ 170 h 624"/>
                <a:gd name="T50" fmla="*/ 454 w 1247"/>
                <a:gd name="T51" fmla="*/ 85 h 624"/>
                <a:gd name="T52" fmla="*/ 510 w 1247"/>
                <a:gd name="T53" fmla="*/ 85 h 624"/>
                <a:gd name="T54" fmla="*/ 510 w 1247"/>
                <a:gd name="T55" fmla="*/ 57 h 624"/>
                <a:gd name="T56" fmla="*/ 539 w 1247"/>
                <a:gd name="T57" fmla="*/ 85 h 624"/>
                <a:gd name="T58" fmla="*/ 567 w 1247"/>
                <a:gd name="T59" fmla="*/ 57 h 624"/>
                <a:gd name="T60" fmla="*/ 624 w 1247"/>
                <a:gd name="T61" fmla="*/ 114 h 624"/>
                <a:gd name="T62" fmla="*/ 652 w 1247"/>
                <a:gd name="T63" fmla="*/ 85 h 624"/>
                <a:gd name="T64" fmla="*/ 737 w 1247"/>
                <a:gd name="T65" fmla="*/ 57 h 624"/>
                <a:gd name="T66" fmla="*/ 737 w 1247"/>
                <a:gd name="T67" fmla="*/ 28 h 624"/>
                <a:gd name="T68" fmla="*/ 766 w 1247"/>
                <a:gd name="T69" fmla="*/ 28 h 624"/>
                <a:gd name="T70" fmla="*/ 822 w 1247"/>
                <a:gd name="T71" fmla="*/ 0 h 624"/>
                <a:gd name="T72" fmla="*/ 907 w 1247"/>
                <a:gd name="T73" fmla="*/ 28 h 624"/>
                <a:gd name="T74" fmla="*/ 1021 w 1247"/>
                <a:gd name="T75" fmla="*/ 0 h 624"/>
                <a:gd name="T76" fmla="*/ 1077 w 1247"/>
                <a:gd name="T77" fmla="*/ 0 h 624"/>
                <a:gd name="T78" fmla="*/ 1106 w 1247"/>
                <a:gd name="T79" fmla="*/ 0 h 624"/>
                <a:gd name="T80" fmla="*/ 1134 w 1247"/>
                <a:gd name="T81" fmla="*/ 0 h 624"/>
                <a:gd name="T82" fmla="*/ 1162 w 1247"/>
                <a:gd name="T83" fmla="*/ 28 h 624"/>
                <a:gd name="T84" fmla="*/ 1162 w 1247"/>
                <a:gd name="T85" fmla="*/ 114 h 624"/>
                <a:gd name="T86" fmla="*/ 1191 w 1247"/>
                <a:gd name="T87" fmla="*/ 142 h 624"/>
                <a:gd name="T88" fmla="*/ 1191 w 1247"/>
                <a:gd name="T89" fmla="*/ 199 h 624"/>
                <a:gd name="T90" fmla="*/ 1219 w 1247"/>
                <a:gd name="T91" fmla="*/ 227 h 624"/>
                <a:gd name="T92" fmla="*/ 1219 w 1247"/>
                <a:gd name="T93" fmla="*/ 255 h 624"/>
                <a:gd name="T94" fmla="*/ 1191 w 1247"/>
                <a:gd name="T95" fmla="*/ 284 h 624"/>
                <a:gd name="T96" fmla="*/ 1219 w 1247"/>
                <a:gd name="T97" fmla="*/ 340 h 624"/>
                <a:gd name="T98" fmla="*/ 1247 w 1247"/>
                <a:gd name="T99" fmla="*/ 369 h 624"/>
                <a:gd name="T100" fmla="*/ 1247 w 1247"/>
                <a:gd name="T101" fmla="*/ 425 h 624"/>
                <a:gd name="T102" fmla="*/ 1219 w 1247"/>
                <a:gd name="T103" fmla="*/ 454 h 624"/>
                <a:gd name="T104" fmla="*/ 1191 w 1247"/>
                <a:gd name="T105" fmla="*/ 595 h 624"/>
                <a:gd name="T106" fmla="*/ 1162 w 1247"/>
                <a:gd name="T107" fmla="*/ 595 h 624"/>
                <a:gd name="T108" fmla="*/ 1134 w 1247"/>
                <a:gd name="T109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47" h="624">
                  <a:moveTo>
                    <a:pt x="1134" y="624"/>
                  </a:moveTo>
                  <a:lnTo>
                    <a:pt x="1106" y="567"/>
                  </a:lnTo>
                  <a:lnTo>
                    <a:pt x="1077" y="567"/>
                  </a:lnTo>
                  <a:lnTo>
                    <a:pt x="1021" y="482"/>
                  </a:lnTo>
                  <a:lnTo>
                    <a:pt x="1049" y="425"/>
                  </a:lnTo>
                  <a:lnTo>
                    <a:pt x="1021" y="369"/>
                  </a:lnTo>
                  <a:lnTo>
                    <a:pt x="964" y="369"/>
                  </a:lnTo>
                  <a:lnTo>
                    <a:pt x="936" y="340"/>
                  </a:lnTo>
                  <a:lnTo>
                    <a:pt x="907" y="340"/>
                  </a:lnTo>
                  <a:lnTo>
                    <a:pt x="794" y="312"/>
                  </a:lnTo>
                  <a:lnTo>
                    <a:pt x="737" y="312"/>
                  </a:lnTo>
                  <a:lnTo>
                    <a:pt x="680" y="284"/>
                  </a:lnTo>
                  <a:lnTo>
                    <a:pt x="652" y="340"/>
                  </a:lnTo>
                  <a:lnTo>
                    <a:pt x="709" y="369"/>
                  </a:lnTo>
                  <a:lnTo>
                    <a:pt x="680" y="369"/>
                  </a:lnTo>
                  <a:lnTo>
                    <a:pt x="595" y="340"/>
                  </a:lnTo>
                  <a:lnTo>
                    <a:pt x="539" y="284"/>
                  </a:lnTo>
                  <a:lnTo>
                    <a:pt x="227" y="255"/>
                  </a:lnTo>
                  <a:lnTo>
                    <a:pt x="0" y="227"/>
                  </a:lnTo>
                  <a:lnTo>
                    <a:pt x="0" y="199"/>
                  </a:lnTo>
                  <a:lnTo>
                    <a:pt x="57" y="170"/>
                  </a:lnTo>
                  <a:lnTo>
                    <a:pt x="199" y="170"/>
                  </a:lnTo>
                  <a:lnTo>
                    <a:pt x="227" y="142"/>
                  </a:lnTo>
                  <a:lnTo>
                    <a:pt x="369" y="142"/>
                  </a:lnTo>
                  <a:lnTo>
                    <a:pt x="397" y="170"/>
                  </a:lnTo>
                  <a:lnTo>
                    <a:pt x="454" y="85"/>
                  </a:lnTo>
                  <a:lnTo>
                    <a:pt x="510" y="85"/>
                  </a:lnTo>
                  <a:lnTo>
                    <a:pt x="510" y="57"/>
                  </a:lnTo>
                  <a:lnTo>
                    <a:pt x="539" y="85"/>
                  </a:lnTo>
                  <a:lnTo>
                    <a:pt x="567" y="57"/>
                  </a:lnTo>
                  <a:lnTo>
                    <a:pt x="624" y="114"/>
                  </a:lnTo>
                  <a:lnTo>
                    <a:pt x="652" y="85"/>
                  </a:lnTo>
                  <a:lnTo>
                    <a:pt x="737" y="57"/>
                  </a:lnTo>
                  <a:lnTo>
                    <a:pt x="737" y="28"/>
                  </a:lnTo>
                  <a:lnTo>
                    <a:pt x="766" y="28"/>
                  </a:lnTo>
                  <a:lnTo>
                    <a:pt x="822" y="0"/>
                  </a:lnTo>
                  <a:lnTo>
                    <a:pt x="907" y="28"/>
                  </a:lnTo>
                  <a:lnTo>
                    <a:pt x="1021" y="0"/>
                  </a:lnTo>
                  <a:lnTo>
                    <a:pt x="1077" y="0"/>
                  </a:lnTo>
                  <a:lnTo>
                    <a:pt x="1106" y="0"/>
                  </a:lnTo>
                  <a:lnTo>
                    <a:pt x="1134" y="0"/>
                  </a:lnTo>
                  <a:lnTo>
                    <a:pt x="1162" y="28"/>
                  </a:lnTo>
                  <a:lnTo>
                    <a:pt x="1162" y="114"/>
                  </a:lnTo>
                  <a:lnTo>
                    <a:pt x="1191" y="142"/>
                  </a:lnTo>
                  <a:lnTo>
                    <a:pt x="1191" y="199"/>
                  </a:lnTo>
                  <a:lnTo>
                    <a:pt x="1219" y="227"/>
                  </a:lnTo>
                  <a:lnTo>
                    <a:pt x="1219" y="255"/>
                  </a:lnTo>
                  <a:lnTo>
                    <a:pt x="1191" y="284"/>
                  </a:lnTo>
                  <a:lnTo>
                    <a:pt x="1219" y="340"/>
                  </a:lnTo>
                  <a:lnTo>
                    <a:pt x="1247" y="369"/>
                  </a:lnTo>
                  <a:lnTo>
                    <a:pt x="1247" y="425"/>
                  </a:lnTo>
                  <a:lnTo>
                    <a:pt x="1219" y="454"/>
                  </a:lnTo>
                  <a:lnTo>
                    <a:pt x="1191" y="595"/>
                  </a:lnTo>
                  <a:lnTo>
                    <a:pt x="1162" y="595"/>
                  </a:lnTo>
                  <a:lnTo>
                    <a:pt x="1134" y="62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1" name="Freeform 51"/>
            <p:cNvSpPr>
              <a:spLocks/>
            </p:cNvSpPr>
            <p:nvPr/>
          </p:nvSpPr>
          <p:spPr bwMode="auto">
            <a:xfrm>
              <a:off x="5166" y="1777"/>
              <a:ext cx="1106" cy="1247"/>
            </a:xfrm>
            <a:custGeom>
              <a:avLst/>
              <a:gdLst>
                <a:gd name="T0" fmla="*/ 28 w 1106"/>
                <a:gd name="T1" fmla="*/ 1049 h 1247"/>
                <a:gd name="T2" fmla="*/ 28 w 1106"/>
                <a:gd name="T3" fmla="*/ 1077 h 1247"/>
                <a:gd name="T4" fmla="*/ 113 w 1106"/>
                <a:gd name="T5" fmla="*/ 1105 h 1247"/>
                <a:gd name="T6" fmla="*/ 198 w 1106"/>
                <a:gd name="T7" fmla="*/ 1162 h 1247"/>
                <a:gd name="T8" fmla="*/ 255 w 1106"/>
                <a:gd name="T9" fmla="*/ 1134 h 1247"/>
                <a:gd name="T10" fmla="*/ 312 w 1106"/>
                <a:gd name="T11" fmla="*/ 1219 h 1247"/>
                <a:gd name="T12" fmla="*/ 454 w 1106"/>
                <a:gd name="T13" fmla="*/ 1190 h 1247"/>
                <a:gd name="T14" fmla="*/ 510 w 1106"/>
                <a:gd name="T15" fmla="*/ 1162 h 1247"/>
                <a:gd name="T16" fmla="*/ 567 w 1106"/>
                <a:gd name="T17" fmla="*/ 1105 h 1247"/>
                <a:gd name="T18" fmla="*/ 624 w 1106"/>
                <a:gd name="T19" fmla="*/ 1134 h 1247"/>
                <a:gd name="T20" fmla="*/ 822 w 1106"/>
                <a:gd name="T21" fmla="*/ 1162 h 1247"/>
                <a:gd name="T22" fmla="*/ 907 w 1106"/>
                <a:gd name="T23" fmla="*/ 1105 h 1247"/>
                <a:gd name="T24" fmla="*/ 907 w 1106"/>
                <a:gd name="T25" fmla="*/ 1049 h 1247"/>
                <a:gd name="T26" fmla="*/ 936 w 1106"/>
                <a:gd name="T27" fmla="*/ 935 h 1247"/>
                <a:gd name="T28" fmla="*/ 879 w 1106"/>
                <a:gd name="T29" fmla="*/ 964 h 1247"/>
                <a:gd name="T30" fmla="*/ 1077 w 1106"/>
                <a:gd name="T31" fmla="*/ 737 h 1247"/>
                <a:gd name="T32" fmla="*/ 1049 w 1106"/>
                <a:gd name="T33" fmla="*/ 652 h 1247"/>
                <a:gd name="T34" fmla="*/ 1021 w 1106"/>
                <a:gd name="T35" fmla="*/ 623 h 1247"/>
                <a:gd name="T36" fmla="*/ 992 w 1106"/>
                <a:gd name="T37" fmla="*/ 538 h 1247"/>
                <a:gd name="T38" fmla="*/ 850 w 1106"/>
                <a:gd name="T39" fmla="*/ 283 h 1247"/>
                <a:gd name="T40" fmla="*/ 822 w 1106"/>
                <a:gd name="T41" fmla="*/ 85 h 1247"/>
                <a:gd name="T42" fmla="*/ 794 w 1106"/>
                <a:gd name="T43" fmla="*/ 113 h 1247"/>
                <a:gd name="T44" fmla="*/ 765 w 1106"/>
                <a:gd name="T45" fmla="*/ 226 h 1247"/>
                <a:gd name="T46" fmla="*/ 737 w 1106"/>
                <a:gd name="T47" fmla="*/ 283 h 1247"/>
                <a:gd name="T48" fmla="*/ 680 w 1106"/>
                <a:gd name="T49" fmla="*/ 340 h 1247"/>
                <a:gd name="T50" fmla="*/ 680 w 1106"/>
                <a:gd name="T51" fmla="*/ 397 h 1247"/>
                <a:gd name="T52" fmla="*/ 624 w 1106"/>
                <a:gd name="T53" fmla="*/ 425 h 1247"/>
                <a:gd name="T54" fmla="*/ 482 w 1106"/>
                <a:gd name="T55" fmla="*/ 538 h 1247"/>
                <a:gd name="T56" fmla="*/ 425 w 1106"/>
                <a:gd name="T57" fmla="*/ 595 h 1247"/>
                <a:gd name="T58" fmla="*/ 454 w 1106"/>
                <a:gd name="T59" fmla="*/ 737 h 1247"/>
                <a:gd name="T60" fmla="*/ 397 w 1106"/>
                <a:gd name="T61" fmla="*/ 708 h 1247"/>
                <a:gd name="T62" fmla="*/ 312 w 1106"/>
                <a:gd name="T63" fmla="*/ 765 h 1247"/>
                <a:gd name="T64" fmla="*/ 369 w 1106"/>
                <a:gd name="T65" fmla="*/ 878 h 1247"/>
                <a:gd name="T66" fmla="*/ 255 w 1106"/>
                <a:gd name="T67" fmla="*/ 907 h 1247"/>
                <a:gd name="T68" fmla="*/ 198 w 1106"/>
                <a:gd name="T69" fmla="*/ 822 h 1247"/>
                <a:gd name="T70" fmla="*/ 142 w 1106"/>
                <a:gd name="T71" fmla="*/ 822 h 1247"/>
                <a:gd name="T72" fmla="*/ 0 w 1106"/>
                <a:gd name="T73" fmla="*/ 878 h 1247"/>
                <a:gd name="T74" fmla="*/ 0 w 1106"/>
                <a:gd name="T75" fmla="*/ 102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06" h="1247">
                  <a:moveTo>
                    <a:pt x="0" y="1020"/>
                  </a:moveTo>
                  <a:lnTo>
                    <a:pt x="28" y="1049"/>
                  </a:lnTo>
                  <a:lnTo>
                    <a:pt x="0" y="1077"/>
                  </a:lnTo>
                  <a:lnTo>
                    <a:pt x="28" y="1077"/>
                  </a:lnTo>
                  <a:lnTo>
                    <a:pt x="57" y="1049"/>
                  </a:lnTo>
                  <a:lnTo>
                    <a:pt x="113" y="1105"/>
                  </a:lnTo>
                  <a:lnTo>
                    <a:pt x="170" y="1077"/>
                  </a:lnTo>
                  <a:lnTo>
                    <a:pt x="198" y="1162"/>
                  </a:lnTo>
                  <a:lnTo>
                    <a:pt x="227" y="1162"/>
                  </a:lnTo>
                  <a:lnTo>
                    <a:pt x="255" y="1134"/>
                  </a:lnTo>
                  <a:lnTo>
                    <a:pt x="312" y="1134"/>
                  </a:lnTo>
                  <a:lnTo>
                    <a:pt x="312" y="1219"/>
                  </a:lnTo>
                  <a:lnTo>
                    <a:pt x="369" y="1247"/>
                  </a:lnTo>
                  <a:lnTo>
                    <a:pt x="454" y="1190"/>
                  </a:lnTo>
                  <a:lnTo>
                    <a:pt x="482" y="1190"/>
                  </a:lnTo>
                  <a:lnTo>
                    <a:pt x="510" y="1162"/>
                  </a:lnTo>
                  <a:lnTo>
                    <a:pt x="595" y="1134"/>
                  </a:lnTo>
                  <a:lnTo>
                    <a:pt x="567" y="1105"/>
                  </a:lnTo>
                  <a:lnTo>
                    <a:pt x="595" y="1077"/>
                  </a:lnTo>
                  <a:lnTo>
                    <a:pt x="624" y="1134"/>
                  </a:lnTo>
                  <a:lnTo>
                    <a:pt x="737" y="1134"/>
                  </a:lnTo>
                  <a:lnTo>
                    <a:pt x="822" y="1162"/>
                  </a:lnTo>
                  <a:lnTo>
                    <a:pt x="850" y="1105"/>
                  </a:lnTo>
                  <a:lnTo>
                    <a:pt x="907" y="1105"/>
                  </a:lnTo>
                  <a:lnTo>
                    <a:pt x="907" y="1077"/>
                  </a:lnTo>
                  <a:lnTo>
                    <a:pt x="907" y="1049"/>
                  </a:lnTo>
                  <a:lnTo>
                    <a:pt x="964" y="935"/>
                  </a:lnTo>
                  <a:lnTo>
                    <a:pt x="936" y="935"/>
                  </a:lnTo>
                  <a:lnTo>
                    <a:pt x="907" y="964"/>
                  </a:lnTo>
                  <a:lnTo>
                    <a:pt x="879" y="964"/>
                  </a:lnTo>
                  <a:lnTo>
                    <a:pt x="907" y="850"/>
                  </a:lnTo>
                  <a:lnTo>
                    <a:pt x="1077" y="737"/>
                  </a:lnTo>
                  <a:lnTo>
                    <a:pt x="1106" y="680"/>
                  </a:lnTo>
                  <a:lnTo>
                    <a:pt x="1049" y="652"/>
                  </a:lnTo>
                  <a:lnTo>
                    <a:pt x="1021" y="652"/>
                  </a:lnTo>
                  <a:lnTo>
                    <a:pt x="1021" y="623"/>
                  </a:lnTo>
                  <a:lnTo>
                    <a:pt x="992" y="595"/>
                  </a:lnTo>
                  <a:lnTo>
                    <a:pt x="992" y="538"/>
                  </a:lnTo>
                  <a:lnTo>
                    <a:pt x="964" y="510"/>
                  </a:lnTo>
                  <a:lnTo>
                    <a:pt x="850" y="283"/>
                  </a:lnTo>
                  <a:lnTo>
                    <a:pt x="850" y="170"/>
                  </a:lnTo>
                  <a:lnTo>
                    <a:pt x="822" y="85"/>
                  </a:lnTo>
                  <a:lnTo>
                    <a:pt x="765" y="0"/>
                  </a:lnTo>
                  <a:lnTo>
                    <a:pt x="794" y="113"/>
                  </a:lnTo>
                  <a:lnTo>
                    <a:pt x="765" y="170"/>
                  </a:lnTo>
                  <a:lnTo>
                    <a:pt x="765" y="226"/>
                  </a:lnTo>
                  <a:lnTo>
                    <a:pt x="709" y="283"/>
                  </a:lnTo>
                  <a:lnTo>
                    <a:pt x="737" y="283"/>
                  </a:lnTo>
                  <a:lnTo>
                    <a:pt x="709" y="311"/>
                  </a:lnTo>
                  <a:lnTo>
                    <a:pt x="680" y="340"/>
                  </a:lnTo>
                  <a:lnTo>
                    <a:pt x="709" y="368"/>
                  </a:lnTo>
                  <a:lnTo>
                    <a:pt x="680" y="397"/>
                  </a:lnTo>
                  <a:lnTo>
                    <a:pt x="652" y="368"/>
                  </a:lnTo>
                  <a:lnTo>
                    <a:pt x="624" y="425"/>
                  </a:lnTo>
                  <a:lnTo>
                    <a:pt x="482" y="510"/>
                  </a:lnTo>
                  <a:lnTo>
                    <a:pt x="482" y="538"/>
                  </a:lnTo>
                  <a:lnTo>
                    <a:pt x="454" y="567"/>
                  </a:lnTo>
                  <a:lnTo>
                    <a:pt x="425" y="595"/>
                  </a:lnTo>
                  <a:lnTo>
                    <a:pt x="454" y="652"/>
                  </a:lnTo>
                  <a:lnTo>
                    <a:pt x="454" y="737"/>
                  </a:lnTo>
                  <a:lnTo>
                    <a:pt x="397" y="737"/>
                  </a:lnTo>
                  <a:lnTo>
                    <a:pt x="397" y="708"/>
                  </a:lnTo>
                  <a:lnTo>
                    <a:pt x="369" y="708"/>
                  </a:lnTo>
                  <a:lnTo>
                    <a:pt x="312" y="765"/>
                  </a:lnTo>
                  <a:lnTo>
                    <a:pt x="369" y="822"/>
                  </a:lnTo>
                  <a:lnTo>
                    <a:pt x="369" y="878"/>
                  </a:lnTo>
                  <a:lnTo>
                    <a:pt x="312" y="822"/>
                  </a:lnTo>
                  <a:lnTo>
                    <a:pt x="255" y="907"/>
                  </a:lnTo>
                  <a:lnTo>
                    <a:pt x="227" y="878"/>
                  </a:lnTo>
                  <a:lnTo>
                    <a:pt x="198" y="822"/>
                  </a:lnTo>
                  <a:lnTo>
                    <a:pt x="170" y="850"/>
                  </a:lnTo>
                  <a:lnTo>
                    <a:pt x="142" y="822"/>
                  </a:lnTo>
                  <a:lnTo>
                    <a:pt x="57" y="822"/>
                  </a:lnTo>
                  <a:lnTo>
                    <a:pt x="0" y="878"/>
                  </a:lnTo>
                  <a:lnTo>
                    <a:pt x="28" y="935"/>
                  </a:lnTo>
                  <a:lnTo>
                    <a:pt x="0" y="102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2" name="Freeform 52"/>
            <p:cNvSpPr>
              <a:spLocks/>
            </p:cNvSpPr>
            <p:nvPr/>
          </p:nvSpPr>
          <p:spPr bwMode="auto">
            <a:xfrm>
              <a:off x="4939" y="1266"/>
              <a:ext cx="1021" cy="1560"/>
            </a:xfrm>
            <a:custGeom>
              <a:avLst/>
              <a:gdLst>
                <a:gd name="T0" fmla="*/ 29 w 1021"/>
                <a:gd name="T1" fmla="*/ 1389 h 1560"/>
                <a:gd name="T2" fmla="*/ 85 w 1021"/>
                <a:gd name="T3" fmla="*/ 1475 h 1560"/>
                <a:gd name="T4" fmla="*/ 142 w 1021"/>
                <a:gd name="T5" fmla="*/ 1560 h 1560"/>
                <a:gd name="T6" fmla="*/ 227 w 1021"/>
                <a:gd name="T7" fmla="*/ 1531 h 1560"/>
                <a:gd name="T8" fmla="*/ 227 w 1021"/>
                <a:gd name="T9" fmla="*/ 1389 h 1560"/>
                <a:gd name="T10" fmla="*/ 340 w 1021"/>
                <a:gd name="T11" fmla="*/ 1333 h 1560"/>
                <a:gd name="T12" fmla="*/ 397 w 1021"/>
                <a:gd name="T13" fmla="*/ 1361 h 1560"/>
                <a:gd name="T14" fmla="*/ 454 w 1021"/>
                <a:gd name="T15" fmla="*/ 1389 h 1560"/>
                <a:gd name="T16" fmla="*/ 539 w 1021"/>
                <a:gd name="T17" fmla="*/ 1333 h 1560"/>
                <a:gd name="T18" fmla="*/ 596 w 1021"/>
                <a:gd name="T19" fmla="*/ 1333 h 1560"/>
                <a:gd name="T20" fmla="*/ 596 w 1021"/>
                <a:gd name="T21" fmla="*/ 1219 h 1560"/>
                <a:gd name="T22" fmla="*/ 624 w 1021"/>
                <a:gd name="T23" fmla="*/ 1248 h 1560"/>
                <a:gd name="T24" fmla="*/ 681 w 1021"/>
                <a:gd name="T25" fmla="*/ 1163 h 1560"/>
                <a:gd name="T26" fmla="*/ 709 w 1021"/>
                <a:gd name="T27" fmla="*/ 1049 h 1560"/>
                <a:gd name="T28" fmla="*/ 851 w 1021"/>
                <a:gd name="T29" fmla="*/ 936 h 1560"/>
                <a:gd name="T30" fmla="*/ 907 w 1021"/>
                <a:gd name="T31" fmla="*/ 908 h 1560"/>
                <a:gd name="T32" fmla="*/ 907 w 1021"/>
                <a:gd name="T33" fmla="*/ 851 h 1560"/>
                <a:gd name="T34" fmla="*/ 936 w 1021"/>
                <a:gd name="T35" fmla="*/ 794 h 1560"/>
                <a:gd name="T36" fmla="*/ 992 w 1021"/>
                <a:gd name="T37" fmla="*/ 681 h 1560"/>
                <a:gd name="T38" fmla="*/ 992 w 1021"/>
                <a:gd name="T39" fmla="*/ 511 h 1560"/>
                <a:gd name="T40" fmla="*/ 964 w 1021"/>
                <a:gd name="T41" fmla="*/ 426 h 1560"/>
                <a:gd name="T42" fmla="*/ 851 w 1021"/>
                <a:gd name="T43" fmla="*/ 454 h 1560"/>
                <a:gd name="T44" fmla="*/ 737 w 1021"/>
                <a:gd name="T45" fmla="*/ 454 h 1560"/>
                <a:gd name="T46" fmla="*/ 681 w 1021"/>
                <a:gd name="T47" fmla="*/ 255 h 1560"/>
                <a:gd name="T48" fmla="*/ 425 w 1021"/>
                <a:gd name="T49" fmla="*/ 284 h 1560"/>
                <a:gd name="T50" fmla="*/ 340 w 1021"/>
                <a:gd name="T51" fmla="*/ 29 h 1560"/>
                <a:gd name="T52" fmla="*/ 227 w 1021"/>
                <a:gd name="T53" fmla="*/ 57 h 1560"/>
                <a:gd name="T54" fmla="*/ 114 w 1021"/>
                <a:gd name="T55" fmla="*/ 170 h 1560"/>
                <a:gd name="T56" fmla="*/ 85 w 1021"/>
                <a:gd name="T57" fmla="*/ 341 h 1560"/>
                <a:gd name="T58" fmla="*/ 85 w 1021"/>
                <a:gd name="T59" fmla="*/ 539 h 1560"/>
                <a:gd name="T60" fmla="*/ 114 w 1021"/>
                <a:gd name="T61" fmla="*/ 596 h 1560"/>
                <a:gd name="T62" fmla="*/ 0 w 1021"/>
                <a:gd name="T63" fmla="*/ 709 h 1560"/>
                <a:gd name="T64" fmla="*/ 57 w 1021"/>
                <a:gd name="T65" fmla="*/ 851 h 1560"/>
                <a:gd name="T66" fmla="*/ 29 w 1021"/>
                <a:gd name="T67" fmla="*/ 936 h 1560"/>
                <a:gd name="T68" fmla="*/ 57 w 1021"/>
                <a:gd name="T69" fmla="*/ 1049 h 1560"/>
                <a:gd name="T70" fmla="*/ 114 w 1021"/>
                <a:gd name="T71" fmla="*/ 1163 h 1560"/>
                <a:gd name="T72" fmla="*/ 114 w 1021"/>
                <a:gd name="T73" fmla="*/ 1276 h 1560"/>
                <a:gd name="T74" fmla="*/ 57 w 1021"/>
                <a:gd name="T75" fmla="*/ 1304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21" h="1560">
                  <a:moveTo>
                    <a:pt x="57" y="1304"/>
                  </a:moveTo>
                  <a:lnTo>
                    <a:pt x="29" y="1389"/>
                  </a:lnTo>
                  <a:lnTo>
                    <a:pt x="85" y="1418"/>
                  </a:lnTo>
                  <a:lnTo>
                    <a:pt x="85" y="1475"/>
                  </a:lnTo>
                  <a:lnTo>
                    <a:pt x="114" y="1503"/>
                  </a:lnTo>
                  <a:lnTo>
                    <a:pt x="142" y="1560"/>
                  </a:lnTo>
                  <a:lnTo>
                    <a:pt x="199" y="1560"/>
                  </a:lnTo>
                  <a:lnTo>
                    <a:pt x="227" y="1531"/>
                  </a:lnTo>
                  <a:lnTo>
                    <a:pt x="255" y="1446"/>
                  </a:lnTo>
                  <a:lnTo>
                    <a:pt x="227" y="1389"/>
                  </a:lnTo>
                  <a:lnTo>
                    <a:pt x="284" y="1333"/>
                  </a:lnTo>
                  <a:lnTo>
                    <a:pt x="340" y="1333"/>
                  </a:lnTo>
                  <a:lnTo>
                    <a:pt x="369" y="1333"/>
                  </a:lnTo>
                  <a:lnTo>
                    <a:pt x="397" y="1361"/>
                  </a:lnTo>
                  <a:lnTo>
                    <a:pt x="425" y="1333"/>
                  </a:lnTo>
                  <a:lnTo>
                    <a:pt x="454" y="1389"/>
                  </a:lnTo>
                  <a:lnTo>
                    <a:pt x="482" y="1418"/>
                  </a:lnTo>
                  <a:lnTo>
                    <a:pt x="539" y="1333"/>
                  </a:lnTo>
                  <a:lnTo>
                    <a:pt x="596" y="1389"/>
                  </a:lnTo>
                  <a:lnTo>
                    <a:pt x="596" y="1333"/>
                  </a:lnTo>
                  <a:lnTo>
                    <a:pt x="539" y="1276"/>
                  </a:lnTo>
                  <a:lnTo>
                    <a:pt x="596" y="1219"/>
                  </a:lnTo>
                  <a:lnTo>
                    <a:pt x="624" y="1219"/>
                  </a:lnTo>
                  <a:lnTo>
                    <a:pt x="624" y="1248"/>
                  </a:lnTo>
                  <a:lnTo>
                    <a:pt x="681" y="1248"/>
                  </a:lnTo>
                  <a:lnTo>
                    <a:pt x="681" y="1163"/>
                  </a:lnTo>
                  <a:lnTo>
                    <a:pt x="652" y="1106"/>
                  </a:lnTo>
                  <a:lnTo>
                    <a:pt x="709" y="1049"/>
                  </a:lnTo>
                  <a:lnTo>
                    <a:pt x="709" y="1021"/>
                  </a:lnTo>
                  <a:lnTo>
                    <a:pt x="851" y="936"/>
                  </a:lnTo>
                  <a:lnTo>
                    <a:pt x="879" y="879"/>
                  </a:lnTo>
                  <a:lnTo>
                    <a:pt x="907" y="908"/>
                  </a:lnTo>
                  <a:lnTo>
                    <a:pt x="936" y="879"/>
                  </a:lnTo>
                  <a:lnTo>
                    <a:pt x="907" y="851"/>
                  </a:lnTo>
                  <a:lnTo>
                    <a:pt x="964" y="794"/>
                  </a:lnTo>
                  <a:lnTo>
                    <a:pt x="936" y="794"/>
                  </a:lnTo>
                  <a:lnTo>
                    <a:pt x="992" y="737"/>
                  </a:lnTo>
                  <a:lnTo>
                    <a:pt x="992" y="681"/>
                  </a:lnTo>
                  <a:lnTo>
                    <a:pt x="1021" y="624"/>
                  </a:lnTo>
                  <a:lnTo>
                    <a:pt x="992" y="511"/>
                  </a:lnTo>
                  <a:lnTo>
                    <a:pt x="964" y="454"/>
                  </a:lnTo>
                  <a:lnTo>
                    <a:pt x="964" y="426"/>
                  </a:lnTo>
                  <a:lnTo>
                    <a:pt x="907" y="426"/>
                  </a:lnTo>
                  <a:lnTo>
                    <a:pt x="851" y="454"/>
                  </a:lnTo>
                  <a:lnTo>
                    <a:pt x="766" y="454"/>
                  </a:lnTo>
                  <a:lnTo>
                    <a:pt x="737" y="454"/>
                  </a:lnTo>
                  <a:lnTo>
                    <a:pt x="709" y="284"/>
                  </a:lnTo>
                  <a:lnTo>
                    <a:pt x="681" y="255"/>
                  </a:lnTo>
                  <a:lnTo>
                    <a:pt x="539" y="255"/>
                  </a:lnTo>
                  <a:lnTo>
                    <a:pt x="425" y="284"/>
                  </a:lnTo>
                  <a:lnTo>
                    <a:pt x="397" y="57"/>
                  </a:lnTo>
                  <a:lnTo>
                    <a:pt x="340" y="29"/>
                  </a:lnTo>
                  <a:lnTo>
                    <a:pt x="312" y="0"/>
                  </a:lnTo>
                  <a:lnTo>
                    <a:pt x="227" y="57"/>
                  </a:lnTo>
                  <a:lnTo>
                    <a:pt x="199" y="114"/>
                  </a:lnTo>
                  <a:lnTo>
                    <a:pt x="114" y="170"/>
                  </a:lnTo>
                  <a:lnTo>
                    <a:pt x="114" y="284"/>
                  </a:lnTo>
                  <a:lnTo>
                    <a:pt x="85" y="341"/>
                  </a:lnTo>
                  <a:lnTo>
                    <a:pt x="114" y="397"/>
                  </a:lnTo>
                  <a:lnTo>
                    <a:pt x="85" y="539"/>
                  </a:lnTo>
                  <a:lnTo>
                    <a:pt x="114" y="539"/>
                  </a:lnTo>
                  <a:lnTo>
                    <a:pt x="114" y="596"/>
                  </a:lnTo>
                  <a:lnTo>
                    <a:pt x="57" y="681"/>
                  </a:lnTo>
                  <a:lnTo>
                    <a:pt x="0" y="709"/>
                  </a:lnTo>
                  <a:lnTo>
                    <a:pt x="29" y="822"/>
                  </a:lnTo>
                  <a:lnTo>
                    <a:pt x="57" y="851"/>
                  </a:lnTo>
                  <a:lnTo>
                    <a:pt x="57" y="936"/>
                  </a:lnTo>
                  <a:lnTo>
                    <a:pt x="29" y="936"/>
                  </a:lnTo>
                  <a:lnTo>
                    <a:pt x="29" y="1021"/>
                  </a:lnTo>
                  <a:lnTo>
                    <a:pt x="57" y="1049"/>
                  </a:lnTo>
                  <a:lnTo>
                    <a:pt x="85" y="1134"/>
                  </a:lnTo>
                  <a:lnTo>
                    <a:pt x="114" y="1163"/>
                  </a:lnTo>
                  <a:lnTo>
                    <a:pt x="85" y="1219"/>
                  </a:lnTo>
                  <a:lnTo>
                    <a:pt x="114" y="1276"/>
                  </a:lnTo>
                  <a:lnTo>
                    <a:pt x="85" y="1333"/>
                  </a:lnTo>
                  <a:lnTo>
                    <a:pt x="57" y="130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64" name="Group 56"/>
          <p:cNvGrpSpPr>
            <a:grpSpLocks/>
          </p:cNvGrpSpPr>
          <p:nvPr/>
        </p:nvGrpSpPr>
        <p:grpSpPr bwMode="auto">
          <a:xfrm>
            <a:off x="5535077" y="2647708"/>
            <a:ext cx="1961183" cy="2773173"/>
            <a:chOff x="517" y="2003"/>
            <a:chExt cx="2466" cy="3487"/>
          </a:xfrm>
        </p:grpSpPr>
        <p:sp>
          <p:nvSpPr>
            <p:cNvPr id="252" name="Freeform 21"/>
            <p:cNvSpPr>
              <a:spLocks/>
            </p:cNvSpPr>
            <p:nvPr/>
          </p:nvSpPr>
          <p:spPr bwMode="auto">
            <a:xfrm>
              <a:off x="1367" y="5150"/>
              <a:ext cx="510" cy="340"/>
            </a:xfrm>
            <a:custGeom>
              <a:avLst/>
              <a:gdLst>
                <a:gd name="T0" fmla="*/ 454 w 510"/>
                <a:gd name="T1" fmla="*/ 340 h 340"/>
                <a:gd name="T2" fmla="*/ 312 w 510"/>
                <a:gd name="T3" fmla="*/ 312 h 340"/>
                <a:gd name="T4" fmla="*/ 0 w 510"/>
                <a:gd name="T5" fmla="*/ 227 h 340"/>
                <a:gd name="T6" fmla="*/ 0 w 510"/>
                <a:gd name="T7" fmla="*/ 142 h 340"/>
                <a:gd name="T8" fmla="*/ 57 w 510"/>
                <a:gd name="T9" fmla="*/ 85 h 340"/>
                <a:gd name="T10" fmla="*/ 57 w 510"/>
                <a:gd name="T11" fmla="*/ 29 h 340"/>
                <a:gd name="T12" fmla="*/ 114 w 510"/>
                <a:gd name="T13" fmla="*/ 29 h 340"/>
                <a:gd name="T14" fmla="*/ 170 w 510"/>
                <a:gd name="T15" fmla="*/ 0 h 340"/>
                <a:gd name="T16" fmla="*/ 227 w 510"/>
                <a:gd name="T17" fmla="*/ 57 h 340"/>
                <a:gd name="T18" fmla="*/ 284 w 510"/>
                <a:gd name="T19" fmla="*/ 57 h 340"/>
                <a:gd name="T20" fmla="*/ 312 w 510"/>
                <a:gd name="T21" fmla="*/ 85 h 340"/>
                <a:gd name="T22" fmla="*/ 397 w 510"/>
                <a:gd name="T23" fmla="*/ 57 h 340"/>
                <a:gd name="T24" fmla="*/ 425 w 510"/>
                <a:gd name="T25" fmla="*/ 57 h 340"/>
                <a:gd name="T26" fmla="*/ 510 w 510"/>
                <a:gd name="T27" fmla="*/ 0 h 340"/>
                <a:gd name="T28" fmla="*/ 510 w 510"/>
                <a:gd name="T29" fmla="*/ 57 h 340"/>
                <a:gd name="T30" fmla="*/ 482 w 510"/>
                <a:gd name="T31" fmla="*/ 85 h 340"/>
                <a:gd name="T32" fmla="*/ 454 w 510"/>
                <a:gd name="T33" fmla="*/ 227 h 340"/>
                <a:gd name="T34" fmla="*/ 454 w 510"/>
                <a:gd name="T35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0" h="340">
                  <a:moveTo>
                    <a:pt x="454" y="340"/>
                  </a:moveTo>
                  <a:lnTo>
                    <a:pt x="312" y="312"/>
                  </a:lnTo>
                  <a:lnTo>
                    <a:pt x="0" y="227"/>
                  </a:lnTo>
                  <a:lnTo>
                    <a:pt x="0" y="142"/>
                  </a:lnTo>
                  <a:lnTo>
                    <a:pt x="57" y="85"/>
                  </a:lnTo>
                  <a:lnTo>
                    <a:pt x="57" y="29"/>
                  </a:lnTo>
                  <a:lnTo>
                    <a:pt x="114" y="29"/>
                  </a:lnTo>
                  <a:lnTo>
                    <a:pt x="170" y="0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312" y="85"/>
                  </a:lnTo>
                  <a:lnTo>
                    <a:pt x="397" y="57"/>
                  </a:lnTo>
                  <a:lnTo>
                    <a:pt x="425" y="57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482" y="85"/>
                  </a:lnTo>
                  <a:lnTo>
                    <a:pt x="454" y="227"/>
                  </a:lnTo>
                  <a:lnTo>
                    <a:pt x="454" y="34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3" name="Freeform 23"/>
            <p:cNvSpPr>
              <a:spLocks/>
            </p:cNvSpPr>
            <p:nvPr/>
          </p:nvSpPr>
          <p:spPr bwMode="auto">
            <a:xfrm>
              <a:off x="1452" y="4838"/>
              <a:ext cx="425" cy="397"/>
            </a:xfrm>
            <a:custGeom>
              <a:avLst/>
              <a:gdLst>
                <a:gd name="T0" fmla="*/ 29 w 425"/>
                <a:gd name="T1" fmla="*/ 341 h 397"/>
                <a:gd name="T2" fmla="*/ 0 w 425"/>
                <a:gd name="T3" fmla="*/ 256 h 397"/>
                <a:gd name="T4" fmla="*/ 29 w 425"/>
                <a:gd name="T5" fmla="*/ 227 h 397"/>
                <a:gd name="T6" fmla="*/ 0 w 425"/>
                <a:gd name="T7" fmla="*/ 199 h 397"/>
                <a:gd name="T8" fmla="*/ 29 w 425"/>
                <a:gd name="T9" fmla="*/ 142 h 397"/>
                <a:gd name="T10" fmla="*/ 0 w 425"/>
                <a:gd name="T11" fmla="*/ 29 h 397"/>
                <a:gd name="T12" fmla="*/ 57 w 425"/>
                <a:gd name="T13" fmla="*/ 0 h 397"/>
                <a:gd name="T14" fmla="*/ 142 w 425"/>
                <a:gd name="T15" fmla="*/ 0 h 397"/>
                <a:gd name="T16" fmla="*/ 199 w 425"/>
                <a:gd name="T17" fmla="*/ 57 h 397"/>
                <a:gd name="T18" fmla="*/ 255 w 425"/>
                <a:gd name="T19" fmla="*/ 57 h 397"/>
                <a:gd name="T20" fmla="*/ 284 w 425"/>
                <a:gd name="T21" fmla="*/ 114 h 397"/>
                <a:gd name="T22" fmla="*/ 312 w 425"/>
                <a:gd name="T23" fmla="*/ 114 h 397"/>
                <a:gd name="T24" fmla="*/ 312 w 425"/>
                <a:gd name="T25" fmla="*/ 170 h 397"/>
                <a:gd name="T26" fmla="*/ 369 w 425"/>
                <a:gd name="T27" fmla="*/ 227 h 397"/>
                <a:gd name="T28" fmla="*/ 369 w 425"/>
                <a:gd name="T29" fmla="*/ 284 h 397"/>
                <a:gd name="T30" fmla="*/ 397 w 425"/>
                <a:gd name="T31" fmla="*/ 284 h 397"/>
                <a:gd name="T32" fmla="*/ 425 w 425"/>
                <a:gd name="T33" fmla="*/ 312 h 397"/>
                <a:gd name="T34" fmla="*/ 340 w 425"/>
                <a:gd name="T35" fmla="*/ 369 h 397"/>
                <a:gd name="T36" fmla="*/ 312 w 425"/>
                <a:gd name="T37" fmla="*/ 369 h 397"/>
                <a:gd name="T38" fmla="*/ 227 w 425"/>
                <a:gd name="T39" fmla="*/ 397 h 397"/>
                <a:gd name="T40" fmla="*/ 199 w 425"/>
                <a:gd name="T41" fmla="*/ 369 h 397"/>
                <a:gd name="T42" fmla="*/ 142 w 425"/>
                <a:gd name="T43" fmla="*/ 369 h 397"/>
                <a:gd name="T44" fmla="*/ 85 w 425"/>
                <a:gd name="T45" fmla="*/ 312 h 397"/>
                <a:gd name="T46" fmla="*/ 29 w 425"/>
                <a:gd name="T47" fmla="*/ 341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25" h="397">
                  <a:moveTo>
                    <a:pt x="29" y="341"/>
                  </a:moveTo>
                  <a:lnTo>
                    <a:pt x="0" y="256"/>
                  </a:lnTo>
                  <a:lnTo>
                    <a:pt x="29" y="227"/>
                  </a:lnTo>
                  <a:lnTo>
                    <a:pt x="0" y="199"/>
                  </a:lnTo>
                  <a:lnTo>
                    <a:pt x="29" y="142"/>
                  </a:lnTo>
                  <a:lnTo>
                    <a:pt x="0" y="29"/>
                  </a:lnTo>
                  <a:lnTo>
                    <a:pt x="57" y="0"/>
                  </a:lnTo>
                  <a:lnTo>
                    <a:pt x="142" y="0"/>
                  </a:lnTo>
                  <a:lnTo>
                    <a:pt x="199" y="57"/>
                  </a:lnTo>
                  <a:lnTo>
                    <a:pt x="255" y="57"/>
                  </a:lnTo>
                  <a:lnTo>
                    <a:pt x="284" y="114"/>
                  </a:lnTo>
                  <a:lnTo>
                    <a:pt x="312" y="114"/>
                  </a:lnTo>
                  <a:lnTo>
                    <a:pt x="312" y="170"/>
                  </a:lnTo>
                  <a:lnTo>
                    <a:pt x="369" y="227"/>
                  </a:lnTo>
                  <a:lnTo>
                    <a:pt x="369" y="284"/>
                  </a:lnTo>
                  <a:lnTo>
                    <a:pt x="397" y="284"/>
                  </a:lnTo>
                  <a:lnTo>
                    <a:pt x="425" y="312"/>
                  </a:lnTo>
                  <a:lnTo>
                    <a:pt x="340" y="369"/>
                  </a:lnTo>
                  <a:lnTo>
                    <a:pt x="312" y="369"/>
                  </a:lnTo>
                  <a:lnTo>
                    <a:pt x="227" y="397"/>
                  </a:lnTo>
                  <a:lnTo>
                    <a:pt x="199" y="369"/>
                  </a:lnTo>
                  <a:lnTo>
                    <a:pt x="142" y="369"/>
                  </a:lnTo>
                  <a:lnTo>
                    <a:pt x="85" y="312"/>
                  </a:lnTo>
                  <a:lnTo>
                    <a:pt x="29" y="34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4" name="Freeform 24"/>
            <p:cNvSpPr>
              <a:spLocks/>
            </p:cNvSpPr>
            <p:nvPr/>
          </p:nvSpPr>
          <p:spPr bwMode="auto">
            <a:xfrm>
              <a:off x="1594" y="4640"/>
              <a:ext cx="368" cy="510"/>
            </a:xfrm>
            <a:custGeom>
              <a:avLst/>
              <a:gdLst>
                <a:gd name="T0" fmla="*/ 283 w 368"/>
                <a:gd name="T1" fmla="*/ 510 h 510"/>
                <a:gd name="T2" fmla="*/ 255 w 368"/>
                <a:gd name="T3" fmla="*/ 482 h 510"/>
                <a:gd name="T4" fmla="*/ 227 w 368"/>
                <a:gd name="T5" fmla="*/ 482 h 510"/>
                <a:gd name="T6" fmla="*/ 227 w 368"/>
                <a:gd name="T7" fmla="*/ 425 h 510"/>
                <a:gd name="T8" fmla="*/ 170 w 368"/>
                <a:gd name="T9" fmla="*/ 368 h 510"/>
                <a:gd name="T10" fmla="*/ 170 w 368"/>
                <a:gd name="T11" fmla="*/ 340 h 510"/>
                <a:gd name="T12" fmla="*/ 170 w 368"/>
                <a:gd name="T13" fmla="*/ 312 h 510"/>
                <a:gd name="T14" fmla="*/ 142 w 368"/>
                <a:gd name="T15" fmla="*/ 312 h 510"/>
                <a:gd name="T16" fmla="*/ 113 w 368"/>
                <a:gd name="T17" fmla="*/ 255 h 510"/>
                <a:gd name="T18" fmla="*/ 57 w 368"/>
                <a:gd name="T19" fmla="*/ 255 h 510"/>
                <a:gd name="T20" fmla="*/ 0 w 368"/>
                <a:gd name="T21" fmla="*/ 198 h 510"/>
                <a:gd name="T22" fmla="*/ 28 w 368"/>
                <a:gd name="T23" fmla="*/ 85 h 510"/>
                <a:gd name="T24" fmla="*/ 28 w 368"/>
                <a:gd name="T25" fmla="*/ 0 h 510"/>
                <a:gd name="T26" fmla="*/ 113 w 368"/>
                <a:gd name="T27" fmla="*/ 28 h 510"/>
                <a:gd name="T28" fmla="*/ 142 w 368"/>
                <a:gd name="T29" fmla="*/ 85 h 510"/>
                <a:gd name="T30" fmla="*/ 198 w 368"/>
                <a:gd name="T31" fmla="*/ 85 h 510"/>
                <a:gd name="T32" fmla="*/ 283 w 368"/>
                <a:gd name="T33" fmla="*/ 142 h 510"/>
                <a:gd name="T34" fmla="*/ 312 w 368"/>
                <a:gd name="T35" fmla="*/ 198 h 510"/>
                <a:gd name="T36" fmla="*/ 368 w 368"/>
                <a:gd name="T37" fmla="*/ 198 h 510"/>
                <a:gd name="T38" fmla="*/ 368 w 368"/>
                <a:gd name="T39" fmla="*/ 283 h 510"/>
                <a:gd name="T40" fmla="*/ 312 w 368"/>
                <a:gd name="T41" fmla="*/ 340 h 510"/>
                <a:gd name="T42" fmla="*/ 312 w 368"/>
                <a:gd name="T43" fmla="*/ 425 h 510"/>
                <a:gd name="T44" fmla="*/ 283 w 368"/>
                <a:gd name="T45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8" h="510">
                  <a:moveTo>
                    <a:pt x="283" y="510"/>
                  </a:moveTo>
                  <a:lnTo>
                    <a:pt x="255" y="482"/>
                  </a:lnTo>
                  <a:lnTo>
                    <a:pt x="227" y="482"/>
                  </a:lnTo>
                  <a:lnTo>
                    <a:pt x="227" y="425"/>
                  </a:lnTo>
                  <a:lnTo>
                    <a:pt x="170" y="368"/>
                  </a:lnTo>
                  <a:lnTo>
                    <a:pt x="170" y="340"/>
                  </a:lnTo>
                  <a:lnTo>
                    <a:pt x="170" y="312"/>
                  </a:lnTo>
                  <a:lnTo>
                    <a:pt x="142" y="312"/>
                  </a:lnTo>
                  <a:lnTo>
                    <a:pt x="113" y="255"/>
                  </a:lnTo>
                  <a:lnTo>
                    <a:pt x="57" y="255"/>
                  </a:lnTo>
                  <a:lnTo>
                    <a:pt x="0" y="198"/>
                  </a:lnTo>
                  <a:lnTo>
                    <a:pt x="28" y="85"/>
                  </a:lnTo>
                  <a:lnTo>
                    <a:pt x="28" y="0"/>
                  </a:lnTo>
                  <a:lnTo>
                    <a:pt x="113" y="28"/>
                  </a:lnTo>
                  <a:lnTo>
                    <a:pt x="142" y="85"/>
                  </a:lnTo>
                  <a:lnTo>
                    <a:pt x="198" y="85"/>
                  </a:lnTo>
                  <a:lnTo>
                    <a:pt x="283" y="142"/>
                  </a:lnTo>
                  <a:lnTo>
                    <a:pt x="312" y="198"/>
                  </a:lnTo>
                  <a:lnTo>
                    <a:pt x="368" y="198"/>
                  </a:lnTo>
                  <a:lnTo>
                    <a:pt x="368" y="283"/>
                  </a:lnTo>
                  <a:lnTo>
                    <a:pt x="312" y="340"/>
                  </a:lnTo>
                  <a:lnTo>
                    <a:pt x="312" y="425"/>
                  </a:lnTo>
                  <a:lnTo>
                    <a:pt x="283" y="51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5" name="Freeform 25"/>
            <p:cNvSpPr>
              <a:spLocks/>
            </p:cNvSpPr>
            <p:nvPr/>
          </p:nvSpPr>
          <p:spPr bwMode="auto">
            <a:xfrm>
              <a:off x="1566" y="4300"/>
              <a:ext cx="425" cy="538"/>
            </a:xfrm>
            <a:custGeom>
              <a:avLst/>
              <a:gdLst>
                <a:gd name="T0" fmla="*/ 56 w 425"/>
                <a:gd name="T1" fmla="*/ 340 h 538"/>
                <a:gd name="T2" fmla="*/ 56 w 425"/>
                <a:gd name="T3" fmla="*/ 283 h 538"/>
                <a:gd name="T4" fmla="*/ 28 w 425"/>
                <a:gd name="T5" fmla="*/ 255 h 538"/>
                <a:gd name="T6" fmla="*/ 0 w 425"/>
                <a:gd name="T7" fmla="*/ 198 h 538"/>
                <a:gd name="T8" fmla="*/ 85 w 425"/>
                <a:gd name="T9" fmla="*/ 113 h 538"/>
                <a:gd name="T10" fmla="*/ 28 w 425"/>
                <a:gd name="T11" fmla="*/ 56 h 538"/>
                <a:gd name="T12" fmla="*/ 56 w 425"/>
                <a:gd name="T13" fmla="*/ 0 h 538"/>
                <a:gd name="T14" fmla="*/ 170 w 425"/>
                <a:gd name="T15" fmla="*/ 56 h 538"/>
                <a:gd name="T16" fmla="*/ 340 w 425"/>
                <a:gd name="T17" fmla="*/ 113 h 538"/>
                <a:gd name="T18" fmla="*/ 396 w 425"/>
                <a:gd name="T19" fmla="*/ 113 h 538"/>
                <a:gd name="T20" fmla="*/ 425 w 425"/>
                <a:gd name="T21" fmla="*/ 170 h 538"/>
                <a:gd name="T22" fmla="*/ 425 w 425"/>
                <a:gd name="T23" fmla="*/ 283 h 538"/>
                <a:gd name="T24" fmla="*/ 396 w 425"/>
                <a:gd name="T25" fmla="*/ 425 h 538"/>
                <a:gd name="T26" fmla="*/ 425 w 425"/>
                <a:gd name="T27" fmla="*/ 482 h 538"/>
                <a:gd name="T28" fmla="*/ 396 w 425"/>
                <a:gd name="T29" fmla="*/ 538 h 538"/>
                <a:gd name="T30" fmla="*/ 340 w 425"/>
                <a:gd name="T31" fmla="*/ 538 h 538"/>
                <a:gd name="T32" fmla="*/ 311 w 425"/>
                <a:gd name="T33" fmla="*/ 482 h 538"/>
                <a:gd name="T34" fmla="*/ 226 w 425"/>
                <a:gd name="T35" fmla="*/ 425 h 538"/>
                <a:gd name="T36" fmla="*/ 170 w 425"/>
                <a:gd name="T37" fmla="*/ 425 h 538"/>
                <a:gd name="T38" fmla="*/ 141 w 425"/>
                <a:gd name="T39" fmla="*/ 368 h 538"/>
                <a:gd name="T40" fmla="*/ 56 w 425"/>
                <a:gd name="T41" fmla="*/ 34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5" h="538">
                  <a:moveTo>
                    <a:pt x="56" y="340"/>
                  </a:moveTo>
                  <a:lnTo>
                    <a:pt x="56" y="283"/>
                  </a:lnTo>
                  <a:lnTo>
                    <a:pt x="28" y="255"/>
                  </a:lnTo>
                  <a:lnTo>
                    <a:pt x="0" y="198"/>
                  </a:lnTo>
                  <a:lnTo>
                    <a:pt x="85" y="113"/>
                  </a:lnTo>
                  <a:lnTo>
                    <a:pt x="28" y="56"/>
                  </a:lnTo>
                  <a:lnTo>
                    <a:pt x="56" y="0"/>
                  </a:lnTo>
                  <a:lnTo>
                    <a:pt x="170" y="56"/>
                  </a:lnTo>
                  <a:lnTo>
                    <a:pt x="340" y="113"/>
                  </a:lnTo>
                  <a:lnTo>
                    <a:pt x="396" y="113"/>
                  </a:lnTo>
                  <a:lnTo>
                    <a:pt x="425" y="170"/>
                  </a:lnTo>
                  <a:lnTo>
                    <a:pt x="425" y="283"/>
                  </a:lnTo>
                  <a:lnTo>
                    <a:pt x="396" y="425"/>
                  </a:lnTo>
                  <a:lnTo>
                    <a:pt x="425" y="482"/>
                  </a:lnTo>
                  <a:lnTo>
                    <a:pt x="396" y="538"/>
                  </a:lnTo>
                  <a:lnTo>
                    <a:pt x="340" y="538"/>
                  </a:lnTo>
                  <a:lnTo>
                    <a:pt x="311" y="482"/>
                  </a:lnTo>
                  <a:lnTo>
                    <a:pt x="226" y="425"/>
                  </a:lnTo>
                  <a:lnTo>
                    <a:pt x="170" y="425"/>
                  </a:lnTo>
                  <a:lnTo>
                    <a:pt x="141" y="368"/>
                  </a:lnTo>
                  <a:lnTo>
                    <a:pt x="56" y="34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6" name="Freeform 27"/>
            <p:cNvSpPr>
              <a:spLocks/>
            </p:cNvSpPr>
            <p:nvPr/>
          </p:nvSpPr>
          <p:spPr bwMode="auto">
            <a:xfrm>
              <a:off x="942" y="4782"/>
              <a:ext cx="567" cy="595"/>
            </a:xfrm>
            <a:custGeom>
              <a:avLst/>
              <a:gdLst>
                <a:gd name="T0" fmla="*/ 425 w 567"/>
                <a:gd name="T1" fmla="*/ 595 h 595"/>
                <a:gd name="T2" fmla="*/ 425 w 567"/>
                <a:gd name="T3" fmla="*/ 510 h 595"/>
                <a:gd name="T4" fmla="*/ 482 w 567"/>
                <a:gd name="T5" fmla="*/ 453 h 595"/>
                <a:gd name="T6" fmla="*/ 482 w 567"/>
                <a:gd name="T7" fmla="*/ 397 h 595"/>
                <a:gd name="T8" fmla="*/ 539 w 567"/>
                <a:gd name="T9" fmla="*/ 397 h 595"/>
                <a:gd name="T10" fmla="*/ 510 w 567"/>
                <a:gd name="T11" fmla="*/ 312 h 595"/>
                <a:gd name="T12" fmla="*/ 539 w 567"/>
                <a:gd name="T13" fmla="*/ 283 h 595"/>
                <a:gd name="T14" fmla="*/ 510 w 567"/>
                <a:gd name="T15" fmla="*/ 255 h 595"/>
                <a:gd name="T16" fmla="*/ 539 w 567"/>
                <a:gd name="T17" fmla="*/ 198 h 595"/>
                <a:gd name="T18" fmla="*/ 510 w 567"/>
                <a:gd name="T19" fmla="*/ 85 h 595"/>
                <a:gd name="T20" fmla="*/ 567 w 567"/>
                <a:gd name="T21" fmla="*/ 56 h 595"/>
                <a:gd name="T22" fmla="*/ 510 w 567"/>
                <a:gd name="T23" fmla="*/ 0 h 595"/>
                <a:gd name="T24" fmla="*/ 453 w 567"/>
                <a:gd name="T25" fmla="*/ 0 h 595"/>
                <a:gd name="T26" fmla="*/ 397 w 567"/>
                <a:gd name="T27" fmla="*/ 0 h 595"/>
                <a:gd name="T28" fmla="*/ 368 w 567"/>
                <a:gd name="T29" fmla="*/ 28 h 595"/>
                <a:gd name="T30" fmla="*/ 283 w 567"/>
                <a:gd name="T31" fmla="*/ 0 h 595"/>
                <a:gd name="T32" fmla="*/ 198 w 567"/>
                <a:gd name="T33" fmla="*/ 0 h 595"/>
                <a:gd name="T34" fmla="*/ 198 w 567"/>
                <a:gd name="T35" fmla="*/ 28 h 595"/>
                <a:gd name="T36" fmla="*/ 142 w 567"/>
                <a:gd name="T37" fmla="*/ 28 h 595"/>
                <a:gd name="T38" fmla="*/ 142 w 567"/>
                <a:gd name="T39" fmla="*/ 56 h 595"/>
                <a:gd name="T40" fmla="*/ 198 w 567"/>
                <a:gd name="T41" fmla="*/ 56 h 595"/>
                <a:gd name="T42" fmla="*/ 170 w 567"/>
                <a:gd name="T43" fmla="*/ 85 h 595"/>
                <a:gd name="T44" fmla="*/ 113 w 567"/>
                <a:gd name="T45" fmla="*/ 56 h 595"/>
                <a:gd name="T46" fmla="*/ 113 w 567"/>
                <a:gd name="T47" fmla="*/ 141 h 595"/>
                <a:gd name="T48" fmla="*/ 57 w 567"/>
                <a:gd name="T49" fmla="*/ 170 h 595"/>
                <a:gd name="T50" fmla="*/ 0 w 567"/>
                <a:gd name="T51" fmla="*/ 255 h 595"/>
                <a:gd name="T52" fmla="*/ 0 w 567"/>
                <a:gd name="T53" fmla="*/ 368 h 595"/>
                <a:gd name="T54" fmla="*/ 85 w 567"/>
                <a:gd name="T55" fmla="*/ 340 h 595"/>
                <a:gd name="T56" fmla="*/ 85 w 567"/>
                <a:gd name="T57" fmla="*/ 283 h 595"/>
                <a:gd name="T58" fmla="*/ 142 w 567"/>
                <a:gd name="T59" fmla="*/ 226 h 595"/>
                <a:gd name="T60" fmla="*/ 170 w 567"/>
                <a:gd name="T61" fmla="*/ 226 h 595"/>
                <a:gd name="T62" fmla="*/ 198 w 567"/>
                <a:gd name="T63" fmla="*/ 141 h 595"/>
                <a:gd name="T64" fmla="*/ 283 w 567"/>
                <a:gd name="T65" fmla="*/ 113 h 595"/>
                <a:gd name="T66" fmla="*/ 227 w 567"/>
                <a:gd name="T67" fmla="*/ 198 h 595"/>
                <a:gd name="T68" fmla="*/ 255 w 567"/>
                <a:gd name="T69" fmla="*/ 226 h 595"/>
                <a:gd name="T70" fmla="*/ 170 w 567"/>
                <a:gd name="T71" fmla="*/ 283 h 595"/>
                <a:gd name="T72" fmla="*/ 142 w 567"/>
                <a:gd name="T73" fmla="*/ 340 h 595"/>
                <a:gd name="T74" fmla="*/ 142 w 567"/>
                <a:gd name="T75" fmla="*/ 397 h 595"/>
                <a:gd name="T76" fmla="*/ 57 w 567"/>
                <a:gd name="T77" fmla="*/ 425 h 595"/>
                <a:gd name="T78" fmla="*/ 28 w 567"/>
                <a:gd name="T79" fmla="*/ 453 h 595"/>
                <a:gd name="T80" fmla="*/ 85 w 567"/>
                <a:gd name="T81" fmla="*/ 482 h 595"/>
                <a:gd name="T82" fmla="*/ 142 w 567"/>
                <a:gd name="T83" fmla="*/ 425 h 595"/>
                <a:gd name="T84" fmla="*/ 170 w 567"/>
                <a:gd name="T85" fmla="*/ 453 h 595"/>
                <a:gd name="T86" fmla="*/ 113 w 567"/>
                <a:gd name="T87" fmla="*/ 482 h 595"/>
                <a:gd name="T88" fmla="*/ 85 w 567"/>
                <a:gd name="T89" fmla="*/ 538 h 595"/>
                <a:gd name="T90" fmla="*/ 113 w 567"/>
                <a:gd name="T91" fmla="*/ 567 h 595"/>
                <a:gd name="T92" fmla="*/ 255 w 567"/>
                <a:gd name="T93" fmla="*/ 567 h 595"/>
                <a:gd name="T94" fmla="*/ 425 w 567"/>
                <a:gd name="T95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67" h="595">
                  <a:moveTo>
                    <a:pt x="425" y="595"/>
                  </a:moveTo>
                  <a:lnTo>
                    <a:pt x="425" y="510"/>
                  </a:lnTo>
                  <a:lnTo>
                    <a:pt x="482" y="453"/>
                  </a:lnTo>
                  <a:lnTo>
                    <a:pt x="482" y="397"/>
                  </a:lnTo>
                  <a:lnTo>
                    <a:pt x="539" y="397"/>
                  </a:lnTo>
                  <a:lnTo>
                    <a:pt x="510" y="312"/>
                  </a:lnTo>
                  <a:lnTo>
                    <a:pt x="539" y="283"/>
                  </a:lnTo>
                  <a:lnTo>
                    <a:pt x="510" y="255"/>
                  </a:lnTo>
                  <a:lnTo>
                    <a:pt x="539" y="198"/>
                  </a:lnTo>
                  <a:lnTo>
                    <a:pt x="510" y="85"/>
                  </a:lnTo>
                  <a:lnTo>
                    <a:pt x="567" y="56"/>
                  </a:lnTo>
                  <a:lnTo>
                    <a:pt x="510" y="0"/>
                  </a:lnTo>
                  <a:lnTo>
                    <a:pt x="453" y="0"/>
                  </a:lnTo>
                  <a:lnTo>
                    <a:pt x="397" y="0"/>
                  </a:lnTo>
                  <a:lnTo>
                    <a:pt x="368" y="28"/>
                  </a:lnTo>
                  <a:lnTo>
                    <a:pt x="283" y="0"/>
                  </a:lnTo>
                  <a:lnTo>
                    <a:pt x="198" y="0"/>
                  </a:lnTo>
                  <a:lnTo>
                    <a:pt x="198" y="28"/>
                  </a:lnTo>
                  <a:lnTo>
                    <a:pt x="142" y="28"/>
                  </a:lnTo>
                  <a:lnTo>
                    <a:pt x="142" y="56"/>
                  </a:lnTo>
                  <a:lnTo>
                    <a:pt x="198" y="56"/>
                  </a:lnTo>
                  <a:lnTo>
                    <a:pt x="170" y="85"/>
                  </a:lnTo>
                  <a:lnTo>
                    <a:pt x="113" y="56"/>
                  </a:lnTo>
                  <a:lnTo>
                    <a:pt x="113" y="141"/>
                  </a:lnTo>
                  <a:lnTo>
                    <a:pt x="57" y="170"/>
                  </a:lnTo>
                  <a:lnTo>
                    <a:pt x="0" y="255"/>
                  </a:lnTo>
                  <a:lnTo>
                    <a:pt x="0" y="368"/>
                  </a:lnTo>
                  <a:lnTo>
                    <a:pt x="85" y="340"/>
                  </a:lnTo>
                  <a:lnTo>
                    <a:pt x="85" y="283"/>
                  </a:lnTo>
                  <a:lnTo>
                    <a:pt x="142" y="226"/>
                  </a:lnTo>
                  <a:lnTo>
                    <a:pt x="170" y="226"/>
                  </a:lnTo>
                  <a:lnTo>
                    <a:pt x="198" y="141"/>
                  </a:lnTo>
                  <a:lnTo>
                    <a:pt x="283" y="113"/>
                  </a:lnTo>
                  <a:lnTo>
                    <a:pt x="227" y="198"/>
                  </a:lnTo>
                  <a:lnTo>
                    <a:pt x="255" y="226"/>
                  </a:lnTo>
                  <a:lnTo>
                    <a:pt x="170" y="283"/>
                  </a:lnTo>
                  <a:lnTo>
                    <a:pt x="142" y="340"/>
                  </a:lnTo>
                  <a:lnTo>
                    <a:pt x="142" y="397"/>
                  </a:lnTo>
                  <a:lnTo>
                    <a:pt x="57" y="425"/>
                  </a:lnTo>
                  <a:lnTo>
                    <a:pt x="28" y="453"/>
                  </a:lnTo>
                  <a:lnTo>
                    <a:pt x="85" y="482"/>
                  </a:lnTo>
                  <a:lnTo>
                    <a:pt x="142" y="425"/>
                  </a:lnTo>
                  <a:lnTo>
                    <a:pt x="170" y="453"/>
                  </a:lnTo>
                  <a:lnTo>
                    <a:pt x="113" y="482"/>
                  </a:lnTo>
                  <a:lnTo>
                    <a:pt x="85" y="538"/>
                  </a:lnTo>
                  <a:lnTo>
                    <a:pt x="113" y="567"/>
                  </a:lnTo>
                  <a:lnTo>
                    <a:pt x="255" y="567"/>
                  </a:lnTo>
                  <a:lnTo>
                    <a:pt x="425" y="59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7" name="Freeform 28"/>
            <p:cNvSpPr>
              <a:spLocks/>
            </p:cNvSpPr>
            <p:nvPr/>
          </p:nvSpPr>
          <p:spPr bwMode="auto">
            <a:xfrm>
              <a:off x="517" y="3818"/>
              <a:ext cx="1134" cy="1077"/>
            </a:xfrm>
            <a:custGeom>
              <a:avLst/>
              <a:gdLst>
                <a:gd name="T0" fmla="*/ 907 w 1134"/>
                <a:gd name="T1" fmla="*/ 0 h 1077"/>
                <a:gd name="T2" fmla="*/ 822 w 1134"/>
                <a:gd name="T3" fmla="*/ 113 h 1077"/>
                <a:gd name="T4" fmla="*/ 765 w 1134"/>
                <a:gd name="T5" fmla="*/ 85 h 1077"/>
                <a:gd name="T6" fmla="*/ 708 w 1134"/>
                <a:gd name="T7" fmla="*/ 142 h 1077"/>
                <a:gd name="T8" fmla="*/ 708 w 1134"/>
                <a:gd name="T9" fmla="*/ 198 h 1077"/>
                <a:gd name="T10" fmla="*/ 680 w 1134"/>
                <a:gd name="T11" fmla="*/ 312 h 1077"/>
                <a:gd name="T12" fmla="*/ 652 w 1134"/>
                <a:gd name="T13" fmla="*/ 312 h 1077"/>
                <a:gd name="T14" fmla="*/ 652 w 1134"/>
                <a:gd name="T15" fmla="*/ 397 h 1077"/>
                <a:gd name="T16" fmla="*/ 567 w 1134"/>
                <a:gd name="T17" fmla="*/ 453 h 1077"/>
                <a:gd name="T18" fmla="*/ 453 w 1134"/>
                <a:gd name="T19" fmla="*/ 482 h 1077"/>
                <a:gd name="T20" fmla="*/ 453 w 1134"/>
                <a:gd name="T21" fmla="*/ 538 h 1077"/>
                <a:gd name="T22" fmla="*/ 425 w 1134"/>
                <a:gd name="T23" fmla="*/ 595 h 1077"/>
                <a:gd name="T24" fmla="*/ 283 w 1134"/>
                <a:gd name="T25" fmla="*/ 595 h 1077"/>
                <a:gd name="T26" fmla="*/ 226 w 1134"/>
                <a:gd name="T27" fmla="*/ 652 h 1077"/>
                <a:gd name="T28" fmla="*/ 198 w 1134"/>
                <a:gd name="T29" fmla="*/ 623 h 1077"/>
                <a:gd name="T30" fmla="*/ 141 w 1134"/>
                <a:gd name="T31" fmla="*/ 680 h 1077"/>
                <a:gd name="T32" fmla="*/ 56 w 1134"/>
                <a:gd name="T33" fmla="*/ 680 h 1077"/>
                <a:gd name="T34" fmla="*/ 28 w 1134"/>
                <a:gd name="T35" fmla="*/ 709 h 1077"/>
                <a:gd name="T36" fmla="*/ 56 w 1134"/>
                <a:gd name="T37" fmla="*/ 737 h 1077"/>
                <a:gd name="T38" fmla="*/ 28 w 1134"/>
                <a:gd name="T39" fmla="*/ 765 h 1077"/>
                <a:gd name="T40" fmla="*/ 0 w 1134"/>
                <a:gd name="T41" fmla="*/ 822 h 1077"/>
                <a:gd name="T42" fmla="*/ 28 w 1134"/>
                <a:gd name="T43" fmla="*/ 879 h 1077"/>
                <a:gd name="T44" fmla="*/ 0 w 1134"/>
                <a:gd name="T45" fmla="*/ 907 h 1077"/>
                <a:gd name="T46" fmla="*/ 28 w 1134"/>
                <a:gd name="T47" fmla="*/ 935 h 1077"/>
                <a:gd name="T48" fmla="*/ 85 w 1134"/>
                <a:gd name="T49" fmla="*/ 992 h 1077"/>
                <a:gd name="T50" fmla="*/ 170 w 1134"/>
                <a:gd name="T51" fmla="*/ 1020 h 1077"/>
                <a:gd name="T52" fmla="*/ 255 w 1134"/>
                <a:gd name="T53" fmla="*/ 992 h 1077"/>
                <a:gd name="T54" fmla="*/ 283 w 1134"/>
                <a:gd name="T55" fmla="*/ 1049 h 1077"/>
                <a:gd name="T56" fmla="*/ 311 w 1134"/>
                <a:gd name="T57" fmla="*/ 1077 h 1077"/>
                <a:gd name="T58" fmla="*/ 368 w 1134"/>
                <a:gd name="T59" fmla="*/ 1020 h 1077"/>
                <a:gd name="T60" fmla="*/ 368 w 1134"/>
                <a:gd name="T61" fmla="*/ 964 h 1077"/>
                <a:gd name="T62" fmla="*/ 425 w 1134"/>
                <a:gd name="T63" fmla="*/ 964 h 1077"/>
                <a:gd name="T64" fmla="*/ 482 w 1134"/>
                <a:gd name="T65" fmla="*/ 935 h 1077"/>
                <a:gd name="T66" fmla="*/ 538 w 1134"/>
                <a:gd name="T67" fmla="*/ 964 h 1077"/>
                <a:gd name="T68" fmla="*/ 595 w 1134"/>
                <a:gd name="T69" fmla="*/ 850 h 1077"/>
                <a:gd name="T70" fmla="*/ 708 w 1134"/>
                <a:gd name="T71" fmla="*/ 907 h 1077"/>
                <a:gd name="T72" fmla="*/ 623 w 1134"/>
                <a:gd name="T73" fmla="*/ 964 h 1077"/>
                <a:gd name="T74" fmla="*/ 708 w 1134"/>
                <a:gd name="T75" fmla="*/ 964 h 1077"/>
                <a:gd name="T76" fmla="*/ 793 w 1134"/>
                <a:gd name="T77" fmla="*/ 992 h 1077"/>
                <a:gd name="T78" fmla="*/ 822 w 1134"/>
                <a:gd name="T79" fmla="*/ 964 h 1077"/>
                <a:gd name="T80" fmla="*/ 935 w 1134"/>
                <a:gd name="T81" fmla="*/ 964 h 1077"/>
                <a:gd name="T82" fmla="*/ 992 w 1134"/>
                <a:gd name="T83" fmla="*/ 1020 h 1077"/>
                <a:gd name="T84" fmla="*/ 1077 w 1134"/>
                <a:gd name="T85" fmla="*/ 1020 h 1077"/>
                <a:gd name="T86" fmla="*/ 1105 w 1134"/>
                <a:gd name="T87" fmla="*/ 907 h 1077"/>
                <a:gd name="T88" fmla="*/ 1105 w 1134"/>
                <a:gd name="T89" fmla="*/ 822 h 1077"/>
                <a:gd name="T90" fmla="*/ 1105 w 1134"/>
                <a:gd name="T91" fmla="*/ 765 h 1077"/>
                <a:gd name="T92" fmla="*/ 1077 w 1134"/>
                <a:gd name="T93" fmla="*/ 737 h 1077"/>
                <a:gd name="T94" fmla="*/ 1049 w 1134"/>
                <a:gd name="T95" fmla="*/ 680 h 1077"/>
                <a:gd name="T96" fmla="*/ 1134 w 1134"/>
                <a:gd name="T97" fmla="*/ 595 h 1077"/>
                <a:gd name="T98" fmla="*/ 1077 w 1134"/>
                <a:gd name="T99" fmla="*/ 538 h 1077"/>
                <a:gd name="T100" fmla="*/ 1105 w 1134"/>
                <a:gd name="T101" fmla="*/ 482 h 1077"/>
                <a:gd name="T102" fmla="*/ 1077 w 1134"/>
                <a:gd name="T103" fmla="*/ 425 h 1077"/>
                <a:gd name="T104" fmla="*/ 1020 w 1134"/>
                <a:gd name="T105" fmla="*/ 368 h 1077"/>
                <a:gd name="T106" fmla="*/ 992 w 1134"/>
                <a:gd name="T107" fmla="*/ 255 h 1077"/>
                <a:gd name="T108" fmla="*/ 935 w 1134"/>
                <a:gd name="T109" fmla="*/ 227 h 1077"/>
                <a:gd name="T110" fmla="*/ 907 w 1134"/>
                <a:gd name="T111" fmla="*/ 113 h 1077"/>
                <a:gd name="T112" fmla="*/ 907 w 1134"/>
                <a:gd name="T113" fmla="*/ 0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34" h="1077">
                  <a:moveTo>
                    <a:pt x="907" y="0"/>
                  </a:moveTo>
                  <a:lnTo>
                    <a:pt x="822" y="113"/>
                  </a:lnTo>
                  <a:lnTo>
                    <a:pt x="765" y="85"/>
                  </a:lnTo>
                  <a:lnTo>
                    <a:pt x="708" y="142"/>
                  </a:lnTo>
                  <a:lnTo>
                    <a:pt x="708" y="198"/>
                  </a:lnTo>
                  <a:lnTo>
                    <a:pt x="680" y="312"/>
                  </a:lnTo>
                  <a:lnTo>
                    <a:pt x="652" y="312"/>
                  </a:lnTo>
                  <a:lnTo>
                    <a:pt x="652" y="397"/>
                  </a:lnTo>
                  <a:lnTo>
                    <a:pt x="567" y="453"/>
                  </a:lnTo>
                  <a:lnTo>
                    <a:pt x="453" y="482"/>
                  </a:lnTo>
                  <a:lnTo>
                    <a:pt x="453" y="538"/>
                  </a:lnTo>
                  <a:lnTo>
                    <a:pt x="425" y="595"/>
                  </a:lnTo>
                  <a:lnTo>
                    <a:pt x="283" y="595"/>
                  </a:lnTo>
                  <a:lnTo>
                    <a:pt x="226" y="652"/>
                  </a:lnTo>
                  <a:lnTo>
                    <a:pt x="198" y="623"/>
                  </a:lnTo>
                  <a:lnTo>
                    <a:pt x="141" y="680"/>
                  </a:lnTo>
                  <a:lnTo>
                    <a:pt x="56" y="680"/>
                  </a:lnTo>
                  <a:lnTo>
                    <a:pt x="28" y="709"/>
                  </a:lnTo>
                  <a:lnTo>
                    <a:pt x="56" y="737"/>
                  </a:lnTo>
                  <a:lnTo>
                    <a:pt x="28" y="765"/>
                  </a:lnTo>
                  <a:lnTo>
                    <a:pt x="0" y="822"/>
                  </a:lnTo>
                  <a:lnTo>
                    <a:pt x="28" y="879"/>
                  </a:lnTo>
                  <a:lnTo>
                    <a:pt x="0" y="907"/>
                  </a:lnTo>
                  <a:lnTo>
                    <a:pt x="28" y="935"/>
                  </a:lnTo>
                  <a:lnTo>
                    <a:pt x="85" y="992"/>
                  </a:lnTo>
                  <a:lnTo>
                    <a:pt x="170" y="1020"/>
                  </a:lnTo>
                  <a:lnTo>
                    <a:pt x="255" y="992"/>
                  </a:lnTo>
                  <a:lnTo>
                    <a:pt x="283" y="1049"/>
                  </a:lnTo>
                  <a:lnTo>
                    <a:pt x="311" y="1077"/>
                  </a:lnTo>
                  <a:lnTo>
                    <a:pt x="368" y="1020"/>
                  </a:lnTo>
                  <a:lnTo>
                    <a:pt x="368" y="964"/>
                  </a:lnTo>
                  <a:lnTo>
                    <a:pt x="425" y="964"/>
                  </a:lnTo>
                  <a:lnTo>
                    <a:pt x="482" y="935"/>
                  </a:lnTo>
                  <a:lnTo>
                    <a:pt x="538" y="964"/>
                  </a:lnTo>
                  <a:lnTo>
                    <a:pt x="595" y="850"/>
                  </a:lnTo>
                  <a:lnTo>
                    <a:pt x="708" y="907"/>
                  </a:lnTo>
                  <a:lnTo>
                    <a:pt x="623" y="964"/>
                  </a:lnTo>
                  <a:lnTo>
                    <a:pt x="708" y="964"/>
                  </a:lnTo>
                  <a:lnTo>
                    <a:pt x="793" y="992"/>
                  </a:lnTo>
                  <a:lnTo>
                    <a:pt x="822" y="964"/>
                  </a:lnTo>
                  <a:lnTo>
                    <a:pt x="935" y="964"/>
                  </a:lnTo>
                  <a:lnTo>
                    <a:pt x="992" y="1020"/>
                  </a:lnTo>
                  <a:lnTo>
                    <a:pt x="1077" y="1020"/>
                  </a:lnTo>
                  <a:lnTo>
                    <a:pt x="1105" y="907"/>
                  </a:lnTo>
                  <a:lnTo>
                    <a:pt x="1105" y="822"/>
                  </a:lnTo>
                  <a:lnTo>
                    <a:pt x="1105" y="765"/>
                  </a:lnTo>
                  <a:lnTo>
                    <a:pt x="1077" y="737"/>
                  </a:lnTo>
                  <a:lnTo>
                    <a:pt x="1049" y="680"/>
                  </a:lnTo>
                  <a:lnTo>
                    <a:pt x="1134" y="595"/>
                  </a:lnTo>
                  <a:lnTo>
                    <a:pt x="1077" y="538"/>
                  </a:lnTo>
                  <a:lnTo>
                    <a:pt x="1105" y="482"/>
                  </a:lnTo>
                  <a:lnTo>
                    <a:pt x="1077" y="425"/>
                  </a:lnTo>
                  <a:lnTo>
                    <a:pt x="1020" y="368"/>
                  </a:lnTo>
                  <a:lnTo>
                    <a:pt x="992" y="255"/>
                  </a:lnTo>
                  <a:lnTo>
                    <a:pt x="935" y="227"/>
                  </a:lnTo>
                  <a:lnTo>
                    <a:pt x="907" y="113"/>
                  </a:lnTo>
                  <a:lnTo>
                    <a:pt x="907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8" name="Freeform 29"/>
            <p:cNvSpPr>
              <a:spLocks/>
            </p:cNvSpPr>
            <p:nvPr/>
          </p:nvSpPr>
          <p:spPr bwMode="auto">
            <a:xfrm>
              <a:off x="1424" y="2003"/>
              <a:ext cx="1559" cy="2410"/>
            </a:xfrm>
            <a:custGeom>
              <a:avLst/>
              <a:gdLst>
                <a:gd name="T0" fmla="*/ 0 w 1559"/>
                <a:gd name="T1" fmla="*/ 1928 h 2410"/>
                <a:gd name="T2" fmla="*/ 85 w 1559"/>
                <a:gd name="T3" fmla="*/ 2070 h 2410"/>
                <a:gd name="T4" fmla="*/ 170 w 1559"/>
                <a:gd name="T5" fmla="*/ 2240 h 2410"/>
                <a:gd name="T6" fmla="*/ 312 w 1559"/>
                <a:gd name="T7" fmla="*/ 2353 h 2410"/>
                <a:gd name="T8" fmla="*/ 538 w 1559"/>
                <a:gd name="T9" fmla="*/ 2410 h 2410"/>
                <a:gd name="T10" fmla="*/ 624 w 1559"/>
                <a:gd name="T11" fmla="*/ 2353 h 2410"/>
                <a:gd name="T12" fmla="*/ 680 w 1559"/>
                <a:gd name="T13" fmla="*/ 2325 h 2410"/>
                <a:gd name="T14" fmla="*/ 709 w 1559"/>
                <a:gd name="T15" fmla="*/ 2268 h 2410"/>
                <a:gd name="T16" fmla="*/ 907 w 1559"/>
                <a:gd name="T17" fmla="*/ 2212 h 2410"/>
                <a:gd name="T18" fmla="*/ 992 w 1559"/>
                <a:gd name="T19" fmla="*/ 2183 h 2410"/>
                <a:gd name="T20" fmla="*/ 879 w 1559"/>
                <a:gd name="T21" fmla="*/ 2042 h 2410"/>
                <a:gd name="T22" fmla="*/ 964 w 1559"/>
                <a:gd name="T23" fmla="*/ 2013 h 2410"/>
                <a:gd name="T24" fmla="*/ 1162 w 1559"/>
                <a:gd name="T25" fmla="*/ 1900 h 2410"/>
                <a:gd name="T26" fmla="*/ 1191 w 1559"/>
                <a:gd name="T27" fmla="*/ 1843 h 2410"/>
                <a:gd name="T28" fmla="*/ 1247 w 1559"/>
                <a:gd name="T29" fmla="*/ 1815 h 2410"/>
                <a:gd name="T30" fmla="*/ 1332 w 1559"/>
                <a:gd name="T31" fmla="*/ 1815 h 2410"/>
                <a:gd name="T32" fmla="*/ 1361 w 1559"/>
                <a:gd name="T33" fmla="*/ 1758 h 2410"/>
                <a:gd name="T34" fmla="*/ 1446 w 1559"/>
                <a:gd name="T35" fmla="*/ 1673 h 2410"/>
                <a:gd name="T36" fmla="*/ 1446 w 1559"/>
                <a:gd name="T37" fmla="*/ 1560 h 2410"/>
                <a:gd name="T38" fmla="*/ 1531 w 1559"/>
                <a:gd name="T39" fmla="*/ 1418 h 2410"/>
                <a:gd name="T40" fmla="*/ 1474 w 1559"/>
                <a:gd name="T41" fmla="*/ 1304 h 2410"/>
                <a:gd name="T42" fmla="*/ 1502 w 1559"/>
                <a:gd name="T43" fmla="*/ 1248 h 2410"/>
                <a:gd name="T44" fmla="*/ 1559 w 1559"/>
                <a:gd name="T45" fmla="*/ 1078 h 2410"/>
                <a:gd name="T46" fmla="*/ 1361 w 1559"/>
                <a:gd name="T47" fmla="*/ 964 h 2410"/>
                <a:gd name="T48" fmla="*/ 1304 w 1559"/>
                <a:gd name="T49" fmla="*/ 851 h 2410"/>
                <a:gd name="T50" fmla="*/ 1417 w 1559"/>
                <a:gd name="T51" fmla="*/ 596 h 2410"/>
                <a:gd name="T52" fmla="*/ 1474 w 1559"/>
                <a:gd name="T53" fmla="*/ 426 h 2410"/>
                <a:gd name="T54" fmla="*/ 1389 w 1559"/>
                <a:gd name="T55" fmla="*/ 312 h 2410"/>
                <a:gd name="T56" fmla="*/ 1304 w 1559"/>
                <a:gd name="T57" fmla="*/ 256 h 2410"/>
                <a:gd name="T58" fmla="*/ 1389 w 1559"/>
                <a:gd name="T59" fmla="*/ 171 h 2410"/>
                <a:gd name="T60" fmla="*/ 1417 w 1559"/>
                <a:gd name="T61" fmla="*/ 29 h 2410"/>
                <a:gd name="T62" fmla="*/ 1276 w 1559"/>
                <a:gd name="T63" fmla="*/ 29 h 2410"/>
                <a:gd name="T64" fmla="*/ 1191 w 1559"/>
                <a:gd name="T65" fmla="*/ 85 h 2410"/>
                <a:gd name="T66" fmla="*/ 1105 w 1559"/>
                <a:gd name="T67" fmla="*/ 114 h 2410"/>
                <a:gd name="T68" fmla="*/ 1020 w 1559"/>
                <a:gd name="T69" fmla="*/ 171 h 2410"/>
                <a:gd name="T70" fmla="*/ 907 w 1559"/>
                <a:gd name="T71" fmla="*/ 284 h 2410"/>
                <a:gd name="T72" fmla="*/ 794 w 1559"/>
                <a:gd name="T73" fmla="*/ 341 h 2410"/>
                <a:gd name="T74" fmla="*/ 765 w 1559"/>
                <a:gd name="T75" fmla="*/ 482 h 2410"/>
                <a:gd name="T76" fmla="*/ 652 w 1559"/>
                <a:gd name="T77" fmla="*/ 454 h 2410"/>
                <a:gd name="T78" fmla="*/ 538 w 1559"/>
                <a:gd name="T79" fmla="*/ 567 h 2410"/>
                <a:gd name="T80" fmla="*/ 453 w 1559"/>
                <a:gd name="T81" fmla="*/ 652 h 2410"/>
                <a:gd name="T82" fmla="*/ 538 w 1559"/>
                <a:gd name="T83" fmla="*/ 709 h 2410"/>
                <a:gd name="T84" fmla="*/ 538 w 1559"/>
                <a:gd name="T85" fmla="*/ 794 h 2410"/>
                <a:gd name="T86" fmla="*/ 538 w 1559"/>
                <a:gd name="T87" fmla="*/ 851 h 2410"/>
                <a:gd name="T88" fmla="*/ 482 w 1559"/>
                <a:gd name="T89" fmla="*/ 851 h 2410"/>
                <a:gd name="T90" fmla="*/ 482 w 1559"/>
                <a:gd name="T91" fmla="*/ 936 h 2410"/>
                <a:gd name="T92" fmla="*/ 397 w 1559"/>
                <a:gd name="T93" fmla="*/ 936 h 2410"/>
                <a:gd name="T94" fmla="*/ 453 w 1559"/>
                <a:gd name="T95" fmla="*/ 1049 h 2410"/>
                <a:gd name="T96" fmla="*/ 368 w 1559"/>
                <a:gd name="T97" fmla="*/ 1106 h 2410"/>
                <a:gd name="T98" fmla="*/ 340 w 1559"/>
                <a:gd name="T99" fmla="*/ 1219 h 2410"/>
                <a:gd name="T100" fmla="*/ 227 w 1559"/>
                <a:gd name="T101" fmla="*/ 1304 h 2410"/>
                <a:gd name="T102" fmla="*/ 85 w 1559"/>
                <a:gd name="T103" fmla="*/ 1446 h 2410"/>
                <a:gd name="T104" fmla="*/ 57 w 1559"/>
                <a:gd name="T105" fmla="*/ 1645 h 2410"/>
                <a:gd name="T106" fmla="*/ 28 w 1559"/>
                <a:gd name="T107" fmla="*/ 1786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59" h="2410">
                  <a:moveTo>
                    <a:pt x="0" y="1815"/>
                  </a:moveTo>
                  <a:lnTo>
                    <a:pt x="0" y="1928"/>
                  </a:lnTo>
                  <a:lnTo>
                    <a:pt x="28" y="2042"/>
                  </a:lnTo>
                  <a:lnTo>
                    <a:pt x="85" y="2070"/>
                  </a:lnTo>
                  <a:lnTo>
                    <a:pt x="113" y="2183"/>
                  </a:lnTo>
                  <a:lnTo>
                    <a:pt x="170" y="2240"/>
                  </a:lnTo>
                  <a:lnTo>
                    <a:pt x="198" y="2297"/>
                  </a:lnTo>
                  <a:lnTo>
                    <a:pt x="312" y="2353"/>
                  </a:lnTo>
                  <a:lnTo>
                    <a:pt x="482" y="2410"/>
                  </a:lnTo>
                  <a:lnTo>
                    <a:pt x="538" y="2410"/>
                  </a:lnTo>
                  <a:lnTo>
                    <a:pt x="567" y="2382"/>
                  </a:lnTo>
                  <a:lnTo>
                    <a:pt x="624" y="2353"/>
                  </a:lnTo>
                  <a:lnTo>
                    <a:pt x="652" y="2325"/>
                  </a:lnTo>
                  <a:lnTo>
                    <a:pt x="680" y="2325"/>
                  </a:lnTo>
                  <a:lnTo>
                    <a:pt x="680" y="2297"/>
                  </a:lnTo>
                  <a:lnTo>
                    <a:pt x="709" y="2268"/>
                  </a:lnTo>
                  <a:lnTo>
                    <a:pt x="850" y="2240"/>
                  </a:lnTo>
                  <a:lnTo>
                    <a:pt x="907" y="2212"/>
                  </a:lnTo>
                  <a:lnTo>
                    <a:pt x="935" y="2212"/>
                  </a:lnTo>
                  <a:lnTo>
                    <a:pt x="992" y="2183"/>
                  </a:lnTo>
                  <a:lnTo>
                    <a:pt x="935" y="2127"/>
                  </a:lnTo>
                  <a:lnTo>
                    <a:pt x="879" y="2042"/>
                  </a:lnTo>
                  <a:lnTo>
                    <a:pt x="935" y="2013"/>
                  </a:lnTo>
                  <a:lnTo>
                    <a:pt x="964" y="2013"/>
                  </a:lnTo>
                  <a:lnTo>
                    <a:pt x="1049" y="1900"/>
                  </a:lnTo>
                  <a:lnTo>
                    <a:pt x="1162" y="1900"/>
                  </a:lnTo>
                  <a:lnTo>
                    <a:pt x="1162" y="1871"/>
                  </a:lnTo>
                  <a:lnTo>
                    <a:pt x="1191" y="1843"/>
                  </a:lnTo>
                  <a:lnTo>
                    <a:pt x="1247" y="1843"/>
                  </a:lnTo>
                  <a:lnTo>
                    <a:pt x="1247" y="1815"/>
                  </a:lnTo>
                  <a:lnTo>
                    <a:pt x="1304" y="1786"/>
                  </a:lnTo>
                  <a:lnTo>
                    <a:pt x="1332" y="1815"/>
                  </a:lnTo>
                  <a:lnTo>
                    <a:pt x="1332" y="1758"/>
                  </a:lnTo>
                  <a:lnTo>
                    <a:pt x="1361" y="1758"/>
                  </a:lnTo>
                  <a:lnTo>
                    <a:pt x="1389" y="1701"/>
                  </a:lnTo>
                  <a:lnTo>
                    <a:pt x="1446" y="1673"/>
                  </a:lnTo>
                  <a:lnTo>
                    <a:pt x="1502" y="1616"/>
                  </a:lnTo>
                  <a:lnTo>
                    <a:pt x="1446" y="1560"/>
                  </a:lnTo>
                  <a:lnTo>
                    <a:pt x="1361" y="1503"/>
                  </a:lnTo>
                  <a:lnTo>
                    <a:pt x="1531" y="1418"/>
                  </a:lnTo>
                  <a:lnTo>
                    <a:pt x="1531" y="1361"/>
                  </a:lnTo>
                  <a:lnTo>
                    <a:pt x="1474" y="1304"/>
                  </a:lnTo>
                  <a:lnTo>
                    <a:pt x="1474" y="1276"/>
                  </a:lnTo>
                  <a:lnTo>
                    <a:pt x="1502" y="1248"/>
                  </a:lnTo>
                  <a:lnTo>
                    <a:pt x="1502" y="1163"/>
                  </a:lnTo>
                  <a:lnTo>
                    <a:pt x="1559" y="1078"/>
                  </a:lnTo>
                  <a:lnTo>
                    <a:pt x="1474" y="964"/>
                  </a:lnTo>
                  <a:lnTo>
                    <a:pt x="1361" y="964"/>
                  </a:lnTo>
                  <a:lnTo>
                    <a:pt x="1361" y="908"/>
                  </a:lnTo>
                  <a:lnTo>
                    <a:pt x="1304" y="851"/>
                  </a:lnTo>
                  <a:lnTo>
                    <a:pt x="1304" y="738"/>
                  </a:lnTo>
                  <a:lnTo>
                    <a:pt x="1417" y="596"/>
                  </a:lnTo>
                  <a:lnTo>
                    <a:pt x="1474" y="539"/>
                  </a:lnTo>
                  <a:lnTo>
                    <a:pt x="1474" y="426"/>
                  </a:lnTo>
                  <a:lnTo>
                    <a:pt x="1361" y="341"/>
                  </a:lnTo>
                  <a:lnTo>
                    <a:pt x="1389" y="312"/>
                  </a:lnTo>
                  <a:lnTo>
                    <a:pt x="1361" y="256"/>
                  </a:lnTo>
                  <a:lnTo>
                    <a:pt x="1304" y="256"/>
                  </a:lnTo>
                  <a:lnTo>
                    <a:pt x="1332" y="199"/>
                  </a:lnTo>
                  <a:lnTo>
                    <a:pt x="1389" y="171"/>
                  </a:lnTo>
                  <a:lnTo>
                    <a:pt x="1361" y="57"/>
                  </a:lnTo>
                  <a:lnTo>
                    <a:pt x="1417" y="29"/>
                  </a:lnTo>
                  <a:lnTo>
                    <a:pt x="1361" y="0"/>
                  </a:lnTo>
                  <a:lnTo>
                    <a:pt x="1276" y="29"/>
                  </a:lnTo>
                  <a:lnTo>
                    <a:pt x="1247" y="85"/>
                  </a:lnTo>
                  <a:lnTo>
                    <a:pt x="1191" y="85"/>
                  </a:lnTo>
                  <a:lnTo>
                    <a:pt x="1162" y="114"/>
                  </a:lnTo>
                  <a:lnTo>
                    <a:pt x="1105" y="114"/>
                  </a:lnTo>
                  <a:lnTo>
                    <a:pt x="1077" y="142"/>
                  </a:lnTo>
                  <a:lnTo>
                    <a:pt x="1020" y="171"/>
                  </a:lnTo>
                  <a:lnTo>
                    <a:pt x="964" y="284"/>
                  </a:lnTo>
                  <a:lnTo>
                    <a:pt x="907" y="284"/>
                  </a:lnTo>
                  <a:lnTo>
                    <a:pt x="879" y="256"/>
                  </a:lnTo>
                  <a:lnTo>
                    <a:pt x="794" y="341"/>
                  </a:lnTo>
                  <a:lnTo>
                    <a:pt x="822" y="369"/>
                  </a:lnTo>
                  <a:lnTo>
                    <a:pt x="765" y="482"/>
                  </a:lnTo>
                  <a:lnTo>
                    <a:pt x="737" y="426"/>
                  </a:lnTo>
                  <a:lnTo>
                    <a:pt x="652" y="454"/>
                  </a:lnTo>
                  <a:lnTo>
                    <a:pt x="567" y="539"/>
                  </a:lnTo>
                  <a:lnTo>
                    <a:pt x="538" y="567"/>
                  </a:lnTo>
                  <a:lnTo>
                    <a:pt x="510" y="652"/>
                  </a:lnTo>
                  <a:lnTo>
                    <a:pt x="453" y="652"/>
                  </a:lnTo>
                  <a:lnTo>
                    <a:pt x="482" y="709"/>
                  </a:lnTo>
                  <a:lnTo>
                    <a:pt x="538" y="709"/>
                  </a:lnTo>
                  <a:lnTo>
                    <a:pt x="567" y="738"/>
                  </a:lnTo>
                  <a:lnTo>
                    <a:pt x="538" y="794"/>
                  </a:lnTo>
                  <a:lnTo>
                    <a:pt x="567" y="823"/>
                  </a:lnTo>
                  <a:lnTo>
                    <a:pt x="538" y="851"/>
                  </a:lnTo>
                  <a:lnTo>
                    <a:pt x="510" y="823"/>
                  </a:lnTo>
                  <a:lnTo>
                    <a:pt x="482" y="851"/>
                  </a:lnTo>
                  <a:lnTo>
                    <a:pt x="482" y="879"/>
                  </a:lnTo>
                  <a:lnTo>
                    <a:pt x="482" y="936"/>
                  </a:lnTo>
                  <a:lnTo>
                    <a:pt x="425" y="879"/>
                  </a:lnTo>
                  <a:lnTo>
                    <a:pt x="397" y="936"/>
                  </a:lnTo>
                  <a:lnTo>
                    <a:pt x="453" y="993"/>
                  </a:lnTo>
                  <a:lnTo>
                    <a:pt x="453" y="1049"/>
                  </a:lnTo>
                  <a:lnTo>
                    <a:pt x="425" y="1106"/>
                  </a:lnTo>
                  <a:lnTo>
                    <a:pt x="368" y="1106"/>
                  </a:lnTo>
                  <a:lnTo>
                    <a:pt x="340" y="1163"/>
                  </a:lnTo>
                  <a:lnTo>
                    <a:pt x="340" y="1219"/>
                  </a:lnTo>
                  <a:lnTo>
                    <a:pt x="312" y="1219"/>
                  </a:lnTo>
                  <a:lnTo>
                    <a:pt x="227" y="1304"/>
                  </a:lnTo>
                  <a:lnTo>
                    <a:pt x="142" y="1418"/>
                  </a:lnTo>
                  <a:lnTo>
                    <a:pt x="85" y="1446"/>
                  </a:lnTo>
                  <a:lnTo>
                    <a:pt x="28" y="1588"/>
                  </a:lnTo>
                  <a:lnTo>
                    <a:pt x="57" y="1645"/>
                  </a:lnTo>
                  <a:lnTo>
                    <a:pt x="0" y="1701"/>
                  </a:lnTo>
                  <a:lnTo>
                    <a:pt x="28" y="1786"/>
                  </a:lnTo>
                  <a:lnTo>
                    <a:pt x="0" y="181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65" name="Group 53"/>
          <p:cNvGrpSpPr>
            <a:grpSpLocks/>
          </p:cNvGrpSpPr>
          <p:nvPr/>
        </p:nvGrpSpPr>
        <p:grpSpPr bwMode="auto">
          <a:xfrm>
            <a:off x="7585333" y="1205053"/>
            <a:ext cx="1917442" cy="3156503"/>
            <a:chOff x="3095" y="189"/>
            <a:chExt cx="2411" cy="3969"/>
          </a:xfrm>
        </p:grpSpPr>
        <p:sp>
          <p:nvSpPr>
            <p:cNvPr id="249" name="Freeform 13"/>
            <p:cNvSpPr>
              <a:spLocks/>
            </p:cNvSpPr>
            <p:nvPr/>
          </p:nvSpPr>
          <p:spPr bwMode="auto">
            <a:xfrm>
              <a:off x="3975" y="3563"/>
              <a:ext cx="851" cy="595"/>
            </a:xfrm>
            <a:custGeom>
              <a:avLst/>
              <a:gdLst>
                <a:gd name="T0" fmla="*/ 284 w 851"/>
                <a:gd name="T1" fmla="*/ 595 h 595"/>
                <a:gd name="T2" fmla="*/ 255 w 851"/>
                <a:gd name="T3" fmla="*/ 567 h 595"/>
                <a:gd name="T4" fmla="*/ 255 w 851"/>
                <a:gd name="T5" fmla="*/ 538 h 595"/>
                <a:gd name="T6" fmla="*/ 227 w 851"/>
                <a:gd name="T7" fmla="*/ 538 h 595"/>
                <a:gd name="T8" fmla="*/ 170 w 851"/>
                <a:gd name="T9" fmla="*/ 482 h 595"/>
                <a:gd name="T10" fmla="*/ 114 w 851"/>
                <a:gd name="T11" fmla="*/ 453 h 595"/>
                <a:gd name="T12" fmla="*/ 114 w 851"/>
                <a:gd name="T13" fmla="*/ 425 h 595"/>
                <a:gd name="T14" fmla="*/ 57 w 851"/>
                <a:gd name="T15" fmla="*/ 397 h 595"/>
                <a:gd name="T16" fmla="*/ 29 w 851"/>
                <a:gd name="T17" fmla="*/ 340 h 595"/>
                <a:gd name="T18" fmla="*/ 0 w 851"/>
                <a:gd name="T19" fmla="*/ 340 h 595"/>
                <a:gd name="T20" fmla="*/ 0 w 851"/>
                <a:gd name="T21" fmla="*/ 283 h 595"/>
                <a:gd name="T22" fmla="*/ 57 w 851"/>
                <a:gd name="T23" fmla="*/ 226 h 595"/>
                <a:gd name="T24" fmla="*/ 142 w 851"/>
                <a:gd name="T25" fmla="*/ 255 h 595"/>
                <a:gd name="T26" fmla="*/ 170 w 851"/>
                <a:gd name="T27" fmla="*/ 226 h 595"/>
                <a:gd name="T28" fmla="*/ 284 w 851"/>
                <a:gd name="T29" fmla="*/ 255 h 595"/>
                <a:gd name="T30" fmla="*/ 340 w 851"/>
                <a:gd name="T31" fmla="*/ 198 h 595"/>
                <a:gd name="T32" fmla="*/ 426 w 851"/>
                <a:gd name="T33" fmla="*/ 198 h 595"/>
                <a:gd name="T34" fmla="*/ 454 w 851"/>
                <a:gd name="T35" fmla="*/ 170 h 595"/>
                <a:gd name="T36" fmla="*/ 511 w 851"/>
                <a:gd name="T37" fmla="*/ 170 h 595"/>
                <a:gd name="T38" fmla="*/ 567 w 851"/>
                <a:gd name="T39" fmla="*/ 113 h 595"/>
                <a:gd name="T40" fmla="*/ 652 w 851"/>
                <a:gd name="T41" fmla="*/ 0 h 595"/>
                <a:gd name="T42" fmla="*/ 681 w 851"/>
                <a:gd name="T43" fmla="*/ 0 h 595"/>
                <a:gd name="T44" fmla="*/ 709 w 851"/>
                <a:gd name="T45" fmla="*/ 113 h 595"/>
                <a:gd name="T46" fmla="*/ 737 w 851"/>
                <a:gd name="T47" fmla="*/ 141 h 595"/>
                <a:gd name="T48" fmla="*/ 737 w 851"/>
                <a:gd name="T49" fmla="*/ 170 h 595"/>
                <a:gd name="T50" fmla="*/ 794 w 851"/>
                <a:gd name="T51" fmla="*/ 170 h 595"/>
                <a:gd name="T52" fmla="*/ 851 w 851"/>
                <a:gd name="T53" fmla="*/ 255 h 595"/>
                <a:gd name="T54" fmla="*/ 822 w 851"/>
                <a:gd name="T55" fmla="*/ 283 h 595"/>
                <a:gd name="T56" fmla="*/ 539 w 851"/>
                <a:gd name="T57" fmla="*/ 368 h 595"/>
                <a:gd name="T58" fmla="*/ 511 w 851"/>
                <a:gd name="T59" fmla="*/ 453 h 595"/>
                <a:gd name="T60" fmla="*/ 454 w 851"/>
                <a:gd name="T61" fmla="*/ 453 h 595"/>
                <a:gd name="T62" fmla="*/ 284 w 851"/>
                <a:gd name="T63" fmla="*/ 538 h 595"/>
                <a:gd name="T64" fmla="*/ 284 w 851"/>
                <a:gd name="T65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51" h="595">
                  <a:moveTo>
                    <a:pt x="284" y="595"/>
                  </a:moveTo>
                  <a:lnTo>
                    <a:pt x="255" y="567"/>
                  </a:lnTo>
                  <a:lnTo>
                    <a:pt x="255" y="538"/>
                  </a:lnTo>
                  <a:lnTo>
                    <a:pt x="227" y="538"/>
                  </a:lnTo>
                  <a:lnTo>
                    <a:pt x="170" y="482"/>
                  </a:lnTo>
                  <a:lnTo>
                    <a:pt x="114" y="453"/>
                  </a:lnTo>
                  <a:lnTo>
                    <a:pt x="114" y="425"/>
                  </a:lnTo>
                  <a:lnTo>
                    <a:pt x="57" y="397"/>
                  </a:lnTo>
                  <a:lnTo>
                    <a:pt x="29" y="340"/>
                  </a:lnTo>
                  <a:lnTo>
                    <a:pt x="0" y="340"/>
                  </a:lnTo>
                  <a:lnTo>
                    <a:pt x="0" y="283"/>
                  </a:lnTo>
                  <a:lnTo>
                    <a:pt x="57" y="226"/>
                  </a:lnTo>
                  <a:lnTo>
                    <a:pt x="142" y="255"/>
                  </a:lnTo>
                  <a:lnTo>
                    <a:pt x="170" y="226"/>
                  </a:lnTo>
                  <a:lnTo>
                    <a:pt x="284" y="255"/>
                  </a:lnTo>
                  <a:lnTo>
                    <a:pt x="340" y="198"/>
                  </a:lnTo>
                  <a:lnTo>
                    <a:pt x="426" y="198"/>
                  </a:lnTo>
                  <a:lnTo>
                    <a:pt x="454" y="170"/>
                  </a:lnTo>
                  <a:lnTo>
                    <a:pt x="511" y="170"/>
                  </a:lnTo>
                  <a:lnTo>
                    <a:pt x="567" y="113"/>
                  </a:lnTo>
                  <a:lnTo>
                    <a:pt x="652" y="0"/>
                  </a:lnTo>
                  <a:lnTo>
                    <a:pt x="681" y="0"/>
                  </a:lnTo>
                  <a:lnTo>
                    <a:pt x="709" y="113"/>
                  </a:lnTo>
                  <a:lnTo>
                    <a:pt x="737" y="141"/>
                  </a:lnTo>
                  <a:lnTo>
                    <a:pt x="737" y="170"/>
                  </a:lnTo>
                  <a:lnTo>
                    <a:pt x="794" y="170"/>
                  </a:lnTo>
                  <a:lnTo>
                    <a:pt x="851" y="255"/>
                  </a:lnTo>
                  <a:lnTo>
                    <a:pt x="822" y="283"/>
                  </a:lnTo>
                  <a:lnTo>
                    <a:pt x="539" y="368"/>
                  </a:lnTo>
                  <a:lnTo>
                    <a:pt x="511" y="453"/>
                  </a:lnTo>
                  <a:lnTo>
                    <a:pt x="454" y="453"/>
                  </a:lnTo>
                  <a:lnTo>
                    <a:pt x="284" y="538"/>
                  </a:lnTo>
                  <a:lnTo>
                    <a:pt x="284" y="59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0" name="Freeform 30"/>
            <p:cNvSpPr>
              <a:spLocks/>
            </p:cNvSpPr>
            <p:nvPr/>
          </p:nvSpPr>
          <p:spPr bwMode="auto">
            <a:xfrm>
              <a:off x="3095" y="189"/>
              <a:ext cx="1532" cy="3657"/>
            </a:xfrm>
            <a:custGeom>
              <a:avLst/>
              <a:gdLst>
                <a:gd name="T0" fmla="*/ 29 w 1532"/>
                <a:gd name="T1" fmla="*/ 1641 h 3657"/>
                <a:gd name="T2" fmla="*/ 0 w 1532"/>
                <a:gd name="T3" fmla="*/ 1727 h 3657"/>
                <a:gd name="T4" fmla="*/ 141 w 1532"/>
                <a:gd name="T5" fmla="*/ 1842 h 3657"/>
                <a:gd name="T6" fmla="*/ 226 w 1532"/>
                <a:gd name="T7" fmla="*/ 2013 h 3657"/>
                <a:gd name="T8" fmla="*/ 283 w 1532"/>
                <a:gd name="T9" fmla="*/ 2099 h 3657"/>
                <a:gd name="T10" fmla="*/ 454 w 1532"/>
                <a:gd name="T11" fmla="*/ 2126 h 3657"/>
                <a:gd name="T12" fmla="*/ 538 w 1532"/>
                <a:gd name="T13" fmla="*/ 2183 h 3657"/>
                <a:gd name="T14" fmla="*/ 511 w 1532"/>
                <a:gd name="T15" fmla="*/ 2237 h 3657"/>
                <a:gd name="T16" fmla="*/ 453 w 1532"/>
                <a:gd name="T17" fmla="*/ 2349 h 3657"/>
                <a:gd name="T18" fmla="*/ 481 w 1532"/>
                <a:gd name="T19" fmla="*/ 2381 h 3657"/>
                <a:gd name="T20" fmla="*/ 511 w 1532"/>
                <a:gd name="T21" fmla="*/ 2439 h 3657"/>
                <a:gd name="T22" fmla="*/ 568 w 1532"/>
                <a:gd name="T23" fmla="*/ 2352 h 3657"/>
                <a:gd name="T24" fmla="*/ 681 w 1532"/>
                <a:gd name="T25" fmla="*/ 2519 h 3657"/>
                <a:gd name="T26" fmla="*/ 625 w 1532"/>
                <a:gd name="T27" fmla="*/ 2609 h 3657"/>
                <a:gd name="T28" fmla="*/ 427 w 1532"/>
                <a:gd name="T29" fmla="*/ 2691 h 3657"/>
                <a:gd name="T30" fmla="*/ 454 w 1532"/>
                <a:gd name="T31" fmla="*/ 2889 h 3657"/>
                <a:gd name="T32" fmla="*/ 538 w 1532"/>
                <a:gd name="T33" fmla="*/ 3060 h 3657"/>
                <a:gd name="T34" fmla="*/ 484 w 1532"/>
                <a:gd name="T35" fmla="*/ 3201 h 3657"/>
                <a:gd name="T36" fmla="*/ 456 w 1532"/>
                <a:gd name="T37" fmla="*/ 3315 h 3657"/>
                <a:gd name="T38" fmla="*/ 513 w 1532"/>
                <a:gd name="T39" fmla="*/ 3402 h 3657"/>
                <a:gd name="T40" fmla="*/ 565 w 1532"/>
                <a:gd name="T41" fmla="*/ 3372 h 3657"/>
                <a:gd name="T42" fmla="*/ 568 w 1532"/>
                <a:gd name="T43" fmla="*/ 3429 h 3657"/>
                <a:gd name="T44" fmla="*/ 681 w 1532"/>
                <a:gd name="T45" fmla="*/ 3428 h 3657"/>
                <a:gd name="T46" fmla="*/ 768 w 1532"/>
                <a:gd name="T47" fmla="*/ 3485 h 3657"/>
                <a:gd name="T48" fmla="*/ 793 w 1532"/>
                <a:gd name="T49" fmla="*/ 3573 h 3657"/>
                <a:gd name="T50" fmla="*/ 852 w 1532"/>
                <a:gd name="T51" fmla="*/ 3599 h 3657"/>
                <a:gd name="T52" fmla="*/ 879 w 1532"/>
                <a:gd name="T53" fmla="*/ 3657 h 3657"/>
                <a:gd name="T54" fmla="*/ 1023 w 1532"/>
                <a:gd name="T55" fmla="*/ 3627 h 3657"/>
                <a:gd name="T56" fmla="*/ 1165 w 1532"/>
                <a:gd name="T57" fmla="*/ 3629 h 3657"/>
                <a:gd name="T58" fmla="*/ 1305 w 1532"/>
                <a:gd name="T59" fmla="*/ 3572 h 3657"/>
                <a:gd name="T60" fmla="*/ 1392 w 1532"/>
                <a:gd name="T61" fmla="*/ 3543 h 3657"/>
                <a:gd name="T62" fmla="*/ 1532 w 1532"/>
                <a:gd name="T63" fmla="*/ 3374 h 3657"/>
                <a:gd name="T64" fmla="*/ 1532 w 1532"/>
                <a:gd name="T65" fmla="*/ 3118 h 3657"/>
                <a:gd name="T66" fmla="*/ 1447 w 1532"/>
                <a:gd name="T67" fmla="*/ 2892 h 3657"/>
                <a:gd name="T68" fmla="*/ 1362 w 1532"/>
                <a:gd name="T69" fmla="*/ 2750 h 3657"/>
                <a:gd name="T70" fmla="*/ 1306 w 1532"/>
                <a:gd name="T71" fmla="*/ 2466 h 3657"/>
                <a:gd name="T72" fmla="*/ 1306 w 1532"/>
                <a:gd name="T73" fmla="*/ 2126 h 3657"/>
                <a:gd name="T74" fmla="*/ 1249 w 1532"/>
                <a:gd name="T75" fmla="*/ 1814 h 3657"/>
                <a:gd name="T76" fmla="*/ 1164 w 1532"/>
                <a:gd name="T77" fmla="*/ 1786 h 3657"/>
                <a:gd name="T78" fmla="*/ 937 w 1532"/>
                <a:gd name="T79" fmla="*/ 1758 h 3657"/>
                <a:gd name="T80" fmla="*/ 824 w 1532"/>
                <a:gd name="T81" fmla="*/ 1758 h 3657"/>
                <a:gd name="T82" fmla="*/ 739 w 1532"/>
                <a:gd name="T83" fmla="*/ 1673 h 3657"/>
                <a:gd name="T84" fmla="*/ 739 w 1532"/>
                <a:gd name="T85" fmla="*/ 1503 h 3657"/>
                <a:gd name="T86" fmla="*/ 767 w 1532"/>
                <a:gd name="T87" fmla="*/ 1276 h 3657"/>
                <a:gd name="T88" fmla="*/ 710 w 1532"/>
                <a:gd name="T89" fmla="*/ 1049 h 3657"/>
                <a:gd name="T90" fmla="*/ 795 w 1532"/>
                <a:gd name="T91" fmla="*/ 936 h 3657"/>
                <a:gd name="T92" fmla="*/ 824 w 1532"/>
                <a:gd name="T93" fmla="*/ 709 h 3657"/>
                <a:gd name="T94" fmla="*/ 767 w 1532"/>
                <a:gd name="T95" fmla="*/ 510 h 3657"/>
                <a:gd name="T96" fmla="*/ 682 w 1532"/>
                <a:gd name="T97" fmla="*/ 312 h 3657"/>
                <a:gd name="T98" fmla="*/ 682 w 1532"/>
                <a:gd name="T99" fmla="*/ 198 h 3657"/>
                <a:gd name="T100" fmla="*/ 654 w 1532"/>
                <a:gd name="T101" fmla="*/ 57 h 3657"/>
                <a:gd name="T102" fmla="*/ 483 w 1532"/>
                <a:gd name="T103" fmla="*/ 142 h 3657"/>
                <a:gd name="T104" fmla="*/ 455 w 1532"/>
                <a:gd name="T105" fmla="*/ 369 h 3657"/>
                <a:gd name="T106" fmla="*/ 313 w 1532"/>
                <a:gd name="T107" fmla="*/ 425 h 3657"/>
                <a:gd name="T108" fmla="*/ 342 w 1532"/>
                <a:gd name="T109" fmla="*/ 539 h 3657"/>
                <a:gd name="T110" fmla="*/ 257 w 1532"/>
                <a:gd name="T111" fmla="*/ 794 h 3657"/>
                <a:gd name="T112" fmla="*/ 313 w 1532"/>
                <a:gd name="T113" fmla="*/ 936 h 3657"/>
                <a:gd name="T114" fmla="*/ 172 w 1532"/>
                <a:gd name="T115" fmla="*/ 1049 h 3657"/>
                <a:gd name="T116" fmla="*/ 285 w 1532"/>
                <a:gd name="T117" fmla="*/ 1191 h 3657"/>
                <a:gd name="T118" fmla="*/ 313 w 1532"/>
                <a:gd name="T119" fmla="*/ 1332 h 3657"/>
                <a:gd name="T120" fmla="*/ 172 w 1532"/>
                <a:gd name="T121" fmla="*/ 1474 h 3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32" h="3657">
                  <a:moveTo>
                    <a:pt x="58" y="1531"/>
                  </a:moveTo>
                  <a:lnTo>
                    <a:pt x="29" y="1641"/>
                  </a:lnTo>
                  <a:lnTo>
                    <a:pt x="31" y="1671"/>
                  </a:lnTo>
                  <a:lnTo>
                    <a:pt x="0" y="1727"/>
                  </a:lnTo>
                  <a:lnTo>
                    <a:pt x="85" y="1814"/>
                  </a:lnTo>
                  <a:lnTo>
                    <a:pt x="141" y="1842"/>
                  </a:lnTo>
                  <a:lnTo>
                    <a:pt x="225" y="1928"/>
                  </a:lnTo>
                  <a:lnTo>
                    <a:pt x="226" y="2013"/>
                  </a:lnTo>
                  <a:lnTo>
                    <a:pt x="285" y="2039"/>
                  </a:lnTo>
                  <a:lnTo>
                    <a:pt x="283" y="2099"/>
                  </a:lnTo>
                  <a:lnTo>
                    <a:pt x="397" y="2072"/>
                  </a:lnTo>
                  <a:lnTo>
                    <a:pt x="454" y="2126"/>
                  </a:lnTo>
                  <a:lnTo>
                    <a:pt x="483" y="2126"/>
                  </a:lnTo>
                  <a:lnTo>
                    <a:pt x="538" y="2183"/>
                  </a:lnTo>
                  <a:lnTo>
                    <a:pt x="510" y="2211"/>
                  </a:lnTo>
                  <a:lnTo>
                    <a:pt x="511" y="2237"/>
                  </a:lnTo>
                  <a:lnTo>
                    <a:pt x="426" y="2295"/>
                  </a:lnTo>
                  <a:lnTo>
                    <a:pt x="453" y="2349"/>
                  </a:lnTo>
                  <a:lnTo>
                    <a:pt x="426" y="2382"/>
                  </a:lnTo>
                  <a:lnTo>
                    <a:pt x="481" y="2381"/>
                  </a:lnTo>
                  <a:lnTo>
                    <a:pt x="483" y="2436"/>
                  </a:lnTo>
                  <a:lnTo>
                    <a:pt x="511" y="2439"/>
                  </a:lnTo>
                  <a:lnTo>
                    <a:pt x="537" y="2381"/>
                  </a:lnTo>
                  <a:lnTo>
                    <a:pt x="568" y="2352"/>
                  </a:lnTo>
                  <a:lnTo>
                    <a:pt x="625" y="2382"/>
                  </a:lnTo>
                  <a:lnTo>
                    <a:pt x="681" y="2519"/>
                  </a:lnTo>
                  <a:lnTo>
                    <a:pt x="655" y="2607"/>
                  </a:lnTo>
                  <a:lnTo>
                    <a:pt x="625" y="2609"/>
                  </a:lnTo>
                  <a:lnTo>
                    <a:pt x="538" y="2691"/>
                  </a:lnTo>
                  <a:lnTo>
                    <a:pt x="427" y="2691"/>
                  </a:lnTo>
                  <a:lnTo>
                    <a:pt x="481" y="2835"/>
                  </a:lnTo>
                  <a:lnTo>
                    <a:pt x="454" y="2889"/>
                  </a:lnTo>
                  <a:lnTo>
                    <a:pt x="453" y="2976"/>
                  </a:lnTo>
                  <a:lnTo>
                    <a:pt x="538" y="3060"/>
                  </a:lnTo>
                  <a:lnTo>
                    <a:pt x="514" y="3173"/>
                  </a:lnTo>
                  <a:lnTo>
                    <a:pt x="484" y="3201"/>
                  </a:lnTo>
                  <a:lnTo>
                    <a:pt x="483" y="3255"/>
                  </a:lnTo>
                  <a:lnTo>
                    <a:pt x="456" y="3315"/>
                  </a:lnTo>
                  <a:lnTo>
                    <a:pt x="453" y="3345"/>
                  </a:lnTo>
                  <a:lnTo>
                    <a:pt x="513" y="3402"/>
                  </a:lnTo>
                  <a:lnTo>
                    <a:pt x="541" y="3401"/>
                  </a:lnTo>
                  <a:lnTo>
                    <a:pt x="565" y="3372"/>
                  </a:lnTo>
                  <a:lnTo>
                    <a:pt x="592" y="3375"/>
                  </a:lnTo>
                  <a:lnTo>
                    <a:pt x="568" y="3429"/>
                  </a:lnTo>
                  <a:lnTo>
                    <a:pt x="625" y="3399"/>
                  </a:lnTo>
                  <a:lnTo>
                    <a:pt x="681" y="3428"/>
                  </a:lnTo>
                  <a:lnTo>
                    <a:pt x="738" y="3486"/>
                  </a:lnTo>
                  <a:lnTo>
                    <a:pt x="768" y="3485"/>
                  </a:lnTo>
                  <a:lnTo>
                    <a:pt x="793" y="3539"/>
                  </a:lnTo>
                  <a:lnTo>
                    <a:pt x="793" y="3573"/>
                  </a:lnTo>
                  <a:lnTo>
                    <a:pt x="823" y="3600"/>
                  </a:lnTo>
                  <a:lnTo>
                    <a:pt x="852" y="3599"/>
                  </a:lnTo>
                  <a:lnTo>
                    <a:pt x="877" y="3624"/>
                  </a:lnTo>
                  <a:lnTo>
                    <a:pt x="879" y="3657"/>
                  </a:lnTo>
                  <a:lnTo>
                    <a:pt x="937" y="3600"/>
                  </a:lnTo>
                  <a:lnTo>
                    <a:pt x="1023" y="3627"/>
                  </a:lnTo>
                  <a:lnTo>
                    <a:pt x="1050" y="3600"/>
                  </a:lnTo>
                  <a:lnTo>
                    <a:pt x="1165" y="3629"/>
                  </a:lnTo>
                  <a:lnTo>
                    <a:pt x="1218" y="3573"/>
                  </a:lnTo>
                  <a:lnTo>
                    <a:pt x="1305" y="3572"/>
                  </a:lnTo>
                  <a:lnTo>
                    <a:pt x="1333" y="3545"/>
                  </a:lnTo>
                  <a:lnTo>
                    <a:pt x="1392" y="3543"/>
                  </a:lnTo>
                  <a:lnTo>
                    <a:pt x="1449" y="3485"/>
                  </a:lnTo>
                  <a:lnTo>
                    <a:pt x="1532" y="3374"/>
                  </a:lnTo>
                  <a:lnTo>
                    <a:pt x="1504" y="3260"/>
                  </a:lnTo>
                  <a:lnTo>
                    <a:pt x="1532" y="3118"/>
                  </a:lnTo>
                  <a:lnTo>
                    <a:pt x="1532" y="2977"/>
                  </a:lnTo>
                  <a:lnTo>
                    <a:pt x="1447" y="2892"/>
                  </a:lnTo>
                  <a:lnTo>
                    <a:pt x="1334" y="2863"/>
                  </a:lnTo>
                  <a:lnTo>
                    <a:pt x="1362" y="2750"/>
                  </a:lnTo>
                  <a:lnTo>
                    <a:pt x="1334" y="2523"/>
                  </a:lnTo>
                  <a:lnTo>
                    <a:pt x="1306" y="2466"/>
                  </a:lnTo>
                  <a:lnTo>
                    <a:pt x="1391" y="2353"/>
                  </a:lnTo>
                  <a:lnTo>
                    <a:pt x="1306" y="2126"/>
                  </a:lnTo>
                  <a:lnTo>
                    <a:pt x="1249" y="2013"/>
                  </a:lnTo>
                  <a:lnTo>
                    <a:pt x="1249" y="1814"/>
                  </a:lnTo>
                  <a:lnTo>
                    <a:pt x="1220" y="1758"/>
                  </a:lnTo>
                  <a:lnTo>
                    <a:pt x="1164" y="1786"/>
                  </a:lnTo>
                  <a:lnTo>
                    <a:pt x="1079" y="1701"/>
                  </a:lnTo>
                  <a:lnTo>
                    <a:pt x="937" y="1758"/>
                  </a:lnTo>
                  <a:lnTo>
                    <a:pt x="880" y="1814"/>
                  </a:lnTo>
                  <a:lnTo>
                    <a:pt x="824" y="1758"/>
                  </a:lnTo>
                  <a:lnTo>
                    <a:pt x="767" y="1758"/>
                  </a:lnTo>
                  <a:lnTo>
                    <a:pt x="739" y="1673"/>
                  </a:lnTo>
                  <a:lnTo>
                    <a:pt x="767" y="1616"/>
                  </a:lnTo>
                  <a:lnTo>
                    <a:pt x="739" y="1503"/>
                  </a:lnTo>
                  <a:lnTo>
                    <a:pt x="654" y="1446"/>
                  </a:lnTo>
                  <a:lnTo>
                    <a:pt x="767" y="1276"/>
                  </a:lnTo>
                  <a:lnTo>
                    <a:pt x="767" y="1106"/>
                  </a:lnTo>
                  <a:lnTo>
                    <a:pt x="710" y="1049"/>
                  </a:lnTo>
                  <a:lnTo>
                    <a:pt x="710" y="964"/>
                  </a:lnTo>
                  <a:lnTo>
                    <a:pt x="795" y="936"/>
                  </a:lnTo>
                  <a:lnTo>
                    <a:pt x="795" y="765"/>
                  </a:lnTo>
                  <a:lnTo>
                    <a:pt x="824" y="709"/>
                  </a:lnTo>
                  <a:lnTo>
                    <a:pt x="767" y="624"/>
                  </a:lnTo>
                  <a:lnTo>
                    <a:pt x="767" y="510"/>
                  </a:lnTo>
                  <a:lnTo>
                    <a:pt x="739" y="454"/>
                  </a:lnTo>
                  <a:lnTo>
                    <a:pt x="682" y="312"/>
                  </a:lnTo>
                  <a:lnTo>
                    <a:pt x="739" y="255"/>
                  </a:lnTo>
                  <a:lnTo>
                    <a:pt x="682" y="198"/>
                  </a:lnTo>
                  <a:lnTo>
                    <a:pt x="654" y="113"/>
                  </a:lnTo>
                  <a:lnTo>
                    <a:pt x="654" y="57"/>
                  </a:lnTo>
                  <a:lnTo>
                    <a:pt x="625" y="0"/>
                  </a:lnTo>
                  <a:lnTo>
                    <a:pt x="483" y="142"/>
                  </a:lnTo>
                  <a:lnTo>
                    <a:pt x="512" y="198"/>
                  </a:lnTo>
                  <a:lnTo>
                    <a:pt x="455" y="369"/>
                  </a:lnTo>
                  <a:lnTo>
                    <a:pt x="370" y="340"/>
                  </a:lnTo>
                  <a:lnTo>
                    <a:pt x="313" y="425"/>
                  </a:lnTo>
                  <a:lnTo>
                    <a:pt x="285" y="482"/>
                  </a:lnTo>
                  <a:lnTo>
                    <a:pt x="342" y="539"/>
                  </a:lnTo>
                  <a:lnTo>
                    <a:pt x="285" y="624"/>
                  </a:lnTo>
                  <a:lnTo>
                    <a:pt x="257" y="794"/>
                  </a:lnTo>
                  <a:lnTo>
                    <a:pt x="342" y="822"/>
                  </a:lnTo>
                  <a:lnTo>
                    <a:pt x="313" y="936"/>
                  </a:lnTo>
                  <a:lnTo>
                    <a:pt x="313" y="992"/>
                  </a:lnTo>
                  <a:lnTo>
                    <a:pt x="172" y="1049"/>
                  </a:lnTo>
                  <a:lnTo>
                    <a:pt x="200" y="1162"/>
                  </a:lnTo>
                  <a:lnTo>
                    <a:pt x="285" y="1191"/>
                  </a:lnTo>
                  <a:lnTo>
                    <a:pt x="228" y="1247"/>
                  </a:lnTo>
                  <a:lnTo>
                    <a:pt x="313" y="1332"/>
                  </a:lnTo>
                  <a:lnTo>
                    <a:pt x="228" y="1503"/>
                  </a:lnTo>
                  <a:lnTo>
                    <a:pt x="172" y="1474"/>
                  </a:lnTo>
                  <a:lnTo>
                    <a:pt x="58" y="153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1" name="Freeform 31"/>
            <p:cNvSpPr>
              <a:spLocks/>
            </p:cNvSpPr>
            <p:nvPr/>
          </p:nvSpPr>
          <p:spPr bwMode="auto">
            <a:xfrm>
              <a:off x="4401" y="2542"/>
              <a:ext cx="1105" cy="1276"/>
            </a:xfrm>
            <a:custGeom>
              <a:avLst/>
              <a:gdLst>
                <a:gd name="T0" fmla="*/ 368 w 1105"/>
                <a:gd name="T1" fmla="*/ 1191 h 1276"/>
                <a:gd name="T2" fmla="*/ 311 w 1105"/>
                <a:gd name="T3" fmla="*/ 1162 h 1276"/>
                <a:gd name="T4" fmla="*/ 255 w 1105"/>
                <a:gd name="T5" fmla="*/ 1021 h 1276"/>
                <a:gd name="T6" fmla="*/ 198 w 1105"/>
                <a:gd name="T7" fmla="*/ 907 h 1276"/>
                <a:gd name="T8" fmla="*/ 226 w 1105"/>
                <a:gd name="T9" fmla="*/ 624 h 1276"/>
                <a:gd name="T10" fmla="*/ 28 w 1105"/>
                <a:gd name="T11" fmla="*/ 510 h 1276"/>
                <a:gd name="T12" fmla="*/ 28 w 1105"/>
                <a:gd name="T13" fmla="*/ 170 h 1276"/>
                <a:gd name="T14" fmla="*/ 85 w 1105"/>
                <a:gd name="T15" fmla="*/ 0 h 1276"/>
                <a:gd name="T16" fmla="*/ 198 w 1105"/>
                <a:gd name="T17" fmla="*/ 113 h 1276"/>
                <a:gd name="T18" fmla="*/ 340 w 1105"/>
                <a:gd name="T19" fmla="*/ 113 h 1276"/>
                <a:gd name="T20" fmla="*/ 481 w 1105"/>
                <a:gd name="T21" fmla="*/ 199 h 1276"/>
                <a:gd name="T22" fmla="*/ 567 w 1105"/>
                <a:gd name="T23" fmla="*/ 28 h 1276"/>
                <a:gd name="T24" fmla="*/ 567 w 1105"/>
                <a:gd name="T25" fmla="*/ 113 h 1276"/>
                <a:gd name="T26" fmla="*/ 623 w 1105"/>
                <a:gd name="T27" fmla="*/ 199 h 1276"/>
                <a:gd name="T28" fmla="*/ 680 w 1105"/>
                <a:gd name="T29" fmla="*/ 284 h 1276"/>
                <a:gd name="T30" fmla="*/ 765 w 1105"/>
                <a:gd name="T31" fmla="*/ 255 h 1276"/>
                <a:gd name="T32" fmla="*/ 765 w 1105"/>
                <a:gd name="T33" fmla="*/ 312 h 1276"/>
                <a:gd name="T34" fmla="*/ 822 w 1105"/>
                <a:gd name="T35" fmla="*/ 284 h 1276"/>
                <a:gd name="T36" fmla="*/ 935 w 1105"/>
                <a:gd name="T37" fmla="*/ 312 h 1276"/>
                <a:gd name="T38" fmla="*/ 992 w 1105"/>
                <a:gd name="T39" fmla="*/ 397 h 1276"/>
                <a:gd name="T40" fmla="*/ 1077 w 1105"/>
                <a:gd name="T41" fmla="*/ 369 h 1276"/>
                <a:gd name="T42" fmla="*/ 1105 w 1105"/>
                <a:gd name="T43" fmla="*/ 482 h 1276"/>
                <a:gd name="T44" fmla="*/ 822 w 1105"/>
                <a:gd name="T45" fmla="*/ 510 h 1276"/>
                <a:gd name="T46" fmla="*/ 680 w 1105"/>
                <a:gd name="T47" fmla="*/ 765 h 1276"/>
                <a:gd name="T48" fmla="*/ 595 w 1105"/>
                <a:gd name="T49" fmla="*/ 879 h 1276"/>
                <a:gd name="T50" fmla="*/ 481 w 1105"/>
                <a:gd name="T51" fmla="*/ 1021 h 1276"/>
                <a:gd name="T52" fmla="*/ 538 w 1105"/>
                <a:gd name="T53" fmla="*/ 1162 h 1276"/>
                <a:gd name="T54" fmla="*/ 567 w 1105"/>
                <a:gd name="T55" fmla="*/ 1106 h 1276"/>
                <a:gd name="T56" fmla="*/ 510 w 1105"/>
                <a:gd name="T57" fmla="*/ 1021 h 1276"/>
                <a:gd name="T58" fmla="*/ 567 w 1105"/>
                <a:gd name="T59" fmla="*/ 964 h 1276"/>
                <a:gd name="T60" fmla="*/ 652 w 1105"/>
                <a:gd name="T61" fmla="*/ 1021 h 1276"/>
                <a:gd name="T62" fmla="*/ 567 w 1105"/>
                <a:gd name="T63" fmla="*/ 1191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5" h="1276">
                  <a:moveTo>
                    <a:pt x="425" y="1276"/>
                  </a:moveTo>
                  <a:lnTo>
                    <a:pt x="368" y="1191"/>
                  </a:lnTo>
                  <a:lnTo>
                    <a:pt x="311" y="1191"/>
                  </a:lnTo>
                  <a:lnTo>
                    <a:pt x="311" y="1162"/>
                  </a:lnTo>
                  <a:lnTo>
                    <a:pt x="283" y="1134"/>
                  </a:lnTo>
                  <a:lnTo>
                    <a:pt x="255" y="1021"/>
                  </a:lnTo>
                  <a:lnTo>
                    <a:pt x="226" y="1021"/>
                  </a:lnTo>
                  <a:lnTo>
                    <a:pt x="198" y="907"/>
                  </a:lnTo>
                  <a:lnTo>
                    <a:pt x="226" y="765"/>
                  </a:lnTo>
                  <a:lnTo>
                    <a:pt x="226" y="624"/>
                  </a:lnTo>
                  <a:lnTo>
                    <a:pt x="141" y="539"/>
                  </a:lnTo>
                  <a:lnTo>
                    <a:pt x="28" y="510"/>
                  </a:lnTo>
                  <a:lnTo>
                    <a:pt x="56" y="397"/>
                  </a:lnTo>
                  <a:lnTo>
                    <a:pt x="28" y="170"/>
                  </a:lnTo>
                  <a:lnTo>
                    <a:pt x="0" y="113"/>
                  </a:lnTo>
                  <a:lnTo>
                    <a:pt x="85" y="0"/>
                  </a:lnTo>
                  <a:lnTo>
                    <a:pt x="170" y="57"/>
                  </a:lnTo>
                  <a:lnTo>
                    <a:pt x="198" y="113"/>
                  </a:lnTo>
                  <a:lnTo>
                    <a:pt x="226" y="142"/>
                  </a:lnTo>
                  <a:lnTo>
                    <a:pt x="340" y="113"/>
                  </a:lnTo>
                  <a:lnTo>
                    <a:pt x="425" y="142"/>
                  </a:lnTo>
                  <a:lnTo>
                    <a:pt x="481" y="199"/>
                  </a:lnTo>
                  <a:lnTo>
                    <a:pt x="538" y="85"/>
                  </a:lnTo>
                  <a:lnTo>
                    <a:pt x="567" y="28"/>
                  </a:lnTo>
                  <a:lnTo>
                    <a:pt x="595" y="28"/>
                  </a:lnTo>
                  <a:lnTo>
                    <a:pt x="567" y="113"/>
                  </a:lnTo>
                  <a:lnTo>
                    <a:pt x="623" y="142"/>
                  </a:lnTo>
                  <a:lnTo>
                    <a:pt x="623" y="199"/>
                  </a:lnTo>
                  <a:lnTo>
                    <a:pt x="652" y="227"/>
                  </a:lnTo>
                  <a:lnTo>
                    <a:pt x="680" y="284"/>
                  </a:lnTo>
                  <a:lnTo>
                    <a:pt x="737" y="284"/>
                  </a:lnTo>
                  <a:lnTo>
                    <a:pt x="765" y="255"/>
                  </a:lnTo>
                  <a:lnTo>
                    <a:pt x="793" y="284"/>
                  </a:lnTo>
                  <a:lnTo>
                    <a:pt x="765" y="312"/>
                  </a:lnTo>
                  <a:lnTo>
                    <a:pt x="793" y="312"/>
                  </a:lnTo>
                  <a:lnTo>
                    <a:pt x="822" y="284"/>
                  </a:lnTo>
                  <a:lnTo>
                    <a:pt x="878" y="340"/>
                  </a:lnTo>
                  <a:lnTo>
                    <a:pt x="935" y="312"/>
                  </a:lnTo>
                  <a:lnTo>
                    <a:pt x="963" y="397"/>
                  </a:lnTo>
                  <a:lnTo>
                    <a:pt x="992" y="397"/>
                  </a:lnTo>
                  <a:lnTo>
                    <a:pt x="1020" y="369"/>
                  </a:lnTo>
                  <a:lnTo>
                    <a:pt x="1077" y="369"/>
                  </a:lnTo>
                  <a:lnTo>
                    <a:pt x="1077" y="454"/>
                  </a:lnTo>
                  <a:lnTo>
                    <a:pt x="1105" y="482"/>
                  </a:lnTo>
                  <a:lnTo>
                    <a:pt x="963" y="482"/>
                  </a:lnTo>
                  <a:lnTo>
                    <a:pt x="822" y="510"/>
                  </a:lnTo>
                  <a:lnTo>
                    <a:pt x="737" y="567"/>
                  </a:lnTo>
                  <a:lnTo>
                    <a:pt x="680" y="765"/>
                  </a:lnTo>
                  <a:lnTo>
                    <a:pt x="567" y="851"/>
                  </a:lnTo>
                  <a:lnTo>
                    <a:pt x="595" y="879"/>
                  </a:lnTo>
                  <a:lnTo>
                    <a:pt x="510" y="936"/>
                  </a:lnTo>
                  <a:lnTo>
                    <a:pt x="481" y="1021"/>
                  </a:lnTo>
                  <a:lnTo>
                    <a:pt x="510" y="1134"/>
                  </a:lnTo>
                  <a:lnTo>
                    <a:pt x="538" y="1162"/>
                  </a:lnTo>
                  <a:lnTo>
                    <a:pt x="538" y="1134"/>
                  </a:lnTo>
                  <a:lnTo>
                    <a:pt x="567" y="1106"/>
                  </a:lnTo>
                  <a:lnTo>
                    <a:pt x="510" y="1077"/>
                  </a:lnTo>
                  <a:lnTo>
                    <a:pt x="510" y="1021"/>
                  </a:lnTo>
                  <a:lnTo>
                    <a:pt x="595" y="1021"/>
                  </a:lnTo>
                  <a:lnTo>
                    <a:pt x="567" y="964"/>
                  </a:lnTo>
                  <a:lnTo>
                    <a:pt x="595" y="964"/>
                  </a:lnTo>
                  <a:lnTo>
                    <a:pt x="652" y="1021"/>
                  </a:lnTo>
                  <a:lnTo>
                    <a:pt x="623" y="1106"/>
                  </a:lnTo>
                  <a:lnTo>
                    <a:pt x="567" y="1191"/>
                  </a:lnTo>
                  <a:lnTo>
                    <a:pt x="425" y="127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66" name="Group 57"/>
          <p:cNvGrpSpPr>
            <a:grpSpLocks/>
          </p:cNvGrpSpPr>
          <p:nvPr/>
        </p:nvGrpSpPr>
        <p:grpSpPr bwMode="auto">
          <a:xfrm>
            <a:off x="5489746" y="2061579"/>
            <a:ext cx="5771414" cy="3585164"/>
            <a:chOff x="460" y="1266"/>
            <a:chExt cx="7257" cy="4508"/>
          </a:xfrm>
        </p:grpSpPr>
        <p:sp>
          <p:nvSpPr>
            <p:cNvPr id="214" name="Freeform 8"/>
            <p:cNvSpPr>
              <a:spLocks/>
            </p:cNvSpPr>
            <p:nvPr/>
          </p:nvSpPr>
          <p:spPr bwMode="auto">
            <a:xfrm>
              <a:off x="4089" y="4045"/>
              <a:ext cx="56" cy="1"/>
            </a:xfrm>
            <a:custGeom>
              <a:avLst/>
              <a:gdLst>
                <a:gd name="T0" fmla="*/ 56 w 56"/>
                <a:gd name="T1" fmla="*/ 0 h 1"/>
                <a:gd name="T2" fmla="*/ 0 w 56"/>
                <a:gd name="T3" fmla="*/ 0 h 1"/>
                <a:gd name="T4" fmla="*/ 56 w 56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1">
                  <a:moveTo>
                    <a:pt x="56" y="0"/>
                  </a:moveTo>
                  <a:lnTo>
                    <a:pt x="0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5" name="Freeform 9"/>
            <p:cNvSpPr>
              <a:spLocks/>
            </p:cNvSpPr>
            <p:nvPr/>
          </p:nvSpPr>
          <p:spPr bwMode="auto">
            <a:xfrm>
              <a:off x="2727" y="1777"/>
              <a:ext cx="1050" cy="1984"/>
            </a:xfrm>
            <a:custGeom>
              <a:avLst/>
              <a:gdLst>
                <a:gd name="T0" fmla="*/ 142 w 1049"/>
                <a:gd name="T1" fmla="*/ 1786 h 1984"/>
                <a:gd name="T2" fmla="*/ 227 w 1049"/>
                <a:gd name="T3" fmla="*/ 1644 h 1984"/>
                <a:gd name="T4" fmla="*/ 170 w 1049"/>
                <a:gd name="T5" fmla="*/ 1530 h 1984"/>
                <a:gd name="T6" fmla="*/ 198 w 1049"/>
                <a:gd name="T7" fmla="*/ 1474 h 1984"/>
                <a:gd name="T8" fmla="*/ 255 w 1049"/>
                <a:gd name="T9" fmla="*/ 1304 h 1984"/>
                <a:gd name="T10" fmla="*/ 57 w 1049"/>
                <a:gd name="T11" fmla="*/ 1190 h 1984"/>
                <a:gd name="T12" fmla="*/ 0 w 1049"/>
                <a:gd name="T13" fmla="*/ 1077 h 1984"/>
                <a:gd name="T14" fmla="*/ 113 w 1049"/>
                <a:gd name="T15" fmla="*/ 822 h 1984"/>
                <a:gd name="T16" fmla="*/ 170 w 1049"/>
                <a:gd name="T17" fmla="*/ 652 h 1984"/>
                <a:gd name="T18" fmla="*/ 85 w 1049"/>
                <a:gd name="T19" fmla="*/ 538 h 1984"/>
                <a:gd name="T20" fmla="*/ 0 w 1049"/>
                <a:gd name="T21" fmla="*/ 482 h 1984"/>
                <a:gd name="T22" fmla="*/ 85 w 1049"/>
                <a:gd name="T23" fmla="*/ 397 h 1984"/>
                <a:gd name="T24" fmla="*/ 113 w 1049"/>
                <a:gd name="T25" fmla="*/ 255 h 1984"/>
                <a:gd name="T26" fmla="*/ 198 w 1049"/>
                <a:gd name="T27" fmla="*/ 141 h 1984"/>
                <a:gd name="T28" fmla="*/ 283 w 1049"/>
                <a:gd name="T29" fmla="*/ 28 h 1984"/>
                <a:gd name="T30" fmla="*/ 397 w 1049"/>
                <a:gd name="T31" fmla="*/ 56 h 1984"/>
                <a:gd name="T32" fmla="*/ 368 w 1049"/>
                <a:gd name="T33" fmla="*/ 141 h 1984"/>
                <a:gd name="T34" fmla="*/ 510 w 1049"/>
                <a:gd name="T35" fmla="*/ 255 h 1984"/>
                <a:gd name="T36" fmla="*/ 595 w 1049"/>
                <a:gd name="T37" fmla="*/ 340 h 1984"/>
                <a:gd name="T38" fmla="*/ 652 w 1049"/>
                <a:gd name="T39" fmla="*/ 453 h 1984"/>
                <a:gd name="T40" fmla="*/ 765 w 1049"/>
                <a:gd name="T41" fmla="*/ 482 h 1984"/>
                <a:gd name="T42" fmla="*/ 850 w 1049"/>
                <a:gd name="T43" fmla="*/ 538 h 1984"/>
                <a:gd name="T44" fmla="*/ 879 w 1049"/>
                <a:gd name="T45" fmla="*/ 623 h 1984"/>
                <a:gd name="T46" fmla="*/ 794 w 1049"/>
                <a:gd name="T47" fmla="*/ 708 h 1984"/>
                <a:gd name="T48" fmla="*/ 794 w 1049"/>
                <a:gd name="T49" fmla="*/ 793 h 1984"/>
                <a:gd name="T50" fmla="*/ 850 w 1049"/>
                <a:gd name="T51" fmla="*/ 850 h 1984"/>
                <a:gd name="T52" fmla="*/ 907 w 1049"/>
                <a:gd name="T53" fmla="*/ 793 h 1984"/>
                <a:gd name="T54" fmla="*/ 992 w 1049"/>
                <a:gd name="T55" fmla="*/ 793 h 1984"/>
                <a:gd name="T56" fmla="*/ 1021 w 1049"/>
                <a:gd name="T57" fmla="*/ 1020 h 1984"/>
                <a:gd name="T58" fmla="*/ 907 w 1049"/>
                <a:gd name="T59" fmla="*/ 1105 h 1984"/>
                <a:gd name="T60" fmla="*/ 850 w 1049"/>
                <a:gd name="T61" fmla="*/ 1247 h 1984"/>
                <a:gd name="T62" fmla="*/ 822 w 1049"/>
                <a:gd name="T63" fmla="*/ 1389 h 1984"/>
                <a:gd name="T64" fmla="*/ 879 w 1049"/>
                <a:gd name="T65" fmla="*/ 1587 h 1984"/>
                <a:gd name="T66" fmla="*/ 737 w 1049"/>
                <a:gd name="T67" fmla="*/ 1502 h 1984"/>
                <a:gd name="T68" fmla="*/ 709 w 1049"/>
                <a:gd name="T69" fmla="*/ 1587 h 1984"/>
                <a:gd name="T70" fmla="*/ 652 w 1049"/>
                <a:gd name="T71" fmla="*/ 1530 h 1984"/>
                <a:gd name="T72" fmla="*/ 567 w 1049"/>
                <a:gd name="T73" fmla="*/ 1701 h 1984"/>
                <a:gd name="T74" fmla="*/ 510 w 1049"/>
                <a:gd name="T75" fmla="*/ 1871 h 1984"/>
                <a:gd name="T76" fmla="*/ 454 w 1049"/>
                <a:gd name="T77" fmla="*/ 1956 h 1984"/>
                <a:gd name="T78" fmla="*/ 340 w 1049"/>
                <a:gd name="T79" fmla="*/ 1956 h 1984"/>
                <a:gd name="T80" fmla="*/ 340 w 1049"/>
                <a:gd name="T81" fmla="*/ 1871 h 1984"/>
                <a:gd name="T82" fmla="*/ 255 w 1049"/>
                <a:gd name="T83" fmla="*/ 1842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49" h="1984">
                  <a:moveTo>
                    <a:pt x="198" y="1842"/>
                  </a:moveTo>
                  <a:lnTo>
                    <a:pt x="142" y="1786"/>
                  </a:lnTo>
                  <a:lnTo>
                    <a:pt x="57" y="1729"/>
                  </a:lnTo>
                  <a:lnTo>
                    <a:pt x="227" y="1644"/>
                  </a:lnTo>
                  <a:lnTo>
                    <a:pt x="227" y="1587"/>
                  </a:lnTo>
                  <a:lnTo>
                    <a:pt x="170" y="1530"/>
                  </a:lnTo>
                  <a:lnTo>
                    <a:pt x="170" y="1502"/>
                  </a:lnTo>
                  <a:lnTo>
                    <a:pt x="198" y="1474"/>
                  </a:lnTo>
                  <a:lnTo>
                    <a:pt x="198" y="1389"/>
                  </a:lnTo>
                  <a:lnTo>
                    <a:pt x="255" y="1304"/>
                  </a:lnTo>
                  <a:lnTo>
                    <a:pt x="170" y="1190"/>
                  </a:lnTo>
                  <a:lnTo>
                    <a:pt x="57" y="1190"/>
                  </a:lnTo>
                  <a:lnTo>
                    <a:pt x="57" y="1134"/>
                  </a:lnTo>
                  <a:lnTo>
                    <a:pt x="0" y="1077"/>
                  </a:lnTo>
                  <a:lnTo>
                    <a:pt x="0" y="964"/>
                  </a:lnTo>
                  <a:lnTo>
                    <a:pt x="113" y="822"/>
                  </a:lnTo>
                  <a:lnTo>
                    <a:pt x="170" y="765"/>
                  </a:lnTo>
                  <a:lnTo>
                    <a:pt x="170" y="652"/>
                  </a:lnTo>
                  <a:lnTo>
                    <a:pt x="57" y="567"/>
                  </a:lnTo>
                  <a:lnTo>
                    <a:pt x="85" y="538"/>
                  </a:lnTo>
                  <a:lnTo>
                    <a:pt x="57" y="482"/>
                  </a:lnTo>
                  <a:lnTo>
                    <a:pt x="0" y="482"/>
                  </a:lnTo>
                  <a:lnTo>
                    <a:pt x="28" y="425"/>
                  </a:lnTo>
                  <a:lnTo>
                    <a:pt x="85" y="397"/>
                  </a:lnTo>
                  <a:lnTo>
                    <a:pt x="57" y="283"/>
                  </a:lnTo>
                  <a:lnTo>
                    <a:pt x="113" y="255"/>
                  </a:lnTo>
                  <a:lnTo>
                    <a:pt x="113" y="141"/>
                  </a:lnTo>
                  <a:lnTo>
                    <a:pt x="198" y="141"/>
                  </a:lnTo>
                  <a:lnTo>
                    <a:pt x="198" y="85"/>
                  </a:lnTo>
                  <a:lnTo>
                    <a:pt x="283" y="28"/>
                  </a:lnTo>
                  <a:lnTo>
                    <a:pt x="340" y="0"/>
                  </a:lnTo>
                  <a:lnTo>
                    <a:pt x="397" y="56"/>
                  </a:lnTo>
                  <a:lnTo>
                    <a:pt x="397" y="85"/>
                  </a:lnTo>
                  <a:lnTo>
                    <a:pt x="368" y="141"/>
                  </a:lnTo>
                  <a:lnTo>
                    <a:pt x="454" y="226"/>
                  </a:lnTo>
                  <a:lnTo>
                    <a:pt x="510" y="255"/>
                  </a:lnTo>
                  <a:lnTo>
                    <a:pt x="567" y="311"/>
                  </a:lnTo>
                  <a:lnTo>
                    <a:pt x="595" y="340"/>
                  </a:lnTo>
                  <a:lnTo>
                    <a:pt x="595" y="425"/>
                  </a:lnTo>
                  <a:lnTo>
                    <a:pt x="652" y="453"/>
                  </a:lnTo>
                  <a:lnTo>
                    <a:pt x="652" y="510"/>
                  </a:lnTo>
                  <a:lnTo>
                    <a:pt x="765" y="482"/>
                  </a:lnTo>
                  <a:lnTo>
                    <a:pt x="822" y="538"/>
                  </a:lnTo>
                  <a:lnTo>
                    <a:pt x="850" y="538"/>
                  </a:lnTo>
                  <a:lnTo>
                    <a:pt x="907" y="595"/>
                  </a:lnTo>
                  <a:lnTo>
                    <a:pt x="879" y="623"/>
                  </a:lnTo>
                  <a:lnTo>
                    <a:pt x="879" y="652"/>
                  </a:lnTo>
                  <a:lnTo>
                    <a:pt x="794" y="708"/>
                  </a:lnTo>
                  <a:lnTo>
                    <a:pt x="822" y="765"/>
                  </a:lnTo>
                  <a:lnTo>
                    <a:pt x="794" y="793"/>
                  </a:lnTo>
                  <a:lnTo>
                    <a:pt x="850" y="793"/>
                  </a:lnTo>
                  <a:lnTo>
                    <a:pt x="850" y="850"/>
                  </a:lnTo>
                  <a:lnTo>
                    <a:pt x="879" y="850"/>
                  </a:lnTo>
                  <a:lnTo>
                    <a:pt x="907" y="793"/>
                  </a:lnTo>
                  <a:lnTo>
                    <a:pt x="935" y="765"/>
                  </a:lnTo>
                  <a:lnTo>
                    <a:pt x="992" y="793"/>
                  </a:lnTo>
                  <a:lnTo>
                    <a:pt x="1049" y="935"/>
                  </a:lnTo>
                  <a:lnTo>
                    <a:pt x="1021" y="1020"/>
                  </a:lnTo>
                  <a:lnTo>
                    <a:pt x="992" y="1020"/>
                  </a:lnTo>
                  <a:lnTo>
                    <a:pt x="907" y="1105"/>
                  </a:lnTo>
                  <a:lnTo>
                    <a:pt x="794" y="1105"/>
                  </a:lnTo>
                  <a:lnTo>
                    <a:pt x="850" y="1247"/>
                  </a:lnTo>
                  <a:lnTo>
                    <a:pt x="822" y="1304"/>
                  </a:lnTo>
                  <a:lnTo>
                    <a:pt x="822" y="1389"/>
                  </a:lnTo>
                  <a:lnTo>
                    <a:pt x="907" y="1474"/>
                  </a:lnTo>
                  <a:lnTo>
                    <a:pt x="879" y="1587"/>
                  </a:lnTo>
                  <a:lnTo>
                    <a:pt x="794" y="1502"/>
                  </a:lnTo>
                  <a:lnTo>
                    <a:pt x="737" y="1502"/>
                  </a:lnTo>
                  <a:lnTo>
                    <a:pt x="765" y="1559"/>
                  </a:lnTo>
                  <a:lnTo>
                    <a:pt x="709" y="1587"/>
                  </a:lnTo>
                  <a:lnTo>
                    <a:pt x="709" y="1530"/>
                  </a:lnTo>
                  <a:lnTo>
                    <a:pt x="652" y="1530"/>
                  </a:lnTo>
                  <a:lnTo>
                    <a:pt x="624" y="1672"/>
                  </a:lnTo>
                  <a:lnTo>
                    <a:pt x="567" y="1701"/>
                  </a:lnTo>
                  <a:lnTo>
                    <a:pt x="567" y="1757"/>
                  </a:lnTo>
                  <a:lnTo>
                    <a:pt x="510" y="1871"/>
                  </a:lnTo>
                  <a:lnTo>
                    <a:pt x="454" y="1899"/>
                  </a:lnTo>
                  <a:lnTo>
                    <a:pt x="454" y="1956"/>
                  </a:lnTo>
                  <a:lnTo>
                    <a:pt x="425" y="1984"/>
                  </a:lnTo>
                  <a:lnTo>
                    <a:pt x="340" y="1956"/>
                  </a:lnTo>
                  <a:lnTo>
                    <a:pt x="340" y="1899"/>
                  </a:lnTo>
                  <a:lnTo>
                    <a:pt x="340" y="1871"/>
                  </a:lnTo>
                  <a:lnTo>
                    <a:pt x="283" y="1871"/>
                  </a:lnTo>
                  <a:lnTo>
                    <a:pt x="255" y="1842"/>
                  </a:lnTo>
                  <a:lnTo>
                    <a:pt x="198" y="184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6" name="Freeform 10"/>
            <p:cNvSpPr>
              <a:spLocks/>
            </p:cNvSpPr>
            <p:nvPr/>
          </p:nvSpPr>
          <p:spPr bwMode="auto">
            <a:xfrm>
              <a:off x="2785" y="3279"/>
              <a:ext cx="1049" cy="1503"/>
            </a:xfrm>
            <a:custGeom>
              <a:avLst/>
              <a:gdLst>
                <a:gd name="T0" fmla="*/ 85 w 1049"/>
                <a:gd name="T1" fmla="*/ 397 h 1503"/>
                <a:gd name="T2" fmla="*/ 0 w 1049"/>
                <a:gd name="T3" fmla="*/ 482 h 1503"/>
                <a:gd name="T4" fmla="*/ 0 w 1049"/>
                <a:gd name="T5" fmla="*/ 681 h 1503"/>
                <a:gd name="T6" fmla="*/ 141 w 1049"/>
                <a:gd name="T7" fmla="*/ 737 h 1503"/>
                <a:gd name="T8" fmla="*/ 198 w 1049"/>
                <a:gd name="T9" fmla="*/ 851 h 1503"/>
                <a:gd name="T10" fmla="*/ 141 w 1049"/>
                <a:gd name="T11" fmla="*/ 964 h 1503"/>
                <a:gd name="T12" fmla="*/ 255 w 1049"/>
                <a:gd name="T13" fmla="*/ 1106 h 1503"/>
                <a:gd name="T14" fmla="*/ 340 w 1049"/>
                <a:gd name="T15" fmla="*/ 1191 h 1503"/>
                <a:gd name="T16" fmla="*/ 397 w 1049"/>
                <a:gd name="T17" fmla="*/ 1333 h 1503"/>
                <a:gd name="T18" fmla="*/ 453 w 1049"/>
                <a:gd name="T19" fmla="*/ 1418 h 1503"/>
                <a:gd name="T20" fmla="*/ 510 w 1049"/>
                <a:gd name="T21" fmla="*/ 1361 h 1503"/>
                <a:gd name="T22" fmla="*/ 567 w 1049"/>
                <a:gd name="T23" fmla="*/ 1446 h 1503"/>
                <a:gd name="T24" fmla="*/ 652 w 1049"/>
                <a:gd name="T25" fmla="*/ 1418 h 1503"/>
                <a:gd name="T26" fmla="*/ 964 w 1049"/>
                <a:gd name="T27" fmla="*/ 1503 h 1503"/>
                <a:gd name="T28" fmla="*/ 992 w 1049"/>
                <a:gd name="T29" fmla="*/ 1446 h 1503"/>
                <a:gd name="T30" fmla="*/ 1049 w 1049"/>
                <a:gd name="T31" fmla="*/ 1389 h 1503"/>
                <a:gd name="T32" fmla="*/ 907 w 1049"/>
                <a:gd name="T33" fmla="*/ 1276 h 1503"/>
                <a:gd name="T34" fmla="*/ 964 w 1049"/>
                <a:gd name="T35" fmla="*/ 1248 h 1503"/>
                <a:gd name="T36" fmla="*/ 878 w 1049"/>
                <a:gd name="T37" fmla="*/ 1191 h 1503"/>
                <a:gd name="T38" fmla="*/ 878 w 1049"/>
                <a:gd name="T39" fmla="*/ 1134 h 1503"/>
                <a:gd name="T40" fmla="*/ 822 w 1049"/>
                <a:gd name="T41" fmla="*/ 1049 h 1503"/>
                <a:gd name="T42" fmla="*/ 737 w 1049"/>
                <a:gd name="T43" fmla="*/ 907 h 1503"/>
                <a:gd name="T44" fmla="*/ 680 w 1049"/>
                <a:gd name="T45" fmla="*/ 851 h 1503"/>
                <a:gd name="T46" fmla="*/ 680 w 1049"/>
                <a:gd name="T47" fmla="*/ 794 h 1503"/>
                <a:gd name="T48" fmla="*/ 623 w 1049"/>
                <a:gd name="T49" fmla="*/ 737 h 1503"/>
                <a:gd name="T50" fmla="*/ 652 w 1049"/>
                <a:gd name="T51" fmla="*/ 567 h 1503"/>
                <a:gd name="T52" fmla="*/ 737 w 1049"/>
                <a:gd name="T53" fmla="*/ 454 h 1503"/>
                <a:gd name="T54" fmla="*/ 765 w 1049"/>
                <a:gd name="T55" fmla="*/ 340 h 1503"/>
                <a:gd name="T56" fmla="*/ 765 w 1049"/>
                <a:gd name="T57" fmla="*/ 255 h 1503"/>
                <a:gd name="T58" fmla="*/ 793 w 1049"/>
                <a:gd name="T59" fmla="*/ 170 h 1503"/>
                <a:gd name="T60" fmla="*/ 822 w 1049"/>
                <a:gd name="T61" fmla="*/ 85 h 1503"/>
                <a:gd name="T62" fmla="*/ 680 w 1049"/>
                <a:gd name="T63" fmla="*/ 0 h 1503"/>
                <a:gd name="T64" fmla="*/ 652 w 1049"/>
                <a:gd name="T65" fmla="*/ 85 h 1503"/>
                <a:gd name="T66" fmla="*/ 595 w 1049"/>
                <a:gd name="T67" fmla="*/ 28 h 1503"/>
                <a:gd name="T68" fmla="*/ 510 w 1049"/>
                <a:gd name="T69" fmla="*/ 199 h 1503"/>
                <a:gd name="T70" fmla="*/ 453 w 1049"/>
                <a:gd name="T71" fmla="*/ 369 h 1503"/>
                <a:gd name="T72" fmla="*/ 397 w 1049"/>
                <a:gd name="T73" fmla="*/ 454 h 1503"/>
                <a:gd name="T74" fmla="*/ 283 w 1049"/>
                <a:gd name="T75" fmla="*/ 454 h 1503"/>
                <a:gd name="T76" fmla="*/ 226 w 1049"/>
                <a:gd name="T77" fmla="*/ 369 h 1503"/>
                <a:gd name="T78" fmla="*/ 141 w 1049"/>
                <a:gd name="T79" fmla="*/ 340 h 1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49" h="1503">
                  <a:moveTo>
                    <a:pt x="141" y="340"/>
                  </a:moveTo>
                  <a:lnTo>
                    <a:pt x="85" y="397"/>
                  </a:lnTo>
                  <a:lnTo>
                    <a:pt x="28" y="425"/>
                  </a:lnTo>
                  <a:lnTo>
                    <a:pt x="0" y="482"/>
                  </a:lnTo>
                  <a:lnTo>
                    <a:pt x="28" y="624"/>
                  </a:lnTo>
                  <a:lnTo>
                    <a:pt x="0" y="681"/>
                  </a:lnTo>
                  <a:lnTo>
                    <a:pt x="85" y="681"/>
                  </a:lnTo>
                  <a:lnTo>
                    <a:pt x="141" y="737"/>
                  </a:lnTo>
                  <a:lnTo>
                    <a:pt x="113" y="794"/>
                  </a:lnTo>
                  <a:lnTo>
                    <a:pt x="198" y="851"/>
                  </a:lnTo>
                  <a:lnTo>
                    <a:pt x="198" y="907"/>
                  </a:lnTo>
                  <a:lnTo>
                    <a:pt x="141" y="964"/>
                  </a:lnTo>
                  <a:lnTo>
                    <a:pt x="141" y="1077"/>
                  </a:lnTo>
                  <a:lnTo>
                    <a:pt x="255" y="1106"/>
                  </a:lnTo>
                  <a:lnTo>
                    <a:pt x="255" y="1162"/>
                  </a:lnTo>
                  <a:lnTo>
                    <a:pt x="340" y="1191"/>
                  </a:lnTo>
                  <a:lnTo>
                    <a:pt x="397" y="1248"/>
                  </a:lnTo>
                  <a:lnTo>
                    <a:pt x="397" y="1333"/>
                  </a:lnTo>
                  <a:lnTo>
                    <a:pt x="425" y="1333"/>
                  </a:lnTo>
                  <a:lnTo>
                    <a:pt x="453" y="1418"/>
                  </a:lnTo>
                  <a:lnTo>
                    <a:pt x="510" y="1418"/>
                  </a:lnTo>
                  <a:lnTo>
                    <a:pt x="510" y="1361"/>
                  </a:lnTo>
                  <a:lnTo>
                    <a:pt x="538" y="1389"/>
                  </a:lnTo>
                  <a:lnTo>
                    <a:pt x="567" y="1446"/>
                  </a:lnTo>
                  <a:lnTo>
                    <a:pt x="623" y="1446"/>
                  </a:lnTo>
                  <a:lnTo>
                    <a:pt x="652" y="1418"/>
                  </a:lnTo>
                  <a:lnTo>
                    <a:pt x="765" y="1418"/>
                  </a:lnTo>
                  <a:lnTo>
                    <a:pt x="964" y="1503"/>
                  </a:lnTo>
                  <a:lnTo>
                    <a:pt x="964" y="1474"/>
                  </a:lnTo>
                  <a:lnTo>
                    <a:pt x="992" y="1446"/>
                  </a:lnTo>
                  <a:lnTo>
                    <a:pt x="964" y="1389"/>
                  </a:lnTo>
                  <a:lnTo>
                    <a:pt x="1049" y="1389"/>
                  </a:lnTo>
                  <a:lnTo>
                    <a:pt x="992" y="1304"/>
                  </a:lnTo>
                  <a:lnTo>
                    <a:pt x="907" y="1276"/>
                  </a:lnTo>
                  <a:lnTo>
                    <a:pt x="907" y="1248"/>
                  </a:lnTo>
                  <a:lnTo>
                    <a:pt x="964" y="1248"/>
                  </a:lnTo>
                  <a:lnTo>
                    <a:pt x="964" y="1191"/>
                  </a:lnTo>
                  <a:lnTo>
                    <a:pt x="878" y="1191"/>
                  </a:lnTo>
                  <a:lnTo>
                    <a:pt x="907" y="1162"/>
                  </a:lnTo>
                  <a:lnTo>
                    <a:pt x="878" y="1134"/>
                  </a:lnTo>
                  <a:lnTo>
                    <a:pt x="850" y="1077"/>
                  </a:lnTo>
                  <a:lnTo>
                    <a:pt x="822" y="1049"/>
                  </a:lnTo>
                  <a:lnTo>
                    <a:pt x="822" y="992"/>
                  </a:lnTo>
                  <a:lnTo>
                    <a:pt x="737" y="907"/>
                  </a:lnTo>
                  <a:lnTo>
                    <a:pt x="680" y="879"/>
                  </a:lnTo>
                  <a:lnTo>
                    <a:pt x="680" y="851"/>
                  </a:lnTo>
                  <a:lnTo>
                    <a:pt x="680" y="822"/>
                  </a:lnTo>
                  <a:lnTo>
                    <a:pt x="680" y="794"/>
                  </a:lnTo>
                  <a:lnTo>
                    <a:pt x="623" y="766"/>
                  </a:lnTo>
                  <a:lnTo>
                    <a:pt x="623" y="737"/>
                  </a:lnTo>
                  <a:lnTo>
                    <a:pt x="652" y="681"/>
                  </a:lnTo>
                  <a:lnTo>
                    <a:pt x="652" y="567"/>
                  </a:lnTo>
                  <a:lnTo>
                    <a:pt x="680" y="482"/>
                  </a:lnTo>
                  <a:lnTo>
                    <a:pt x="737" y="454"/>
                  </a:lnTo>
                  <a:lnTo>
                    <a:pt x="765" y="369"/>
                  </a:lnTo>
                  <a:lnTo>
                    <a:pt x="765" y="340"/>
                  </a:lnTo>
                  <a:lnTo>
                    <a:pt x="737" y="284"/>
                  </a:lnTo>
                  <a:lnTo>
                    <a:pt x="765" y="255"/>
                  </a:lnTo>
                  <a:lnTo>
                    <a:pt x="765" y="227"/>
                  </a:lnTo>
                  <a:lnTo>
                    <a:pt x="793" y="170"/>
                  </a:lnTo>
                  <a:lnTo>
                    <a:pt x="793" y="114"/>
                  </a:lnTo>
                  <a:lnTo>
                    <a:pt x="822" y="85"/>
                  </a:lnTo>
                  <a:lnTo>
                    <a:pt x="737" y="0"/>
                  </a:lnTo>
                  <a:lnTo>
                    <a:pt x="680" y="0"/>
                  </a:lnTo>
                  <a:lnTo>
                    <a:pt x="708" y="57"/>
                  </a:lnTo>
                  <a:lnTo>
                    <a:pt x="652" y="85"/>
                  </a:lnTo>
                  <a:lnTo>
                    <a:pt x="652" y="28"/>
                  </a:lnTo>
                  <a:lnTo>
                    <a:pt x="595" y="28"/>
                  </a:lnTo>
                  <a:lnTo>
                    <a:pt x="567" y="170"/>
                  </a:lnTo>
                  <a:lnTo>
                    <a:pt x="510" y="199"/>
                  </a:lnTo>
                  <a:lnTo>
                    <a:pt x="510" y="255"/>
                  </a:lnTo>
                  <a:lnTo>
                    <a:pt x="453" y="369"/>
                  </a:lnTo>
                  <a:lnTo>
                    <a:pt x="397" y="397"/>
                  </a:lnTo>
                  <a:lnTo>
                    <a:pt x="397" y="454"/>
                  </a:lnTo>
                  <a:lnTo>
                    <a:pt x="368" y="482"/>
                  </a:lnTo>
                  <a:lnTo>
                    <a:pt x="283" y="454"/>
                  </a:lnTo>
                  <a:lnTo>
                    <a:pt x="283" y="369"/>
                  </a:lnTo>
                  <a:lnTo>
                    <a:pt x="226" y="369"/>
                  </a:lnTo>
                  <a:lnTo>
                    <a:pt x="198" y="340"/>
                  </a:lnTo>
                  <a:lnTo>
                    <a:pt x="141" y="34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7" name="Freeform 11"/>
            <p:cNvSpPr>
              <a:spLocks/>
            </p:cNvSpPr>
            <p:nvPr/>
          </p:nvSpPr>
          <p:spPr bwMode="auto">
            <a:xfrm>
              <a:off x="3749" y="4668"/>
              <a:ext cx="283" cy="340"/>
            </a:xfrm>
            <a:custGeom>
              <a:avLst/>
              <a:gdLst>
                <a:gd name="T0" fmla="*/ 85 w 283"/>
                <a:gd name="T1" fmla="*/ 0 h 340"/>
                <a:gd name="T2" fmla="*/ 0 w 283"/>
                <a:gd name="T3" fmla="*/ 0 h 340"/>
                <a:gd name="T4" fmla="*/ 28 w 283"/>
                <a:gd name="T5" fmla="*/ 57 h 340"/>
                <a:gd name="T6" fmla="*/ 0 w 283"/>
                <a:gd name="T7" fmla="*/ 85 h 340"/>
                <a:gd name="T8" fmla="*/ 0 w 283"/>
                <a:gd name="T9" fmla="*/ 114 h 340"/>
                <a:gd name="T10" fmla="*/ 56 w 283"/>
                <a:gd name="T11" fmla="*/ 170 h 340"/>
                <a:gd name="T12" fmla="*/ 56 w 283"/>
                <a:gd name="T13" fmla="*/ 227 h 340"/>
                <a:gd name="T14" fmla="*/ 85 w 283"/>
                <a:gd name="T15" fmla="*/ 255 h 340"/>
                <a:gd name="T16" fmla="*/ 28 w 283"/>
                <a:gd name="T17" fmla="*/ 312 h 340"/>
                <a:gd name="T18" fmla="*/ 56 w 283"/>
                <a:gd name="T19" fmla="*/ 340 h 340"/>
                <a:gd name="T20" fmla="*/ 113 w 283"/>
                <a:gd name="T21" fmla="*/ 284 h 340"/>
                <a:gd name="T22" fmla="*/ 283 w 283"/>
                <a:gd name="T23" fmla="*/ 199 h 340"/>
                <a:gd name="T24" fmla="*/ 85 w 283"/>
                <a:gd name="T25" fmla="*/ 29 h 340"/>
                <a:gd name="T26" fmla="*/ 85 w 283"/>
                <a:gd name="T2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3" h="340">
                  <a:moveTo>
                    <a:pt x="85" y="0"/>
                  </a:moveTo>
                  <a:lnTo>
                    <a:pt x="0" y="0"/>
                  </a:lnTo>
                  <a:lnTo>
                    <a:pt x="28" y="57"/>
                  </a:lnTo>
                  <a:lnTo>
                    <a:pt x="0" y="85"/>
                  </a:lnTo>
                  <a:lnTo>
                    <a:pt x="0" y="114"/>
                  </a:lnTo>
                  <a:lnTo>
                    <a:pt x="56" y="170"/>
                  </a:lnTo>
                  <a:lnTo>
                    <a:pt x="56" y="227"/>
                  </a:lnTo>
                  <a:lnTo>
                    <a:pt x="85" y="255"/>
                  </a:lnTo>
                  <a:lnTo>
                    <a:pt x="28" y="312"/>
                  </a:lnTo>
                  <a:lnTo>
                    <a:pt x="56" y="340"/>
                  </a:lnTo>
                  <a:lnTo>
                    <a:pt x="113" y="284"/>
                  </a:lnTo>
                  <a:lnTo>
                    <a:pt x="283" y="199"/>
                  </a:lnTo>
                  <a:lnTo>
                    <a:pt x="85" y="29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8" name="Freeform 12"/>
            <p:cNvSpPr>
              <a:spLocks/>
            </p:cNvSpPr>
            <p:nvPr/>
          </p:nvSpPr>
          <p:spPr bwMode="auto">
            <a:xfrm>
              <a:off x="3777" y="4045"/>
              <a:ext cx="482" cy="822"/>
            </a:xfrm>
            <a:custGeom>
              <a:avLst/>
              <a:gdLst>
                <a:gd name="T0" fmla="*/ 255 w 482"/>
                <a:gd name="T1" fmla="*/ 822 h 822"/>
                <a:gd name="T2" fmla="*/ 57 w 482"/>
                <a:gd name="T3" fmla="*/ 652 h 822"/>
                <a:gd name="T4" fmla="*/ 57 w 482"/>
                <a:gd name="T5" fmla="*/ 623 h 822"/>
                <a:gd name="T6" fmla="*/ 0 w 482"/>
                <a:gd name="T7" fmla="*/ 538 h 822"/>
                <a:gd name="T8" fmla="*/ 57 w 482"/>
                <a:gd name="T9" fmla="*/ 538 h 822"/>
                <a:gd name="T10" fmla="*/ 57 w 482"/>
                <a:gd name="T11" fmla="*/ 510 h 822"/>
                <a:gd name="T12" fmla="*/ 85 w 482"/>
                <a:gd name="T13" fmla="*/ 510 h 822"/>
                <a:gd name="T14" fmla="*/ 113 w 482"/>
                <a:gd name="T15" fmla="*/ 538 h 822"/>
                <a:gd name="T16" fmla="*/ 198 w 482"/>
                <a:gd name="T17" fmla="*/ 482 h 822"/>
                <a:gd name="T18" fmla="*/ 170 w 482"/>
                <a:gd name="T19" fmla="*/ 482 h 822"/>
                <a:gd name="T20" fmla="*/ 142 w 482"/>
                <a:gd name="T21" fmla="*/ 425 h 822"/>
                <a:gd name="T22" fmla="*/ 198 w 482"/>
                <a:gd name="T23" fmla="*/ 425 h 822"/>
                <a:gd name="T24" fmla="*/ 170 w 482"/>
                <a:gd name="T25" fmla="*/ 311 h 822"/>
                <a:gd name="T26" fmla="*/ 142 w 482"/>
                <a:gd name="T27" fmla="*/ 283 h 822"/>
                <a:gd name="T28" fmla="*/ 170 w 482"/>
                <a:gd name="T29" fmla="*/ 255 h 822"/>
                <a:gd name="T30" fmla="*/ 255 w 482"/>
                <a:gd name="T31" fmla="*/ 226 h 822"/>
                <a:gd name="T32" fmla="*/ 227 w 482"/>
                <a:gd name="T33" fmla="*/ 198 h 822"/>
                <a:gd name="T34" fmla="*/ 255 w 482"/>
                <a:gd name="T35" fmla="*/ 141 h 822"/>
                <a:gd name="T36" fmla="*/ 227 w 482"/>
                <a:gd name="T37" fmla="*/ 113 h 822"/>
                <a:gd name="T38" fmla="*/ 312 w 482"/>
                <a:gd name="T39" fmla="*/ 85 h 822"/>
                <a:gd name="T40" fmla="*/ 368 w 482"/>
                <a:gd name="T41" fmla="*/ 85 h 822"/>
                <a:gd name="T42" fmla="*/ 397 w 482"/>
                <a:gd name="T43" fmla="*/ 56 h 822"/>
                <a:gd name="T44" fmla="*/ 312 w 482"/>
                <a:gd name="T45" fmla="*/ 28 h 822"/>
                <a:gd name="T46" fmla="*/ 368 w 482"/>
                <a:gd name="T47" fmla="*/ 0 h 822"/>
                <a:gd name="T48" fmla="*/ 425 w 482"/>
                <a:gd name="T49" fmla="*/ 56 h 822"/>
                <a:gd name="T50" fmla="*/ 453 w 482"/>
                <a:gd name="T51" fmla="*/ 56 h 822"/>
                <a:gd name="T52" fmla="*/ 453 w 482"/>
                <a:gd name="T53" fmla="*/ 85 h 822"/>
                <a:gd name="T54" fmla="*/ 482 w 482"/>
                <a:gd name="T55" fmla="*/ 113 h 822"/>
                <a:gd name="T56" fmla="*/ 425 w 482"/>
                <a:gd name="T57" fmla="*/ 170 h 822"/>
                <a:gd name="T58" fmla="*/ 425 w 482"/>
                <a:gd name="T59" fmla="*/ 198 h 822"/>
                <a:gd name="T60" fmla="*/ 397 w 482"/>
                <a:gd name="T61" fmla="*/ 226 h 822"/>
                <a:gd name="T62" fmla="*/ 425 w 482"/>
                <a:gd name="T63" fmla="*/ 283 h 822"/>
                <a:gd name="T64" fmla="*/ 397 w 482"/>
                <a:gd name="T65" fmla="*/ 283 h 822"/>
                <a:gd name="T66" fmla="*/ 368 w 482"/>
                <a:gd name="T67" fmla="*/ 368 h 822"/>
                <a:gd name="T68" fmla="*/ 397 w 482"/>
                <a:gd name="T69" fmla="*/ 368 h 822"/>
                <a:gd name="T70" fmla="*/ 453 w 482"/>
                <a:gd name="T71" fmla="*/ 482 h 822"/>
                <a:gd name="T72" fmla="*/ 340 w 482"/>
                <a:gd name="T73" fmla="*/ 595 h 822"/>
                <a:gd name="T74" fmla="*/ 283 w 482"/>
                <a:gd name="T75" fmla="*/ 708 h 822"/>
                <a:gd name="T76" fmla="*/ 283 w 482"/>
                <a:gd name="T77" fmla="*/ 765 h 822"/>
                <a:gd name="T78" fmla="*/ 255 w 482"/>
                <a:gd name="T79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82" h="822">
                  <a:moveTo>
                    <a:pt x="255" y="822"/>
                  </a:moveTo>
                  <a:lnTo>
                    <a:pt x="57" y="652"/>
                  </a:lnTo>
                  <a:lnTo>
                    <a:pt x="57" y="623"/>
                  </a:lnTo>
                  <a:lnTo>
                    <a:pt x="0" y="538"/>
                  </a:lnTo>
                  <a:lnTo>
                    <a:pt x="57" y="538"/>
                  </a:lnTo>
                  <a:lnTo>
                    <a:pt x="57" y="510"/>
                  </a:lnTo>
                  <a:lnTo>
                    <a:pt x="85" y="510"/>
                  </a:lnTo>
                  <a:lnTo>
                    <a:pt x="113" y="538"/>
                  </a:lnTo>
                  <a:lnTo>
                    <a:pt x="198" y="482"/>
                  </a:lnTo>
                  <a:lnTo>
                    <a:pt x="170" y="482"/>
                  </a:lnTo>
                  <a:lnTo>
                    <a:pt x="142" y="425"/>
                  </a:lnTo>
                  <a:lnTo>
                    <a:pt x="198" y="425"/>
                  </a:lnTo>
                  <a:lnTo>
                    <a:pt x="170" y="311"/>
                  </a:lnTo>
                  <a:lnTo>
                    <a:pt x="142" y="283"/>
                  </a:lnTo>
                  <a:lnTo>
                    <a:pt x="170" y="255"/>
                  </a:lnTo>
                  <a:lnTo>
                    <a:pt x="255" y="226"/>
                  </a:lnTo>
                  <a:lnTo>
                    <a:pt x="227" y="198"/>
                  </a:lnTo>
                  <a:lnTo>
                    <a:pt x="255" y="141"/>
                  </a:lnTo>
                  <a:lnTo>
                    <a:pt x="227" y="113"/>
                  </a:lnTo>
                  <a:lnTo>
                    <a:pt x="312" y="85"/>
                  </a:lnTo>
                  <a:lnTo>
                    <a:pt x="368" y="85"/>
                  </a:lnTo>
                  <a:lnTo>
                    <a:pt x="397" y="56"/>
                  </a:lnTo>
                  <a:lnTo>
                    <a:pt x="312" y="28"/>
                  </a:lnTo>
                  <a:lnTo>
                    <a:pt x="368" y="0"/>
                  </a:lnTo>
                  <a:lnTo>
                    <a:pt x="425" y="56"/>
                  </a:lnTo>
                  <a:lnTo>
                    <a:pt x="453" y="56"/>
                  </a:lnTo>
                  <a:lnTo>
                    <a:pt x="453" y="85"/>
                  </a:lnTo>
                  <a:lnTo>
                    <a:pt x="482" y="113"/>
                  </a:lnTo>
                  <a:lnTo>
                    <a:pt x="425" y="170"/>
                  </a:lnTo>
                  <a:lnTo>
                    <a:pt x="425" y="198"/>
                  </a:lnTo>
                  <a:lnTo>
                    <a:pt x="397" y="226"/>
                  </a:lnTo>
                  <a:lnTo>
                    <a:pt x="425" y="283"/>
                  </a:lnTo>
                  <a:lnTo>
                    <a:pt x="397" y="283"/>
                  </a:lnTo>
                  <a:lnTo>
                    <a:pt x="368" y="368"/>
                  </a:lnTo>
                  <a:lnTo>
                    <a:pt x="397" y="368"/>
                  </a:lnTo>
                  <a:lnTo>
                    <a:pt x="453" y="482"/>
                  </a:lnTo>
                  <a:lnTo>
                    <a:pt x="340" y="595"/>
                  </a:lnTo>
                  <a:lnTo>
                    <a:pt x="283" y="708"/>
                  </a:lnTo>
                  <a:lnTo>
                    <a:pt x="283" y="765"/>
                  </a:lnTo>
                  <a:lnTo>
                    <a:pt x="255" y="82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9" name="Freeform 14"/>
            <p:cNvSpPr>
              <a:spLocks/>
            </p:cNvSpPr>
            <p:nvPr/>
          </p:nvSpPr>
          <p:spPr bwMode="auto">
            <a:xfrm>
              <a:off x="3408" y="3534"/>
              <a:ext cx="766" cy="1049"/>
            </a:xfrm>
            <a:custGeom>
              <a:avLst/>
              <a:gdLst>
                <a:gd name="T0" fmla="*/ 114 w 766"/>
                <a:gd name="T1" fmla="*/ 29 h 1049"/>
                <a:gd name="T2" fmla="*/ 142 w 766"/>
                <a:gd name="T3" fmla="*/ 114 h 1049"/>
                <a:gd name="T4" fmla="*/ 57 w 766"/>
                <a:gd name="T5" fmla="*/ 227 h 1049"/>
                <a:gd name="T6" fmla="*/ 29 w 766"/>
                <a:gd name="T7" fmla="*/ 426 h 1049"/>
                <a:gd name="T8" fmla="*/ 0 w 766"/>
                <a:gd name="T9" fmla="*/ 511 h 1049"/>
                <a:gd name="T10" fmla="*/ 57 w 766"/>
                <a:gd name="T11" fmla="*/ 624 h 1049"/>
                <a:gd name="T12" fmla="*/ 199 w 766"/>
                <a:gd name="T13" fmla="*/ 737 h 1049"/>
                <a:gd name="T14" fmla="*/ 227 w 766"/>
                <a:gd name="T15" fmla="*/ 822 h 1049"/>
                <a:gd name="T16" fmla="*/ 284 w 766"/>
                <a:gd name="T17" fmla="*/ 907 h 1049"/>
                <a:gd name="T18" fmla="*/ 341 w 766"/>
                <a:gd name="T19" fmla="*/ 936 h 1049"/>
                <a:gd name="T20" fmla="*/ 284 w 766"/>
                <a:gd name="T21" fmla="*/ 993 h 1049"/>
                <a:gd name="T22" fmla="*/ 369 w 766"/>
                <a:gd name="T23" fmla="*/ 1049 h 1049"/>
                <a:gd name="T24" fmla="*/ 426 w 766"/>
                <a:gd name="T25" fmla="*/ 1021 h 1049"/>
                <a:gd name="T26" fmla="*/ 482 w 766"/>
                <a:gd name="T27" fmla="*/ 1049 h 1049"/>
                <a:gd name="T28" fmla="*/ 539 w 766"/>
                <a:gd name="T29" fmla="*/ 993 h 1049"/>
                <a:gd name="T30" fmla="*/ 567 w 766"/>
                <a:gd name="T31" fmla="*/ 936 h 1049"/>
                <a:gd name="T32" fmla="*/ 511 w 766"/>
                <a:gd name="T33" fmla="*/ 794 h 1049"/>
                <a:gd name="T34" fmla="*/ 624 w 766"/>
                <a:gd name="T35" fmla="*/ 737 h 1049"/>
                <a:gd name="T36" fmla="*/ 624 w 766"/>
                <a:gd name="T37" fmla="*/ 652 h 1049"/>
                <a:gd name="T38" fmla="*/ 681 w 766"/>
                <a:gd name="T39" fmla="*/ 596 h 1049"/>
                <a:gd name="T40" fmla="*/ 766 w 766"/>
                <a:gd name="T41" fmla="*/ 567 h 1049"/>
                <a:gd name="T42" fmla="*/ 737 w 766"/>
                <a:gd name="T43" fmla="*/ 511 h 1049"/>
                <a:gd name="T44" fmla="*/ 681 w 766"/>
                <a:gd name="T45" fmla="*/ 454 h 1049"/>
                <a:gd name="T46" fmla="*/ 596 w 766"/>
                <a:gd name="T47" fmla="*/ 369 h 1049"/>
                <a:gd name="T48" fmla="*/ 567 w 766"/>
                <a:gd name="T49" fmla="*/ 312 h 1049"/>
                <a:gd name="T50" fmla="*/ 539 w 766"/>
                <a:gd name="T51" fmla="*/ 255 h 1049"/>
                <a:gd name="T52" fmla="*/ 482 w 766"/>
                <a:gd name="T53" fmla="*/ 227 h 1049"/>
                <a:gd name="T54" fmla="*/ 454 w 766"/>
                <a:gd name="T55" fmla="*/ 142 h 1049"/>
                <a:gd name="T56" fmla="*/ 369 w 766"/>
                <a:gd name="T57" fmla="*/ 85 h 1049"/>
                <a:gd name="T58" fmla="*/ 255 w 766"/>
                <a:gd name="T59" fmla="*/ 85 h 1049"/>
                <a:gd name="T60" fmla="*/ 255 w 766"/>
                <a:gd name="T61" fmla="*/ 29 h 1049"/>
                <a:gd name="T62" fmla="*/ 199 w 766"/>
                <a:gd name="T63" fmla="*/ 57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66" h="1049">
                  <a:moveTo>
                    <a:pt x="142" y="0"/>
                  </a:moveTo>
                  <a:lnTo>
                    <a:pt x="114" y="29"/>
                  </a:lnTo>
                  <a:lnTo>
                    <a:pt x="142" y="85"/>
                  </a:lnTo>
                  <a:lnTo>
                    <a:pt x="142" y="114"/>
                  </a:lnTo>
                  <a:lnTo>
                    <a:pt x="114" y="199"/>
                  </a:lnTo>
                  <a:lnTo>
                    <a:pt x="57" y="227"/>
                  </a:lnTo>
                  <a:lnTo>
                    <a:pt x="29" y="284"/>
                  </a:lnTo>
                  <a:lnTo>
                    <a:pt x="29" y="426"/>
                  </a:lnTo>
                  <a:lnTo>
                    <a:pt x="0" y="482"/>
                  </a:lnTo>
                  <a:lnTo>
                    <a:pt x="0" y="511"/>
                  </a:lnTo>
                  <a:lnTo>
                    <a:pt x="57" y="539"/>
                  </a:lnTo>
                  <a:lnTo>
                    <a:pt x="57" y="624"/>
                  </a:lnTo>
                  <a:lnTo>
                    <a:pt x="114" y="652"/>
                  </a:lnTo>
                  <a:lnTo>
                    <a:pt x="199" y="737"/>
                  </a:lnTo>
                  <a:lnTo>
                    <a:pt x="199" y="794"/>
                  </a:lnTo>
                  <a:lnTo>
                    <a:pt x="227" y="822"/>
                  </a:lnTo>
                  <a:lnTo>
                    <a:pt x="255" y="879"/>
                  </a:lnTo>
                  <a:lnTo>
                    <a:pt x="284" y="907"/>
                  </a:lnTo>
                  <a:lnTo>
                    <a:pt x="255" y="936"/>
                  </a:lnTo>
                  <a:lnTo>
                    <a:pt x="341" y="936"/>
                  </a:lnTo>
                  <a:lnTo>
                    <a:pt x="341" y="993"/>
                  </a:lnTo>
                  <a:lnTo>
                    <a:pt x="284" y="993"/>
                  </a:lnTo>
                  <a:lnTo>
                    <a:pt x="284" y="1021"/>
                  </a:lnTo>
                  <a:lnTo>
                    <a:pt x="369" y="1049"/>
                  </a:lnTo>
                  <a:lnTo>
                    <a:pt x="426" y="1049"/>
                  </a:lnTo>
                  <a:lnTo>
                    <a:pt x="426" y="1021"/>
                  </a:lnTo>
                  <a:lnTo>
                    <a:pt x="454" y="1021"/>
                  </a:lnTo>
                  <a:lnTo>
                    <a:pt x="482" y="1049"/>
                  </a:lnTo>
                  <a:lnTo>
                    <a:pt x="567" y="993"/>
                  </a:lnTo>
                  <a:lnTo>
                    <a:pt x="539" y="993"/>
                  </a:lnTo>
                  <a:lnTo>
                    <a:pt x="511" y="936"/>
                  </a:lnTo>
                  <a:lnTo>
                    <a:pt x="567" y="936"/>
                  </a:lnTo>
                  <a:lnTo>
                    <a:pt x="539" y="822"/>
                  </a:lnTo>
                  <a:lnTo>
                    <a:pt x="511" y="794"/>
                  </a:lnTo>
                  <a:lnTo>
                    <a:pt x="539" y="766"/>
                  </a:lnTo>
                  <a:lnTo>
                    <a:pt x="624" y="737"/>
                  </a:lnTo>
                  <a:lnTo>
                    <a:pt x="596" y="709"/>
                  </a:lnTo>
                  <a:lnTo>
                    <a:pt x="624" y="652"/>
                  </a:lnTo>
                  <a:lnTo>
                    <a:pt x="596" y="624"/>
                  </a:lnTo>
                  <a:lnTo>
                    <a:pt x="681" y="596"/>
                  </a:lnTo>
                  <a:lnTo>
                    <a:pt x="737" y="596"/>
                  </a:lnTo>
                  <a:lnTo>
                    <a:pt x="766" y="567"/>
                  </a:lnTo>
                  <a:lnTo>
                    <a:pt x="681" y="539"/>
                  </a:lnTo>
                  <a:lnTo>
                    <a:pt x="737" y="511"/>
                  </a:lnTo>
                  <a:lnTo>
                    <a:pt x="681" y="482"/>
                  </a:lnTo>
                  <a:lnTo>
                    <a:pt x="681" y="454"/>
                  </a:lnTo>
                  <a:lnTo>
                    <a:pt x="624" y="426"/>
                  </a:lnTo>
                  <a:lnTo>
                    <a:pt x="596" y="369"/>
                  </a:lnTo>
                  <a:lnTo>
                    <a:pt x="567" y="340"/>
                  </a:lnTo>
                  <a:lnTo>
                    <a:pt x="567" y="312"/>
                  </a:lnTo>
                  <a:lnTo>
                    <a:pt x="567" y="284"/>
                  </a:lnTo>
                  <a:lnTo>
                    <a:pt x="539" y="255"/>
                  </a:lnTo>
                  <a:lnTo>
                    <a:pt x="511" y="255"/>
                  </a:lnTo>
                  <a:lnTo>
                    <a:pt x="482" y="227"/>
                  </a:lnTo>
                  <a:lnTo>
                    <a:pt x="482" y="199"/>
                  </a:lnTo>
                  <a:lnTo>
                    <a:pt x="454" y="142"/>
                  </a:lnTo>
                  <a:lnTo>
                    <a:pt x="426" y="142"/>
                  </a:lnTo>
                  <a:lnTo>
                    <a:pt x="369" y="85"/>
                  </a:lnTo>
                  <a:lnTo>
                    <a:pt x="312" y="57"/>
                  </a:lnTo>
                  <a:lnTo>
                    <a:pt x="255" y="85"/>
                  </a:lnTo>
                  <a:lnTo>
                    <a:pt x="284" y="29"/>
                  </a:lnTo>
                  <a:lnTo>
                    <a:pt x="255" y="29"/>
                  </a:lnTo>
                  <a:lnTo>
                    <a:pt x="227" y="57"/>
                  </a:lnTo>
                  <a:lnTo>
                    <a:pt x="199" y="57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0" name="Freeform 15"/>
            <p:cNvSpPr>
              <a:spLocks/>
            </p:cNvSpPr>
            <p:nvPr/>
          </p:nvSpPr>
          <p:spPr bwMode="auto">
            <a:xfrm>
              <a:off x="3323" y="4697"/>
              <a:ext cx="511" cy="964"/>
            </a:xfrm>
            <a:custGeom>
              <a:avLst/>
              <a:gdLst>
                <a:gd name="T0" fmla="*/ 29 w 511"/>
                <a:gd name="T1" fmla="*/ 28 h 964"/>
                <a:gd name="T2" fmla="*/ 29 w 511"/>
                <a:gd name="T3" fmla="*/ 170 h 964"/>
                <a:gd name="T4" fmla="*/ 0 w 511"/>
                <a:gd name="T5" fmla="*/ 170 h 964"/>
                <a:gd name="T6" fmla="*/ 0 w 511"/>
                <a:gd name="T7" fmla="*/ 255 h 964"/>
                <a:gd name="T8" fmla="*/ 29 w 511"/>
                <a:gd name="T9" fmla="*/ 283 h 964"/>
                <a:gd name="T10" fmla="*/ 29 w 511"/>
                <a:gd name="T11" fmla="*/ 368 h 964"/>
                <a:gd name="T12" fmla="*/ 29 w 511"/>
                <a:gd name="T13" fmla="*/ 425 h 964"/>
                <a:gd name="T14" fmla="*/ 57 w 511"/>
                <a:gd name="T15" fmla="*/ 453 h 964"/>
                <a:gd name="T16" fmla="*/ 29 w 511"/>
                <a:gd name="T17" fmla="*/ 482 h 964"/>
                <a:gd name="T18" fmla="*/ 57 w 511"/>
                <a:gd name="T19" fmla="*/ 538 h 964"/>
                <a:gd name="T20" fmla="*/ 114 w 511"/>
                <a:gd name="T21" fmla="*/ 567 h 964"/>
                <a:gd name="T22" fmla="*/ 170 w 511"/>
                <a:gd name="T23" fmla="*/ 623 h 964"/>
                <a:gd name="T24" fmla="*/ 170 w 511"/>
                <a:gd name="T25" fmla="*/ 652 h 964"/>
                <a:gd name="T26" fmla="*/ 199 w 511"/>
                <a:gd name="T27" fmla="*/ 680 h 964"/>
                <a:gd name="T28" fmla="*/ 227 w 511"/>
                <a:gd name="T29" fmla="*/ 737 h 964"/>
                <a:gd name="T30" fmla="*/ 170 w 511"/>
                <a:gd name="T31" fmla="*/ 765 h 964"/>
                <a:gd name="T32" fmla="*/ 142 w 511"/>
                <a:gd name="T33" fmla="*/ 822 h 964"/>
                <a:gd name="T34" fmla="*/ 142 w 511"/>
                <a:gd name="T35" fmla="*/ 878 h 964"/>
                <a:gd name="T36" fmla="*/ 170 w 511"/>
                <a:gd name="T37" fmla="*/ 907 h 964"/>
                <a:gd name="T38" fmla="*/ 227 w 511"/>
                <a:gd name="T39" fmla="*/ 907 h 964"/>
                <a:gd name="T40" fmla="*/ 255 w 511"/>
                <a:gd name="T41" fmla="*/ 964 h 964"/>
                <a:gd name="T42" fmla="*/ 312 w 511"/>
                <a:gd name="T43" fmla="*/ 935 h 964"/>
                <a:gd name="T44" fmla="*/ 340 w 511"/>
                <a:gd name="T45" fmla="*/ 907 h 964"/>
                <a:gd name="T46" fmla="*/ 340 w 511"/>
                <a:gd name="T47" fmla="*/ 878 h 964"/>
                <a:gd name="T48" fmla="*/ 312 w 511"/>
                <a:gd name="T49" fmla="*/ 878 h 964"/>
                <a:gd name="T50" fmla="*/ 312 w 511"/>
                <a:gd name="T51" fmla="*/ 907 h 964"/>
                <a:gd name="T52" fmla="*/ 284 w 511"/>
                <a:gd name="T53" fmla="*/ 907 h 964"/>
                <a:gd name="T54" fmla="*/ 255 w 511"/>
                <a:gd name="T55" fmla="*/ 822 h 964"/>
                <a:gd name="T56" fmla="*/ 255 w 511"/>
                <a:gd name="T57" fmla="*/ 737 h 964"/>
                <a:gd name="T58" fmla="*/ 284 w 511"/>
                <a:gd name="T59" fmla="*/ 652 h 964"/>
                <a:gd name="T60" fmla="*/ 312 w 511"/>
                <a:gd name="T61" fmla="*/ 595 h 964"/>
                <a:gd name="T62" fmla="*/ 340 w 511"/>
                <a:gd name="T63" fmla="*/ 510 h 964"/>
                <a:gd name="T64" fmla="*/ 340 w 511"/>
                <a:gd name="T65" fmla="*/ 453 h 964"/>
                <a:gd name="T66" fmla="*/ 482 w 511"/>
                <a:gd name="T67" fmla="*/ 311 h 964"/>
                <a:gd name="T68" fmla="*/ 454 w 511"/>
                <a:gd name="T69" fmla="*/ 283 h 964"/>
                <a:gd name="T70" fmla="*/ 511 w 511"/>
                <a:gd name="T71" fmla="*/ 226 h 964"/>
                <a:gd name="T72" fmla="*/ 482 w 511"/>
                <a:gd name="T73" fmla="*/ 198 h 964"/>
                <a:gd name="T74" fmla="*/ 482 w 511"/>
                <a:gd name="T75" fmla="*/ 141 h 964"/>
                <a:gd name="T76" fmla="*/ 426 w 511"/>
                <a:gd name="T77" fmla="*/ 85 h 964"/>
                <a:gd name="T78" fmla="*/ 227 w 511"/>
                <a:gd name="T79" fmla="*/ 0 h 964"/>
                <a:gd name="T80" fmla="*/ 114 w 511"/>
                <a:gd name="T81" fmla="*/ 0 h 964"/>
                <a:gd name="T82" fmla="*/ 85 w 511"/>
                <a:gd name="T83" fmla="*/ 28 h 964"/>
                <a:gd name="T84" fmla="*/ 29 w 511"/>
                <a:gd name="T85" fmla="*/ 28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11" h="964">
                  <a:moveTo>
                    <a:pt x="29" y="28"/>
                  </a:moveTo>
                  <a:lnTo>
                    <a:pt x="29" y="170"/>
                  </a:lnTo>
                  <a:lnTo>
                    <a:pt x="0" y="170"/>
                  </a:lnTo>
                  <a:lnTo>
                    <a:pt x="0" y="255"/>
                  </a:lnTo>
                  <a:lnTo>
                    <a:pt x="29" y="283"/>
                  </a:lnTo>
                  <a:lnTo>
                    <a:pt x="29" y="368"/>
                  </a:lnTo>
                  <a:lnTo>
                    <a:pt x="29" y="425"/>
                  </a:lnTo>
                  <a:lnTo>
                    <a:pt x="57" y="453"/>
                  </a:lnTo>
                  <a:lnTo>
                    <a:pt x="29" y="482"/>
                  </a:lnTo>
                  <a:lnTo>
                    <a:pt x="57" y="538"/>
                  </a:lnTo>
                  <a:lnTo>
                    <a:pt x="114" y="567"/>
                  </a:lnTo>
                  <a:lnTo>
                    <a:pt x="170" y="623"/>
                  </a:lnTo>
                  <a:lnTo>
                    <a:pt x="170" y="652"/>
                  </a:lnTo>
                  <a:lnTo>
                    <a:pt x="199" y="680"/>
                  </a:lnTo>
                  <a:lnTo>
                    <a:pt x="227" y="737"/>
                  </a:lnTo>
                  <a:lnTo>
                    <a:pt x="170" y="765"/>
                  </a:lnTo>
                  <a:lnTo>
                    <a:pt x="142" y="822"/>
                  </a:lnTo>
                  <a:lnTo>
                    <a:pt x="142" y="878"/>
                  </a:lnTo>
                  <a:lnTo>
                    <a:pt x="170" y="907"/>
                  </a:lnTo>
                  <a:lnTo>
                    <a:pt x="227" y="907"/>
                  </a:lnTo>
                  <a:lnTo>
                    <a:pt x="255" y="964"/>
                  </a:lnTo>
                  <a:lnTo>
                    <a:pt x="312" y="935"/>
                  </a:lnTo>
                  <a:lnTo>
                    <a:pt x="340" y="907"/>
                  </a:lnTo>
                  <a:lnTo>
                    <a:pt x="340" y="878"/>
                  </a:lnTo>
                  <a:lnTo>
                    <a:pt x="312" y="878"/>
                  </a:lnTo>
                  <a:lnTo>
                    <a:pt x="312" y="907"/>
                  </a:lnTo>
                  <a:lnTo>
                    <a:pt x="284" y="907"/>
                  </a:lnTo>
                  <a:lnTo>
                    <a:pt x="255" y="822"/>
                  </a:lnTo>
                  <a:lnTo>
                    <a:pt x="255" y="737"/>
                  </a:lnTo>
                  <a:lnTo>
                    <a:pt x="284" y="652"/>
                  </a:lnTo>
                  <a:lnTo>
                    <a:pt x="312" y="595"/>
                  </a:lnTo>
                  <a:lnTo>
                    <a:pt x="340" y="510"/>
                  </a:lnTo>
                  <a:lnTo>
                    <a:pt x="340" y="453"/>
                  </a:lnTo>
                  <a:lnTo>
                    <a:pt x="482" y="311"/>
                  </a:lnTo>
                  <a:lnTo>
                    <a:pt x="454" y="283"/>
                  </a:lnTo>
                  <a:lnTo>
                    <a:pt x="511" y="226"/>
                  </a:lnTo>
                  <a:lnTo>
                    <a:pt x="482" y="198"/>
                  </a:lnTo>
                  <a:lnTo>
                    <a:pt x="482" y="141"/>
                  </a:lnTo>
                  <a:lnTo>
                    <a:pt x="426" y="85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85" y="28"/>
                  </a:lnTo>
                  <a:lnTo>
                    <a:pt x="29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1" name="Freeform 16"/>
            <p:cNvSpPr>
              <a:spLocks/>
            </p:cNvSpPr>
            <p:nvPr/>
          </p:nvSpPr>
          <p:spPr bwMode="auto">
            <a:xfrm>
              <a:off x="3068" y="5207"/>
              <a:ext cx="709" cy="567"/>
            </a:xfrm>
            <a:custGeom>
              <a:avLst/>
              <a:gdLst>
                <a:gd name="T0" fmla="*/ 312 w 709"/>
                <a:gd name="T1" fmla="*/ 28 h 567"/>
                <a:gd name="T2" fmla="*/ 255 w 709"/>
                <a:gd name="T3" fmla="*/ 0 h 567"/>
                <a:gd name="T4" fmla="*/ 199 w 709"/>
                <a:gd name="T5" fmla="*/ 28 h 567"/>
                <a:gd name="T6" fmla="*/ 199 w 709"/>
                <a:gd name="T7" fmla="*/ 57 h 567"/>
                <a:gd name="T8" fmla="*/ 170 w 709"/>
                <a:gd name="T9" fmla="*/ 85 h 567"/>
                <a:gd name="T10" fmla="*/ 142 w 709"/>
                <a:gd name="T11" fmla="*/ 170 h 567"/>
                <a:gd name="T12" fmla="*/ 114 w 709"/>
                <a:gd name="T13" fmla="*/ 170 h 567"/>
                <a:gd name="T14" fmla="*/ 114 w 709"/>
                <a:gd name="T15" fmla="*/ 227 h 567"/>
                <a:gd name="T16" fmla="*/ 28 w 709"/>
                <a:gd name="T17" fmla="*/ 198 h 567"/>
                <a:gd name="T18" fmla="*/ 0 w 709"/>
                <a:gd name="T19" fmla="*/ 255 h 567"/>
                <a:gd name="T20" fmla="*/ 0 w 709"/>
                <a:gd name="T21" fmla="*/ 312 h 567"/>
                <a:gd name="T22" fmla="*/ 425 w 709"/>
                <a:gd name="T23" fmla="*/ 482 h 567"/>
                <a:gd name="T24" fmla="*/ 510 w 709"/>
                <a:gd name="T25" fmla="*/ 539 h 567"/>
                <a:gd name="T26" fmla="*/ 567 w 709"/>
                <a:gd name="T27" fmla="*/ 539 h 567"/>
                <a:gd name="T28" fmla="*/ 681 w 709"/>
                <a:gd name="T29" fmla="*/ 567 h 567"/>
                <a:gd name="T30" fmla="*/ 709 w 709"/>
                <a:gd name="T31" fmla="*/ 510 h 567"/>
                <a:gd name="T32" fmla="*/ 652 w 709"/>
                <a:gd name="T33" fmla="*/ 482 h 567"/>
                <a:gd name="T34" fmla="*/ 652 w 709"/>
                <a:gd name="T35" fmla="*/ 454 h 567"/>
                <a:gd name="T36" fmla="*/ 624 w 709"/>
                <a:gd name="T37" fmla="*/ 482 h 567"/>
                <a:gd name="T38" fmla="*/ 624 w 709"/>
                <a:gd name="T39" fmla="*/ 454 h 567"/>
                <a:gd name="T40" fmla="*/ 595 w 709"/>
                <a:gd name="T41" fmla="*/ 454 h 567"/>
                <a:gd name="T42" fmla="*/ 595 w 709"/>
                <a:gd name="T43" fmla="*/ 425 h 567"/>
                <a:gd name="T44" fmla="*/ 624 w 709"/>
                <a:gd name="T45" fmla="*/ 425 h 567"/>
                <a:gd name="T46" fmla="*/ 624 w 709"/>
                <a:gd name="T47" fmla="*/ 397 h 567"/>
                <a:gd name="T48" fmla="*/ 595 w 709"/>
                <a:gd name="T49" fmla="*/ 397 h 567"/>
                <a:gd name="T50" fmla="*/ 567 w 709"/>
                <a:gd name="T51" fmla="*/ 425 h 567"/>
                <a:gd name="T52" fmla="*/ 510 w 709"/>
                <a:gd name="T53" fmla="*/ 454 h 567"/>
                <a:gd name="T54" fmla="*/ 482 w 709"/>
                <a:gd name="T55" fmla="*/ 397 h 567"/>
                <a:gd name="T56" fmla="*/ 425 w 709"/>
                <a:gd name="T57" fmla="*/ 397 h 567"/>
                <a:gd name="T58" fmla="*/ 397 w 709"/>
                <a:gd name="T59" fmla="*/ 368 h 567"/>
                <a:gd name="T60" fmla="*/ 397 w 709"/>
                <a:gd name="T61" fmla="*/ 312 h 567"/>
                <a:gd name="T62" fmla="*/ 425 w 709"/>
                <a:gd name="T63" fmla="*/ 255 h 567"/>
                <a:gd name="T64" fmla="*/ 482 w 709"/>
                <a:gd name="T65" fmla="*/ 227 h 567"/>
                <a:gd name="T66" fmla="*/ 454 w 709"/>
                <a:gd name="T67" fmla="*/ 170 h 567"/>
                <a:gd name="T68" fmla="*/ 425 w 709"/>
                <a:gd name="T69" fmla="*/ 142 h 567"/>
                <a:gd name="T70" fmla="*/ 425 w 709"/>
                <a:gd name="T71" fmla="*/ 113 h 567"/>
                <a:gd name="T72" fmla="*/ 369 w 709"/>
                <a:gd name="T73" fmla="*/ 57 h 567"/>
                <a:gd name="T74" fmla="*/ 312 w 709"/>
                <a:gd name="T75" fmla="*/ 28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09" h="567">
                  <a:moveTo>
                    <a:pt x="312" y="28"/>
                  </a:moveTo>
                  <a:lnTo>
                    <a:pt x="255" y="0"/>
                  </a:lnTo>
                  <a:lnTo>
                    <a:pt x="199" y="28"/>
                  </a:lnTo>
                  <a:lnTo>
                    <a:pt x="199" y="57"/>
                  </a:lnTo>
                  <a:lnTo>
                    <a:pt x="170" y="85"/>
                  </a:lnTo>
                  <a:lnTo>
                    <a:pt x="142" y="170"/>
                  </a:lnTo>
                  <a:lnTo>
                    <a:pt x="114" y="170"/>
                  </a:lnTo>
                  <a:lnTo>
                    <a:pt x="114" y="227"/>
                  </a:lnTo>
                  <a:lnTo>
                    <a:pt x="28" y="198"/>
                  </a:lnTo>
                  <a:lnTo>
                    <a:pt x="0" y="255"/>
                  </a:lnTo>
                  <a:lnTo>
                    <a:pt x="0" y="312"/>
                  </a:lnTo>
                  <a:lnTo>
                    <a:pt x="425" y="482"/>
                  </a:lnTo>
                  <a:lnTo>
                    <a:pt x="510" y="539"/>
                  </a:lnTo>
                  <a:lnTo>
                    <a:pt x="567" y="539"/>
                  </a:lnTo>
                  <a:lnTo>
                    <a:pt x="681" y="567"/>
                  </a:lnTo>
                  <a:lnTo>
                    <a:pt x="709" y="510"/>
                  </a:lnTo>
                  <a:lnTo>
                    <a:pt x="652" y="482"/>
                  </a:lnTo>
                  <a:lnTo>
                    <a:pt x="652" y="454"/>
                  </a:lnTo>
                  <a:lnTo>
                    <a:pt x="624" y="482"/>
                  </a:lnTo>
                  <a:lnTo>
                    <a:pt x="624" y="454"/>
                  </a:lnTo>
                  <a:lnTo>
                    <a:pt x="595" y="454"/>
                  </a:lnTo>
                  <a:lnTo>
                    <a:pt x="595" y="425"/>
                  </a:lnTo>
                  <a:lnTo>
                    <a:pt x="624" y="425"/>
                  </a:lnTo>
                  <a:lnTo>
                    <a:pt x="624" y="397"/>
                  </a:lnTo>
                  <a:lnTo>
                    <a:pt x="595" y="397"/>
                  </a:lnTo>
                  <a:lnTo>
                    <a:pt x="567" y="425"/>
                  </a:lnTo>
                  <a:lnTo>
                    <a:pt x="510" y="454"/>
                  </a:lnTo>
                  <a:lnTo>
                    <a:pt x="482" y="397"/>
                  </a:lnTo>
                  <a:lnTo>
                    <a:pt x="425" y="397"/>
                  </a:lnTo>
                  <a:lnTo>
                    <a:pt x="397" y="368"/>
                  </a:lnTo>
                  <a:lnTo>
                    <a:pt x="397" y="312"/>
                  </a:lnTo>
                  <a:lnTo>
                    <a:pt x="425" y="255"/>
                  </a:lnTo>
                  <a:lnTo>
                    <a:pt x="482" y="227"/>
                  </a:lnTo>
                  <a:lnTo>
                    <a:pt x="454" y="170"/>
                  </a:lnTo>
                  <a:lnTo>
                    <a:pt x="425" y="142"/>
                  </a:lnTo>
                  <a:lnTo>
                    <a:pt x="425" y="113"/>
                  </a:lnTo>
                  <a:lnTo>
                    <a:pt x="369" y="57"/>
                  </a:lnTo>
                  <a:lnTo>
                    <a:pt x="312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2" name="Freeform 17"/>
            <p:cNvSpPr>
              <a:spLocks/>
            </p:cNvSpPr>
            <p:nvPr/>
          </p:nvSpPr>
          <p:spPr bwMode="auto">
            <a:xfrm>
              <a:off x="2926" y="4612"/>
              <a:ext cx="454" cy="822"/>
            </a:xfrm>
            <a:custGeom>
              <a:avLst/>
              <a:gdLst>
                <a:gd name="T0" fmla="*/ 256 w 454"/>
                <a:gd name="T1" fmla="*/ 0 h 822"/>
                <a:gd name="T2" fmla="*/ 284 w 454"/>
                <a:gd name="T3" fmla="*/ 0 h 822"/>
                <a:gd name="T4" fmla="*/ 312 w 454"/>
                <a:gd name="T5" fmla="*/ 85 h 822"/>
                <a:gd name="T6" fmla="*/ 369 w 454"/>
                <a:gd name="T7" fmla="*/ 85 h 822"/>
                <a:gd name="T8" fmla="*/ 369 w 454"/>
                <a:gd name="T9" fmla="*/ 28 h 822"/>
                <a:gd name="T10" fmla="*/ 397 w 454"/>
                <a:gd name="T11" fmla="*/ 56 h 822"/>
                <a:gd name="T12" fmla="*/ 426 w 454"/>
                <a:gd name="T13" fmla="*/ 113 h 822"/>
                <a:gd name="T14" fmla="*/ 426 w 454"/>
                <a:gd name="T15" fmla="*/ 255 h 822"/>
                <a:gd name="T16" fmla="*/ 397 w 454"/>
                <a:gd name="T17" fmla="*/ 255 h 822"/>
                <a:gd name="T18" fmla="*/ 397 w 454"/>
                <a:gd name="T19" fmla="*/ 340 h 822"/>
                <a:gd name="T20" fmla="*/ 426 w 454"/>
                <a:gd name="T21" fmla="*/ 368 h 822"/>
                <a:gd name="T22" fmla="*/ 426 w 454"/>
                <a:gd name="T23" fmla="*/ 510 h 822"/>
                <a:gd name="T24" fmla="*/ 454 w 454"/>
                <a:gd name="T25" fmla="*/ 538 h 822"/>
                <a:gd name="T26" fmla="*/ 426 w 454"/>
                <a:gd name="T27" fmla="*/ 567 h 822"/>
                <a:gd name="T28" fmla="*/ 454 w 454"/>
                <a:gd name="T29" fmla="*/ 623 h 822"/>
                <a:gd name="T30" fmla="*/ 397 w 454"/>
                <a:gd name="T31" fmla="*/ 595 h 822"/>
                <a:gd name="T32" fmla="*/ 341 w 454"/>
                <a:gd name="T33" fmla="*/ 623 h 822"/>
                <a:gd name="T34" fmla="*/ 341 w 454"/>
                <a:gd name="T35" fmla="*/ 652 h 822"/>
                <a:gd name="T36" fmla="*/ 312 w 454"/>
                <a:gd name="T37" fmla="*/ 680 h 822"/>
                <a:gd name="T38" fmla="*/ 284 w 454"/>
                <a:gd name="T39" fmla="*/ 765 h 822"/>
                <a:gd name="T40" fmla="*/ 256 w 454"/>
                <a:gd name="T41" fmla="*/ 765 h 822"/>
                <a:gd name="T42" fmla="*/ 256 w 454"/>
                <a:gd name="T43" fmla="*/ 822 h 822"/>
                <a:gd name="T44" fmla="*/ 170 w 454"/>
                <a:gd name="T45" fmla="*/ 793 h 822"/>
                <a:gd name="T46" fmla="*/ 199 w 454"/>
                <a:gd name="T47" fmla="*/ 765 h 822"/>
                <a:gd name="T48" fmla="*/ 170 w 454"/>
                <a:gd name="T49" fmla="*/ 708 h 822"/>
                <a:gd name="T50" fmla="*/ 142 w 454"/>
                <a:gd name="T51" fmla="*/ 708 h 822"/>
                <a:gd name="T52" fmla="*/ 114 w 454"/>
                <a:gd name="T53" fmla="*/ 737 h 822"/>
                <a:gd name="T54" fmla="*/ 142 w 454"/>
                <a:gd name="T55" fmla="*/ 680 h 822"/>
                <a:gd name="T56" fmla="*/ 114 w 454"/>
                <a:gd name="T57" fmla="*/ 623 h 822"/>
                <a:gd name="T58" fmla="*/ 170 w 454"/>
                <a:gd name="T59" fmla="*/ 595 h 822"/>
                <a:gd name="T60" fmla="*/ 114 w 454"/>
                <a:gd name="T61" fmla="*/ 567 h 822"/>
                <a:gd name="T62" fmla="*/ 114 w 454"/>
                <a:gd name="T63" fmla="*/ 510 h 822"/>
                <a:gd name="T64" fmla="*/ 85 w 454"/>
                <a:gd name="T65" fmla="*/ 510 h 822"/>
                <a:gd name="T66" fmla="*/ 57 w 454"/>
                <a:gd name="T67" fmla="*/ 453 h 822"/>
                <a:gd name="T68" fmla="*/ 0 w 454"/>
                <a:gd name="T69" fmla="*/ 396 h 822"/>
                <a:gd name="T70" fmla="*/ 85 w 454"/>
                <a:gd name="T71" fmla="*/ 368 h 822"/>
                <a:gd name="T72" fmla="*/ 29 w 454"/>
                <a:gd name="T73" fmla="*/ 255 h 822"/>
                <a:gd name="T74" fmla="*/ 57 w 454"/>
                <a:gd name="T75" fmla="*/ 226 h 822"/>
                <a:gd name="T76" fmla="*/ 142 w 454"/>
                <a:gd name="T77" fmla="*/ 170 h 822"/>
                <a:gd name="T78" fmla="*/ 170 w 454"/>
                <a:gd name="T79" fmla="*/ 113 h 822"/>
                <a:gd name="T80" fmla="*/ 199 w 454"/>
                <a:gd name="T81" fmla="*/ 113 h 822"/>
                <a:gd name="T82" fmla="*/ 199 w 454"/>
                <a:gd name="T83" fmla="*/ 85 h 822"/>
                <a:gd name="T84" fmla="*/ 199 w 454"/>
                <a:gd name="T85" fmla="*/ 56 h 822"/>
                <a:gd name="T86" fmla="*/ 256 w 454"/>
                <a:gd name="T87" fmla="*/ 56 h 822"/>
                <a:gd name="T88" fmla="*/ 256 w 454"/>
                <a:gd name="T89" fmla="*/ 0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54" h="822">
                  <a:moveTo>
                    <a:pt x="256" y="0"/>
                  </a:moveTo>
                  <a:lnTo>
                    <a:pt x="284" y="0"/>
                  </a:lnTo>
                  <a:lnTo>
                    <a:pt x="312" y="85"/>
                  </a:lnTo>
                  <a:lnTo>
                    <a:pt x="369" y="85"/>
                  </a:lnTo>
                  <a:lnTo>
                    <a:pt x="369" y="28"/>
                  </a:lnTo>
                  <a:lnTo>
                    <a:pt x="397" y="56"/>
                  </a:lnTo>
                  <a:lnTo>
                    <a:pt x="426" y="113"/>
                  </a:lnTo>
                  <a:lnTo>
                    <a:pt x="426" y="255"/>
                  </a:lnTo>
                  <a:lnTo>
                    <a:pt x="397" y="255"/>
                  </a:lnTo>
                  <a:lnTo>
                    <a:pt x="397" y="340"/>
                  </a:lnTo>
                  <a:lnTo>
                    <a:pt x="426" y="368"/>
                  </a:lnTo>
                  <a:lnTo>
                    <a:pt x="426" y="510"/>
                  </a:lnTo>
                  <a:lnTo>
                    <a:pt x="454" y="538"/>
                  </a:lnTo>
                  <a:lnTo>
                    <a:pt x="426" y="567"/>
                  </a:lnTo>
                  <a:lnTo>
                    <a:pt x="454" y="623"/>
                  </a:lnTo>
                  <a:lnTo>
                    <a:pt x="397" y="595"/>
                  </a:lnTo>
                  <a:lnTo>
                    <a:pt x="341" y="623"/>
                  </a:lnTo>
                  <a:lnTo>
                    <a:pt x="341" y="652"/>
                  </a:lnTo>
                  <a:lnTo>
                    <a:pt x="312" y="680"/>
                  </a:lnTo>
                  <a:lnTo>
                    <a:pt x="284" y="765"/>
                  </a:lnTo>
                  <a:lnTo>
                    <a:pt x="256" y="765"/>
                  </a:lnTo>
                  <a:lnTo>
                    <a:pt x="256" y="822"/>
                  </a:lnTo>
                  <a:lnTo>
                    <a:pt x="170" y="793"/>
                  </a:lnTo>
                  <a:lnTo>
                    <a:pt x="199" y="765"/>
                  </a:lnTo>
                  <a:lnTo>
                    <a:pt x="170" y="708"/>
                  </a:lnTo>
                  <a:lnTo>
                    <a:pt x="142" y="708"/>
                  </a:lnTo>
                  <a:lnTo>
                    <a:pt x="114" y="737"/>
                  </a:lnTo>
                  <a:lnTo>
                    <a:pt x="142" y="680"/>
                  </a:lnTo>
                  <a:lnTo>
                    <a:pt x="114" y="623"/>
                  </a:lnTo>
                  <a:lnTo>
                    <a:pt x="170" y="595"/>
                  </a:lnTo>
                  <a:lnTo>
                    <a:pt x="114" y="567"/>
                  </a:lnTo>
                  <a:lnTo>
                    <a:pt x="114" y="510"/>
                  </a:lnTo>
                  <a:lnTo>
                    <a:pt x="85" y="510"/>
                  </a:lnTo>
                  <a:lnTo>
                    <a:pt x="57" y="453"/>
                  </a:lnTo>
                  <a:lnTo>
                    <a:pt x="0" y="396"/>
                  </a:lnTo>
                  <a:lnTo>
                    <a:pt x="85" y="368"/>
                  </a:lnTo>
                  <a:lnTo>
                    <a:pt x="29" y="255"/>
                  </a:lnTo>
                  <a:lnTo>
                    <a:pt x="57" y="226"/>
                  </a:lnTo>
                  <a:lnTo>
                    <a:pt x="142" y="170"/>
                  </a:lnTo>
                  <a:lnTo>
                    <a:pt x="170" y="113"/>
                  </a:lnTo>
                  <a:lnTo>
                    <a:pt x="199" y="113"/>
                  </a:lnTo>
                  <a:lnTo>
                    <a:pt x="199" y="85"/>
                  </a:lnTo>
                  <a:lnTo>
                    <a:pt x="199" y="56"/>
                  </a:lnTo>
                  <a:lnTo>
                    <a:pt x="256" y="56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3" name="Freeform 18"/>
            <p:cNvSpPr>
              <a:spLocks/>
            </p:cNvSpPr>
            <p:nvPr/>
          </p:nvSpPr>
          <p:spPr bwMode="auto">
            <a:xfrm>
              <a:off x="2104" y="4555"/>
              <a:ext cx="681" cy="850"/>
            </a:xfrm>
            <a:custGeom>
              <a:avLst/>
              <a:gdLst>
                <a:gd name="T0" fmla="*/ 511 w 681"/>
                <a:gd name="T1" fmla="*/ 850 h 850"/>
                <a:gd name="T2" fmla="*/ 312 w 681"/>
                <a:gd name="T3" fmla="*/ 822 h 850"/>
                <a:gd name="T4" fmla="*/ 255 w 681"/>
                <a:gd name="T5" fmla="*/ 850 h 850"/>
                <a:gd name="T6" fmla="*/ 199 w 681"/>
                <a:gd name="T7" fmla="*/ 822 h 850"/>
                <a:gd name="T8" fmla="*/ 255 w 681"/>
                <a:gd name="T9" fmla="*/ 794 h 850"/>
                <a:gd name="T10" fmla="*/ 255 w 681"/>
                <a:gd name="T11" fmla="*/ 765 h 850"/>
                <a:gd name="T12" fmla="*/ 255 w 681"/>
                <a:gd name="T13" fmla="*/ 709 h 850"/>
                <a:gd name="T14" fmla="*/ 199 w 681"/>
                <a:gd name="T15" fmla="*/ 680 h 850"/>
                <a:gd name="T16" fmla="*/ 227 w 681"/>
                <a:gd name="T17" fmla="*/ 624 h 850"/>
                <a:gd name="T18" fmla="*/ 199 w 681"/>
                <a:gd name="T19" fmla="*/ 624 h 850"/>
                <a:gd name="T20" fmla="*/ 227 w 681"/>
                <a:gd name="T21" fmla="*/ 595 h 850"/>
                <a:gd name="T22" fmla="*/ 199 w 681"/>
                <a:gd name="T23" fmla="*/ 510 h 850"/>
                <a:gd name="T24" fmla="*/ 227 w 681"/>
                <a:gd name="T25" fmla="*/ 453 h 850"/>
                <a:gd name="T26" fmla="*/ 199 w 681"/>
                <a:gd name="T27" fmla="*/ 397 h 850"/>
                <a:gd name="T28" fmla="*/ 142 w 681"/>
                <a:gd name="T29" fmla="*/ 425 h 850"/>
                <a:gd name="T30" fmla="*/ 142 w 681"/>
                <a:gd name="T31" fmla="*/ 368 h 850"/>
                <a:gd name="T32" fmla="*/ 142 w 681"/>
                <a:gd name="T33" fmla="*/ 255 h 850"/>
                <a:gd name="T34" fmla="*/ 85 w 681"/>
                <a:gd name="T35" fmla="*/ 227 h 850"/>
                <a:gd name="T36" fmla="*/ 85 w 681"/>
                <a:gd name="T37" fmla="*/ 255 h 850"/>
                <a:gd name="T38" fmla="*/ 29 w 681"/>
                <a:gd name="T39" fmla="*/ 227 h 850"/>
                <a:gd name="T40" fmla="*/ 0 w 681"/>
                <a:gd name="T41" fmla="*/ 142 h 850"/>
                <a:gd name="T42" fmla="*/ 0 w 681"/>
                <a:gd name="T43" fmla="*/ 85 h 850"/>
                <a:gd name="T44" fmla="*/ 85 w 681"/>
                <a:gd name="T45" fmla="*/ 28 h 850"/>
                <a:gd name="T46" fmla="*/ 114 w 681"/>
                <a:gd name="T47" fmla="*/ 57 h 850"/>
                <a:gd name="T48" fmla="*/ 170 w 681"/>
                <a:gd name="T49" fmla="*/ 57 h 850"/>
                <a:gd name="T50" fmla="*/ 170 w 681"/>
                <a:gd name="T51" fmla="*/ 142 h 850"/>
                <a:gd name="T52" fmla="*/ 142 w 681"/>
                <a:gd name="T53" fmla="*/ 170 h 850"/>
                <a:gd name="T54" fmla="*/ 170 w 681"/>
                <a:gd name="T55" fmla="*/ 198 h 850"/>
                <a:gd name="T56" fmla="*/ 227 w 681"/>
                <a:gd name="T57" fmla="*/ 142 h 850"/>
                <a:gd name="T58" fmla="*/ 255 w 681"/>
                <a:gd name="T59" fmla="*/ 142 h 850"/>
                <a:gd name="T60" fmla="*/ 312 w 681"/>
                <a:gd name="T61" fmla="*/ 142 h 850"/>
                <a:gd name="T62" fmla="*/ 369 w 681"/>
                <a:gd name="T63" fmla="*/ 0 h 850"/>
                <a:gd name="T64" fmla="*/ 397 w 681"/>
                <a:gd name="T65" fmla="*/ 0 h 850"/>
                <a:gd name="T66" fmla="*/ 397 w 681"/>
                <a:gd name="T67" fmla="*/ 57 h 850"/>
                <a:gd name="T68" fmla="*/ 397 w 681"/>
                <a:gd name="T69" fmla="*/ 113 h 850"/>
                <a:gd name="T70" fmla="*/ 369 w 681"/>
                <a:gd name="T71" fmla="*/ 198 h 850"/>
                <a:gd name="T72" fmla="*/ 482 w 681"/>
                <a:gd name="T73" fmla="*/ 312 h 850"/>
                <a:gd name="T74" fmla="*/ 454 w 681"/>
                <a:gd name="T75" fmla="*/ 368 h 850"/>
                <a:gd name="T76" fmla="*/ 511 w 681"/>
                <a:gd name="T77" fmla="*/ 368 h 850"/>
                <a:gd name="T78" fmla="*/ 539 w 681"/>
                <a:gd name="T79" fmla="*/ 397 h 850"/>
                <a:gd name="T80" fmla="*/ 596 w 681"/>
                <a:gd name="T81" fmla="*/ 425 h 850"/>
                <a:gd name="T82" fmla="*/ 596 w 681"/>
                <a:gd name="T83" fmla="*/ 397 h 850"/>
                <a:gd name="T84" fmla="*/ 652 w 681"/>
                <a:gd name="T85" fmla="*/ 425 h 850"/>
                <a:gd name="T86" fmla="*/ 681 w 681"/>
                <a:gd name="T87" fmla="*/ 453 h 850"/>
                <a:gd name="T88" fmla="*/ 539 w 681"/>
                <a:gd name="T89" fmla="*/ 539 h 850"/>
                <a:gd name="T90" fmla="*/ 539 w 681"/>
                <a:gd name="T91" fmla="*/ 567 h 850"/>
                <a:gd name="T92" fmla="*/ 567 w 681"/>
                <a:gd name="T93" fmla="*/ 567 h 850"/>
                <a:gd name="T94" fmla="*/ 539 w 681"/>
                <a:gd name="T95" fmla="*/ 595 h 850"/>
                <a:gd name="T96" fmla="*/ 567 w 681"/>
                <a:gd name="T97" fmla="*/ 595 h 850"/>
                <a:gd name="T98" fmla="*/ 482 w 681"/>
                <a:gd name="T99" fmla="*/ 652 h 850"/>
                <a:gd name="T100" fmla="*/ 482 w 681"/>
                <a:gd name="T101" fmla="*/ 709 h 850"/>
                <a:gd name="T102" fmla="*/ 425 w 681"/>
                <a:gd name="T103" fmla="*/ 709 h 850"/>
                <a:gd name="T104" fmla="*/ 425 w 681"/>
                <a:gd name="T105" fmla="*/ 737 h 850"/>
                <a:gd name="T106" fmla="*/ 482 w 681"/>
                <a:gd name="T107" fmla="*/ 765 h 850"/>
                <a:gd name="T108" fmla="*/ 511 w 681"/>
                <a:gd name="T109" fmla="*/ 85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81" h="850">
                  <a:moveTo>
                    <a:pt x="511" y="850"/>
                  </a:moveTo>
                  <a:lnTo>
                    <a:pt x="312" y="822"/>
                  </a:lnTo>
                  <a:lnTo>
                    <a:pt x="255" y="850"/>
                  </a:lnTo>
                  <a:lnTo>
                    <a:pt x="199" y="822"/>
                  </a:lnTo>
                  <a:lnTo>
                    <a:pt x="255" y="794"/>
                  </a:lnTo>
                  <a:lnTo>
                    <a:pt x="255" y="765"/>
                  </a:lnTo>
                  <a:lnTo>
                    <a:pt x="255" y="709"/>
                  </a:lnTo>
                  <a:lnTo>
                    <a:pt x="199" y="680"/>
                  </a:lnTo>
                  <a:lnTo>
                    <a:pt x="227" y="624"/>
                  </a:lnTo>
                  <a:lnTo>
                    <a:pt x="199" y="624"/>
                  </a:lnTo>
                  <a:lnTo>
                    <a:pt x="227" y="595"/>
                  </a:lnTo>
                  <a:lnTo>
                    <a:pt x="199" y="510"/>
                  </a:lnTo>
                  <a:lnTo>
                    <a:pt x="227" y="453"/>
                  </a:lnTo>
                  <a:lnTo>
                    <a:pt x="199" y="397"/>
                  </a:lnTo>
                  <a:lnTo>
                    <a:pt x="142" y="425"/>
                  </a:lnTo>
                  <a:lnTo>
                    <a:pt x="142" y="368"/>
                  </a:lnTo>
                  <a:lnTo>
                    <a:pt x="142" y="255"/>
                  </a:lnTo>
                  <a:lnTo>
                    <a:pt x="85" y="227"/>
                  </a:lnTo>
                  <a:lnTo>
                    <a:pt x="85" y="255"/>
                  </a:lnTo>
                  <a:lnTo>
                    <a:pt x="29" y="227"/>
                  </a:lnTo>
                  <a:lnTo>
                    <a:pt x="0" y="142"/>
                  </a:lnTo>
                  <a:lnTo>
                    <a:pt x="0" y="85"/>
                  </a:lnTo>
                  <a:lnTo>
                    <a:pt x="85" y="28"/>
                  </a:lnTo>
                  <a:lnTo>
                    <a:pt x="114" y="57"/>
                  </a:lnTo>
                  <a:lnTo>
                    <a:pt x="170" y="57"/>
                  </a:lnTo>
                  <a:lnTo>
                    <a:pt x="170" y="142"/>
                  </a:lnTo>
                  <a:lnTo>
                    <a:pt x="142" y="170"/>
                  </a:lnTo>
                  <a:lnTo>
                    <a:pt x="170" y="198"/>
                  </a:lnTo>
                  <a:lnTo>
                    <a:pt x="227" y="142"/>
                  </a:lnTo>
                  <a:lnTo>
                    <a:pt x="255" y="142"/>
                  </a:lnTo>
                  <a:lnTo>
                    <a:pt x="312" y="142"/>
                  </a:lnTo>
                  <a:lnTo>
                    <a:pt x="369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397" y="113"/>
                  </a:lnTo>
                  <a:lnTo>
                    <a:pt x="369" y="198"/>
                  </a:lnTo>
                  <a:lnTo>
                    <a:pt x="482" y="312"/>
                  </a:lnTo>
                  <a:lnTo>
                    <a:pt x="454" y="368"/>
                  </a:lnTo>
                  <a:lnTo>
                    <a:pt x="511" y="368"/>
                  </a:lnTo>
                  <a:lnTo>
                    <a:pt x="539" y="397"/>
                  </a:lnTo>
                  <a:lnTo>
                    <a:pt x="596" y="425"/>
                  </a:lnTo>
                  <a:lnTo>
                    <a:pt x="596" y="397"/>
                  </a:lnTo>
                  <a:lnTo>
                    <a:pt x="652" y="425"/>
                  </a:lnTo>
                  <a:lnTo>
                    <a:pt x="681" y="453"/>
                  </a:lnTo>
                  <a:lnTo>
                    <a:pt x="539" y="539"/>
                  </a:lnTo>
                  <a:lnTo>
                    <a:pt x="539" y="567"/>
                  </a:lnTo>
                  <a:lnTo>
                    <a:pt x="567" y="567"/>
                  </a:lnTo>
                  <a:lnTo>
                    <a:pt x="539" y="595"/>
                  </a:lnTo>
                  <a:lnTo>
                    <a:pt x="567" y="595"/>
                  </a:lnTo>
                  <a:lnTo>
                    <a:pt x="482" y="652"/>
                  </a:lnTo>
                  <a:lnTo>
                    <a:pt x="482" y="709"/>
                  </a:lnTo>
                  <a:lnTo>
                    <a:pt x="425" y="709"/>
                  </a:lnTo>
                  <a:lnTo>
                    <a:pt x="425" y="737"/>
                  </a:lnTo>
                  <a:lnTo>
                    <a:pt x="482" y="765"/>
                  </a:lnTo>
                  <a:lnTo>
                    <a:pt x="511" y="85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4" name="Freeform 19"/>
            <p:cNvSpPr>
              <a:spLocks/>
            </p:cNvSpPr>
            <p:nvPr/>
          </p:nvSpPr>
          <p:spPr bwMode="auto">
            <a:xfrm>
              <a:off x="2189" y="3761"/>
              <a:ext cx="737" cy="992"/>
            </a:xfrm>
            <a:custGeom>
              <a:avLst/>
              <a:gdLst>
                <a:gd name="T0" fmla="*/ 312 w 737"/>
                <a:gd name="T1" fmla="*/ 794 h 992"/>
                <a:gd name="T2" fmla="*/ 284 w 737"/>
                <a:gd name="T3" fmla="*/ 794 h 992"/>
                <a:gd name="T4" fmla="*/ 227 w 737"/>
                <a:gd name="T5" fmla="*/ 936 h 992"/>
                <a:gd name="T6" fmla="*/ 142 w 737"/>
                <a:gd name="T7" fmla="*/ 936 h 992"/>
                <a:gd name="T8" fmla="*/ 85 w 737"/>
                <a:gd name="T9" fmla="*/ 992 h 992"/>
                <a:gd name="T10" fmla="*/ 57 w 737"/>
                <a:gd name="T11" fmla="*/ 964 h 992"/>
                <a:gd name="T12" fmla="*/ 85 w 737"/>
                <a:gd name="T13" fmla="*/ 936 h 992"/>
                <a:gd name="T14" fmla="*/ 85 w 737"/>
                <a:gd name="T15" fmla="*/ 851 h 992"/>
                <a:gd name="T16" fmla="*/ 29 w 737"/>
                <a:gd name="T17" fmla="*/ 851 h 992"/>
                <a:gd name="T18" fmla="*/ 0 w 737"/>
                <a:gd name="T19" fmla="*/ 822 h 992"/>
                <a:gd name="T20" fmla="*/ 0 w 737"/>
                <a:gd name="T21" fmla="*/ 766 h 992"/>
                <a:gd name="T22" fmla="*/ 29 w 737"/>
                <a:gd name="T23" fmla="*/ 737 h 992"/>
                <a:gd name="T24" fmla="*/ 0 w 737"/>
                <a:gd name="T25" fmla="*/ 709 h 992"/>
                <a:gd name="T26" fmla="*/ 57 w 737"/>
                <a:gd name="T27" fmla="*/ 680 h 992"/>
                <a:gd name="T28" fmla="*/ 29 w 737"/>
                <a:gd name="T29" fmla="*/ 652 h 992"/>
                <a:gd name="T30" fmla="*/ 29 w 737"/>
                <a:gd name="T31" fmla="*/ 624 h 992"/>
                <a:gd name="T32" fmla="*/ 85 w 737"/>
                <a:gd name="T33" fmla="*/ 595 h 992"/>
                <a:gd name="T34" fmla="*/ 114 w 737"/>
                <a:gd name="T35" fmla="*/ 510 h 992"/>
                <a:gd name="T36" fmla="*/ 170 w 737"/>
                <a:gd name="T37" fmla="*/ 482 h 992"/>
                <a:gd name="T38" fmla="*/ 170 w 737"/>
                <a:gd name="T39" fmla="*/ 454 h 992"/>
                <a:gd name="T40" fmla="*/ 227 w 737"/>
                <a:gd name="T41" fmla="*/ 425 h 992"/>
                <a:gd name="T42" fmla="*/ 199 w 737"/>
                <a:gd name="T43" fmla="*/ 397 h 992"/>
                <a:gd name="T44" fmla="*/ 170 w 737"/>
                <a:gd name="T45" fmla="*/ 369 h 992"/>
                <a:gd name="T46" fmla="*/ 114 w 737"/>
                <a:gd name="T47" fmla="*/ 284 h 992"/>
                <a:gd name="T48" fmla="*/ 170 w 737"/>
                <a:gd name="T49" fmla="*/ 255 h 992"/>
                <a:gd name="T50" fmla="*/ 199 w 737"/>
                <a:gd name="T51" fmla="*/ 255 h 992"/>
                <a:gd name="T52" fmla="*/ 284 w 737"/>
                <a:gd name="T53" fmla="*/ 142 h 992"/>
                <a:gd name="T54" fmla="*/ 340 w 737"/>
                <a:gd name="T55" fmla="*/ 142 h 992"/>
                <a:gd name="T56" fmla="*/ 397 w 737"/>
                <a:gd name="T57" fmla="*/ 142 h 992"/>
                <a:gd name="T58" fmla="*/ 397 w 737"/>
                <a:gd name="T59" fmla="*/ 113 h 992"/>
                <a:gd name="T60" fmla="*/ 426 w 737"/>
                <a:gd name="T61" fmla="*/ 85 h 992"/>
                <a:gd name="T62" fmla="*/ 454 w 737"/>
                <a:gd name="T63" fmla="*/ 85 h 992"/>
                <a:gd name="T64" fmla="*/ 482 w 737"/>
                <a:gd name="T65" fmla="*/ 85 h 992"/>
                <a:gd name="T66" fmla="*/ 482 w 737"/>
                <a:gd name="T67" fmla="*/ 57 h 992"/>
                <a:gd name="T68" fmla="*/ 539 w 737"/>
                <a:gd name="T69" fmla="*/ 28 h 992"/>
                <a:gd name="T70" fmla="*/ 567 w 737"/>
                <a:gd name="T71" fmla="*/ 57 h 992"/>
                <a:gd name="T72" fmla="*/ 567 w 737"/>
                <a:gd name="T73" fmla="*/ 0 h 992"/>
                <a:gd name="T74" fmla="*/ 596 w 737"/>
                <a:gd name="T75" fmla="*/ 0 h 992"/>
                <a:gd name="T76" fmla="*/ 624 w 737"/>
                <a:gd name="T77" fmla="*/ 142 h 992"/>
                <a:gd name="T78" fmla="*/ 596 w 737"/>
                <a:gd name="T79" fmla="*/ 199 h 992"/>
                <a:gd name="T80" fmla="*/ 681 w 737"/>
                <a:gd name="T81" fmla="*/ 199 h 992"/>
                <a:gd name="T82" fmla="*/ 737 w 737"/>
                <a:gd name="T83" fmla="*/ 255 h 992"/>
                <a:gd name="T84" fmla="*/ 709 w 737"/>
                <a:gd name="T85" fmla="*/ 312 h 992"/>
                <a:gd name="T86" fmla="*/ 652 w 737"/>
                <a:gd name="T87" fmla="*/ 340 h 992"/>
                <a:gd name="T88" fmla="*/ 596 w 737"/>
                <a:gd name="T89" fmla="*/ 312 h 992"/>
                <a:gd name="T90" fmla="*/ 596 w 737"/>
                <a:gd name="T91" fmla="*/ 369 h 992"/>
                <a:gd name="T92" fmla="*/ 539 w 737"/>
                <a:gd name="T93" fmla="*/ 425 h 992"/>
                <a:gd name="T94" fmla="*/ 482 w 737"/>
                <a:gd name="T95" fmla="*/ 510 h 992"/>
                <a:gd name="T96" fmla="*/ 397 w 737"/>
                <a:gd name="T97" fmla="*/ 595 h 992"/>
                <a:gd name="T98" fmla="*/ 397 w 737"/>
                <a:gd name="T99" fmla="*/ 624 h 992"/>
                <a:gd name="T100" fmla="*/ 369 w 737"/>
                <a:gd name="T101" fmla="*/ 652 h 992"/>
                <a:gd name="T102" fmla="*/ 369 w 737"/>
                <a:gd name="T103" fmla="*/ 709 h 992"/>
                <a:gd name="T104" fmla="*/ 340 w 737"/>
                <a:gd name="T105" fmla="*/ 709 h 992"/>
                <a:gd name="T106" fmla="*/ 340 w 737"/>
                <a:gd name="T107" fmla="*/ 766 h 992"/>
                <a:gd name="T108" fmla="*/ 312 w 737"/>
                <a:gd name="T109" fmla="*/ 794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37" h="992">
                  <a:moveTo>
                    <a:pt x="312" y="794"/>
                  </a:moveTo>
                  <a:lnTo>
                    <a:pt x="284" y="794"/>
                  </a:lnTo>
                  <a:lnTo>
                    <a:pt x="227" y="936"/>
                  </a:lnTo>
                  <a:lnTo>
                    <a:pt x="142" y="936"/>
                  </a:lnTo>
                  <a:lnTo>
                    <a:pt x="85" y="992"/>
                  </a:lnTo>
                  <a:lnTo>
                    <a:pt x="57" y="964"/>
                  </a:lnTo>
                  <a:lnTo>
                    <a:pt x="85" y="936"/>
                  </a:lnTo>
                  <a:lnTo>
                    <a:pt x="85" y="851"/>
                  </a:lnTo>
                  <a:lnTo>
                    <a:pt x="29" y="851"/>
                  </a:lnTo>
                  <a:lnTo>
                    <a:pt x="0" y="822"/>
                  </a:lnTo>
                  <a:lnTo>
                    <a:pt x="0" y="766"/>
                  </a:lnTo>
                  <a:lnTo>
                    <a:pt x="29" y="737"/>
                  </a:lnTo>
                  <a:lnTo>
                    <a:pt x="0" y="709"/>
                  </a:lnTo>
                  <a:lnTo>
                    <a:pt x="57" y="680"/>
                  </a:lnTo>
                  <a:lnTo>
                    <a:pt x="29" y="652"/>
                  </a:lnTo>
                  <a:lnTo>
                    <a:pt x="29" y="624"/>
                  </a:lnTo>
                  <a:lnTo>
                    <a:pt x="85" y="595"/>
                  </a:lnTo>
                  <a:lnTo>
                    <a:pt x="114" y="510"/>
                  </a:lnTo>
                  <a:lnTo>
                    <a:pt x="170" y="482"/>
                  </a:lnTo>
                  <a:lnTo>
                    <a:pt x="170" y="454"/>
                  </a:lnTo>
                  <a:lnTo>
                    <a:pt x="227" y="425"/>
                  </a:lnTo>
                  <a:lnTo>
                    <a:pt x="199" y="397"/>
                  </a:lnTo>
                  <a:lnTo>
                    <a:pt x="170" y="369"/>
                  </a:lnTo>
                  <a:lnTo>
                    <a:pt x="114" y="284"/>
                  </a:lnTo>
                  <a:lnTo>
                    <a:pt x="170" y="255"/>
                  </a:lnTo>
                  <a:lnTo>
                    <a:pt x="199" y="255"/>
                  </a:lnTo>
                  <a:lnTo>
                    <a:pt x="284" y="142"/>
                  </a:lnTo>
                  <a:lnTo>
                    <a:pt x="340" y="142"/>
                  </a:lnTo>
                  <a:lnTo>
                    <a:pt x="397" y="142"/>
                  </a:lnTo>
                  <a:lnTo>
                    <a:pt x="397" y="113"/>
                  </a:lnTo>
                  <a:lnTo>
                    <a:pt x="426" y="85"/>
                  </a:lnTo>
                  <a:lnTo>
                    <a:pt x="454" y="85"/>
                  </a:lnTo>
                  <a:lnTo>
                    <a:pt x="482" y="85"/>
                  </a:lnTo>
                  <a:lnTo>
                    <a:pt x="482" y="57"/>
                  </a:lnTo>
                  <a:lnTo>
                    <a:pt x="539" y="28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596" y="0"/>
                  </a:lnTo>
                  <a:lnTo>
                    <a:pt x="624" y="142"/>
                  </a:lnTo>
                  <a:lnTo>
                    <a:pt x="596" y="199"/>
                  </a:lnTo>
                  <a:lnTo>
                    <a:pt x="681" y="199"/>
                  </a:lnTo>
                  <a:lnTo>
                    <a:pt x="737" y="255"/>
                  </a:lnTo>
                  <a:lnTo>
                    <a:pt x="709" y="312"/>
                  </a:lnTo>
                  <a:lnTo>
                    <a:pt x="652" y="340"/>
                  </a:lnTo>
                  <a:lnTo>
                    <a:pt x="596" y="312"/>
                  </a:lnTo>
                  <a:lnTo>
                    <a:pt x="596" y="369"/>
                  </a:lnTo>
                  <a:lnTo>
                    <a:pt x="539" y="425"/>
                  </a:lnTo>
                  <a:lnTo>
                    <a:pt x="482" y="510"/>
                  </a:lnTo>
                  <a:lnTo>
                    <a:pt x="397" y="595"/>
                  </a:lnTo>
                  <a:lnTo>
                    <a:pt x="397" y="624"/>
                  </a:lnTo>
                  <a:lnTo>
                    <a:pt x="369" y="652"/>
                  </a:lnTo>
                  <a:lnTo>
                    <a:pt x="369" y="709"/>
                  </a:lnTo>
                  <a:lnTo>
                    <a:pt x="340" y="709"/>
                  </a:lnTo>
                  <a:lnTo>
                    <a:pt x="340" y="766"/>
                  </a:lnTo>
                  <a:lnTo>
                    <a:pt x="312" y="79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5" name="Freeform 20"/>
            <p:cNvSpPr>
              <a:spLocks/>
            </p:cNvSpPr>
            <p:nvPr/>
          </p:nvSpPr>
          <p:spPr bwMode="auto">
            <a:xfrm>
              <a:off x="2473" y="4073"/>
              <a:ext cx="709" cy="1446"/>
            </a:xfrm>
            <a:custGeom>
              <a:avLst/>
              <a:gdLst>
                <a:gd name="T0" fmla="*/ 198 w 709"/>
                <a:gd name="T1" fmla="*/ 1332 h 1446"/>
                <a:gd name="T2" fmla="*/ 113 w 709"/>
                <a:gd name="T3" fmla="*/ 1247 h 1446"/>
                <a:gd name="T4" fmla="*/ 56 w 709"/>
                <a:gd name="T5" fmla="*/ 1191 h 1446"/>
                <a:gd name="T6" fmla="*/ 113 w 709"/>
                <a:gd name="T7" fmla="*/ 1134 h 1446"/>
                <a:gd name="T8" fmla="*/ 170 w 709"/>
                <a:gd name="T9" fmla="*/ 1077 h 1446"/>
                <a:gd name="T10" fmla="*/ 170 w 709"/>
                <a:gd name="T11" fmla="*/ 1049 h 1446"/>
                <a:gd name="T12" fmla="*/ 312 w 709"/>
                <a:gd name="T13" fmla="*/ 935 h 1446"/>
                <a:gd name="T14" fmla="*/ 227 w 709"/>
                <a:gd name="T15" fmla="*/ 879 h 1446"/>
                <a:gd name="T16" fmla="*/ 170 w 709"/>
                <a:gd name="T17" fmla="*/ 879 h 1446"/>
                <a:gd name="T18" fmla="*/ 85 w 709"/>
                <a:gd name="T19" fmla="*/ 850 h 1446"/>
                <a:gd name="T20" fmla="*/ 0 w 709"/>
                <a:gd name="T21" fmla="*/ 680 h 1446"/>
                <a:gd name="T22" fmla="*/ 28 w 709"/>
                <a:gd name="T23" fmla="*/ 482 h 1446"/>
                <a:gd name="T24" fmla="*/ 56 w 709"/>
                <a:gd name="T25" fmla="*/ 397 h 1446"/>
                <a:gd name="T26" fmla="*/ 85 w 709"/>
                <a:gd name="T27" fmla="*/ 340 h 1446"/>
                <a:gd name="T28" fmla="*/ 113 w 709"/>
                <a:gd name="T29" fmla="*/ 283 h 1446"/>
                <a:gd name="T30" fmla="*/ 255 w 709"/>
                <a:gd name="T31" fmla="*/ 113 h 1446"/>
                <a:gd name="T32" fmla="*/ 312 w 709"/>
                <a:gd name="T33" fmla="*/ 0 h 1446"/>
                <a:gd name="T34" fmla="*/ 425 w 709"/>
                <a:gd name="T35" fmla="*/ 0 h 1446"/>
                <a:gd name="T36" fmla="*/ 510 w 709"/>
                <a:gd name="T37" fmla="*/ 113 h 1446"/>
                <a:gd name="T38" fmla="*/ 453 w 709"/>
                <a:gd name="T39" fmla="*/ 283 h 1446"/>
                <a:gd name="T40" fmla="*/ 567 w 709"/>
                <a:gd name="T41" fmla="*/ 368 h 1446"/>
                <a:gd name="T42" fmla="*/ 709 w 709"/>
                <a:gd name="T43" fmla="*/ 454 h 1446"/>
                <a:gd name="T44" fmla="*/ 680 w 709"/>
                <a:gd name="T45" fmla="*/ 595 h 1446"/>
                <a:gd name="T46" fmla="*/ 652 w 709"/>
                <a:gd name="T47" fmla="*/ 652 h 1446"/>
                <a:gd name="T48" fmla="*/ 595 w 709"/>
                <a:gd name="T49" fmla="*/ 709 h 1446"/>
                <a:gd name="T50" fmla="*/ 482 w 709"/>
                <a:gd name="T51" fmla="*/ 794 h 1446"/>
                <a:gd name="T52" fmla="*/ 453 w 709"/>
                <a:gd name="T53" fmla="*/ 935 h 1446"/>
                <a:gd name="T54" fmla="*/ 538 w 709"/>
                <a:gd name="T55" fmla="*/ 1049 h 1446"/>
                <a:gd name="T56" fmla="*/ 567 w 709"/>
                <a:gd name="T57" fmla="*/ 1106 h 1446"/>
                <a:gd name="T58" fmla="*/ 567 w 709"/>
                <a:gd name="T59" fmla="*/ 1162 h 1446"/>
                <a:gd name="T60" fmla="*/ 567 w 709"/>
                <a:gd name="T61" fmla="*/ 1276 h 1446"/>
                <a:gd name="T62" fmla="*/ 623 w 709"/>
                <a:gd name="T63" fmla="*/ 1247 h 1446"/>
                <a:gd name="T64" fmla="*/ 623 w 709"/>
                <a:gd name="T65" fmla="*/ 1332 h 1446"/>
                <a:gd name="T66" fmla="*/ 595 w 709"/>
                <a:gd name="T67" fmla="*/ 1446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09" h="1446">
                  <a:moveTo>
                    <a:pt x="595" y="1446"/>
                  </a:moveTo>
                  <a:lnTo>
                    <a:pt x="198" y="1332"/>
                  </a:lnTo>
                  <a:lnTo>
                    <a:pt x="142" y="1332"/>
                  </a:lnTo>
                  <a:lnTo>
                    <a:pt x="113" y="1247"/>
                  </a:lnTo>
                  <a:lnTo>
                    <a:pt x="56" y="1219"/>
                  </a:lnTo>
                  <a:lnTo>
                    <a:pt x="56" y="1191"/>
                  </a:lnTo>
                  <a:lnTo>
                    <a:pt x="113" y="1191"/>
                  </a:lnTo>
                  <a:lnTo>
                    <a:pt x="113" y="1134"/>
                  </a:lnTo>
                  <a:lnTo>
                    <a:pt x="198" y="1077"/>
                  </a:lnTo>
                  <a:lnTo>
                    <a:pt x="170" y="1077"/>
                  </a:lnTo>
                  <a:lnTo>
                    <a:pt x="198" y="1049"/>
                  </a:lnTo>
                  <a:lnTo>
                    <a:pt x="170" y="1049"/>
                  </a:lnTo>
                  <a:lnTo>
                    <a:pt x="170" y="1021"/>
                  </a:lnTo>
                  <a:lnTo>
                    <a:pt x="312" y="935"/>
                  </a:lnTo>
                  <a:lnTo>
                    <a:pt x="283" y="907"/>
                  </a:lnTo>
                  <a:lnTo>
                    <a:pt x="227" y="879"/>
                  </a:lnTo>
                  <a:lnTo>
                    <a:pt x="227" y="907"/>
                  </a:lnTo>
                  <a:lnTo>
                    <a:pt x="170" y="879"/>
                  </a:lnTo>
                  <a:lnTo>
                    <a:pt x="142" y="850"/>
                  </a:lnTo>
                  <a:lnTo>
                    <a:pt x="85" y="850"/>
                  </a:lnTo>
                  <a:lnTo>
                    <a:pt x="113" y="794"/>
                  </a:lnTo>
                  <a:lnTo>
                    <a:pt x="0" y="680"/>
                  </a:lnTo>
                  <a:lnTo>
                    <a:pt x="28" y="595"/>
                  </a:lnTo>
                  <a:lnTo>
                    <a:pt x="28" y="482"/>
                  </a:lnTo>
                  <a:lnTo>
                    <a:pt x="56" y="454"/>
                  </a:lnTo>
                  <a:lnTo>
                    <a:pt x="56" y="397"/>
                  </a:lnTo>
                  <a:lnTo>
                    <a:pt x="85" y="397"/>
                  </a:lnTo>
                  <a:lnTo>
                    <a:pt x="85" y="340"/>
                  </a:lnTo>
                  <a:lnTo>
                    <a:pt x="113" y="312"/>
                  </a:lnTo>
                  <a:lnTo>
                    <a:pt x="113" y="283"/>
                  </a:lnTo>
                  <a:lnTo>
                    <a:pt x="198" y="198"/>
                  </a:lnTo>
                  <a:lnTo>
                    <a:pt x="255" y="113"/>
                  </a:lnTo>
                  <a:lnTo>
                    <a:pt x="312" y="57"/>
                  </a:lnTo>
                  <a:lnTo>
                    <a:pt x="312" y="0"/>
                  </a:lnTo>
                  <a:lnTo>
                    <a:pt x="368" y="28"/>
                  </a:lnTo>
                  <a:lnTo>
                    <a:pt x="425" y="0"/>
                  </a:lnTo>
                  <a:lnTo>
                    <a:pt x="510" y="57"/>
                  </a:lnTo>
                  <a:lnTo>
                    <a:pt x="510" y="113"/>
                  </a:lnTo>
                  <a:lnTo>
                    <a:pt x="453" y="170"/>
                  </a:lnTo>
                  <a:lnTo>
                    <a:pt x="453" y="283"/>
                  </a:lnTo>
                  <a:lnTo>
                    <a:pt x="567" y="312"/>
                  </a:lnTo>
                  <a:lnTo>
                    <a:pt x="567" y="368"/>
                  </a:lnTo>
                  <a:lnTo>
                    <a:pt x="652" y="397"/>
                  </a:lnTo>
                  <a:lnTo>
                    <a:pt x="709" y="454"/>
                  </a:lnTo>
                  <a:lnTo>
                    <a:pt x="709" y="595"/>
                  </a:lnTo>
                  <a:lnTo>
                    <a:pt x="680" y="595"/>
                  </a:lnTo>
                  <a:lnTo>
                    <a:pt x="652" y="595"/>
                  </a:lnTo>
                  <a:lnTo>
                    <a:pt x="652" y="652"/>
                  </a:lnTo>
                  <a:lnTo>
                    <a:pt x="623" y="652"/>
                  </a:lnTo>
                  <a:lnTo>
                    <a:pt x="595" y="709"/>
                  </a:lnTo>
                  <a:lnTo>
                    <a:pt x="510" y="765"/>
                  </a:lnTo>
                  <a:lnTo>
                    <a:pt x="482" y="794"/>
                  </a:lnTo>
                  <a:lnTo>
                    <a:pt x="538" y="907"/>
                  </a:lnTo>
                  <a:lnTo>
                    <a:pt x="453" y="935"/>
                  </a:lnTo>
                  <a:lnTo>
                    <a:pt x="510" y="992"/>
                  </a:lnTo>
                  <a:lnTo>
                    <a:pt x="538" y="1049"/>
                  </a:lnTo>
                  <a:lnTo>
                    <a:pt x="567" y="1049"/>
                  </a:lnTo>
                  <a:lnTo>
                    <a:pt x="567" y="1106"/>
                  </a:lnTo>
                  <a:lnTo>
                    <a:pt x="623" y="1134"/>
                  </a:lnTo>
                  <a:lnTo>
                    <a:pt x="567" y="1162"/>
                  </a:lnTo>
                  <a:lnTo>
                    <a:pt x="595" y="1219"/>
                  </a:lnTo>
                  <a:lnTo>
                    <a:pt x="567" y="1276"/>
                  </a:lnTo>
                  <a:lnTo>
                    <a:pt x="595" y="1247"/>
                  </a:lnTo>
                  <a:lnTo>
                    <a:pt x="623" y="1247"/>
                  </a:lnTo>
                  <a:lnTo>
                    <a:pt x="652" y="1304"/>
                  </a:lnTo>
                  <a:lnTo>
                    <a:pt x="623" y="1332"/>
                  </a:lnTo>
                  <a:lnTo>
                    <a:pt x="595" y="1389"/>
                  </a:lnTo>
                  <a:lnTo>
                    <a:pt x="595" y="144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6" name="Freeform 22"/>
            <p:cNvSpPr>
              <a:spLocks/>
            </p:cNvSpPr>
            <p:nvPr/>
          </p:nvSpPr>
          <p:spPr bwMode="auto">
            <a:xfrm>
              <a:off x="1821" y="4215"/>
              <a:ext cx="538" cy="1275"/>
            </a:xfrm>
            <a:custGeom>
              <a:avLst/>
              <a:gdLst>
                <a:gd name="T0" fmla="*/ 0 w 538"/>
                <a:gd name="T1" fmla="*/ 1275 h 1275"/>
                <a:gd name="T2" fmla="*/ 0 w 538"/>
                <a:gd name="T3" fmla="*/ 1162 h 1275"/>
                <a:gd name="T4" fmla="*/ 28 w 538"/>
                <a:gd name="T5" fmla="*/ 1020 h 1275"/>
                <a:gd name="T6" fmla="*/ 56 w 538"/>
                <a:gd name="T7" fmla="*/ 992 h 1275"/>
                <a:gd name="T8" fmla="*/ 56 w 538"/>
                <a:gd name="T9" fmla="*/ 935 h 1275"/>
                <a:gd name="T10" fmla="*/ 85 w 538"/>
                <a:gd name="T11" fmla="*/ 850 h 1275"/>
                <a:gd name="T12" fmla="*/ 85 w 538"/>
                <a:gd name="T13" fmla="*/ 765 h 1275"/>
                <a:gd name="T14" fmla="*/ 141 w 538"/>
                <a:gd name="T15" fmla="*/ 708 h 1275"/>
                <a:gd name="T16" fmla="*/ 141 w 538"/>
                <a:gd name="T17" fmla="*/ 623 h 1275"/>
                <a:gd name="T18" fmla="*/ 170 w 538"/>
                <a:gd name="T19" fmla="*/ 567 h 1275"/>
                <a:gd name="T20" fmla="*/ 141 w 538"/>
                <a:gd name="T21" fmla="*/ 510 h 1275"/>
                <a:gd name="T22" fmla="*/ 170 w 538"/>
                <a:gd name="T23" fmla="*/ 368 h 1275"/>
                <a:gd name="T24" fmla="*/ 170 w 538"/>
                <a:gd name="T25" fmla="*/ 255 h 1275"/>
                <a:gd name="T26" fmla="*/ 141 w 538"/>
                <a:gd name="T27" fmla="*/ 198 h 1275"/>
                <a:gd name="T28" fmla="*/ 170 w 538"/>
                <a:gd name="T29" fmla="*/ 170 h 1275"/>
                <a:gd name="T30" fmla="*/ 227 w 538"/>
                <a:gd name="T31" fmla="*/ 141 h 1275"/>
                <a:gd name="T32" fmla="*/ 255 w 538"/>
                <a:gd name="T33" fmla="*/ 113 h 1275"/>
                <a:gd name="T34" fmla="*/ 283 w 538"/>
                <a:gd name="T35" fmla="*/ 113 h 1275"/>
                <a:gd name="T36" fmla="*/ 283 w 538"/>
                <a:gd name="T37" fmla="*/ 85 h 1275"/>
                <a:gd name="T38" fmla="*/ 312 w 538"/>
                <a:gd name="T39" fmla="*/ 56 h 1275"/>
                <a:gd name="T40" fmla="*/ 453 w 538"/>
                <a:gd name="T41" fmla="*/ 28 h 1275"/>
                <a:gd name="T42" fmla="*/ 510 w 538"/>
                <a:gd name="T43" fmla="*/ 0 h 1275"/>
                <a:gd name="T44" fmla="*/ 538 w 538"/>
                <a:gd name="T45" fmla="*/ 0 h 1275"/>
                <a:gd name="T46" fmla="*/ 538 w 538"/>
                <a:gd name="T47" fmla="*/ 28 h 1275"/>
                <a:gd name="T48" fmla="*/ 482 w 538"/>
                <a:gd name="T49" fmla="*/ 56 h 1275"/>
                <a:gd name="T50" fmla="*/ 453 w 538"/>
                <a:gd name="T51" fmla="*/ 141 h 1275"/>
                <a:gd name="T52" fmla="*/ 397 w 538"/>
                <a:gd name="T53" fmla="*/ 170 h 1275"/>
                <a:gd name="T54" fmla="*/ 397 w 538"/>
                <a:gd name="T55" fmla="*/ 198 h 1275"/>
                <a:gd name="T56" fmla="*/ 425 w 538"/>
                <a:gd name="T57" fmla="*/ 226 h 1275"/>
                <a:gd name="T58" fmla="*/ 368 w 538"/>
                <a:gd name="T59" fmla="*/ 255 h 1275"/>
                <a:gd name="T60" fmla="*/ 397 w 538"/>
                <a:gd name="T61" fmla="*/ 283 h 1275"/>
                <a:gd name="T62" fmla="*/ 368 w 538"/>
                <a:gd name="T63" fmla="*/ 312 h 1275"/>
                <a:gd name="T64" fmla="*/ 368 w 538"/>
                <a:gd name="T65" fmla="*/ 340 h 1275"/>
                <a:gd name="T66" fmla="*/ 368 w 538"/>
                <a:gd name="T67" fmla="*/ 368 h 1275"/>
                <a:gd name="T68" fmla="*/ 283 w 538"/>
                <a:gd name="T69" fmla="*/ 425 h 1275"/>
                <a:gd name="T70" fmla="*/ 283 w 538"/>
                <a:gd name="T71" fmla="*/ 482 h 1275"/>
                <a:gd name="T72" fmla="*/ 312 w 538"/>
                <a:gd name="T73" fmla="*/ 567 h 1275"/>
                <a:gd name="T74" fmla="*/ 368 w 538"/>
                <a:gd name="T75" fmla="*/ 595 h 1275"/>
                <a:gd name="T76" fmla="*/ 368 w 538"/>
                <a:gd name="T77" fmla="*/ 567 h 1275"/>
                <a:gd name="T78" fmla="*/ 425 w 538"/>
                <a:gd name="T79" fmla="*/ 595 h 1275"/>
                <a:gd name="T80" fmla="*/ 425 w 538"/>
                <a:gd name="T81" fmla="*/ 737 h 1275"/>
                <a:gd name="T82" fmla="*/ 425 w 538"/>
                <a:gd name="T83" fmla="*/ 765 h 1275"/>
                <a:gd name="T84" fmla="*/ 482 w 538"/>
                <a:gd name="T85" fmla="*/ 737 h 1275"/>
                <a:gd name="T86" fmla="*/ 510 w 538"/>
                <a:gd name="T87" fmla="*/ 793 h 1275"/>
                <a:gd name="T88" fmla="*/ 482 w 538"/>
                <a:gd name="T89" fmla="*/ 850 h 1275"/>
                <a:gd name="T90" fmla="*/ 510 w 538"/>
                <a:gd name="T91" fmla="*/ 935 h 1275"/>
                <a:gd name="T92" fmla="*/ 482 w 538"/>
                <a:gd name="T93" fmla="*/ 964 h 1275"/>
                <a:gd name="T94" fmla="*/ 510 w 538"/>
                <a:gd name="T95" fmla="*/ 964 h 1275"/>
                <a:gd name="T96" fmla="*/ 482 w 538"/>
                <a:gd name="T97" fmla="*/ 1020 h 1275"/>
                <a:gd name="T98" fmla="*/ 538 w 538"/>
                <a:gd name="T99" fmla="*/ 1049 h 1275"/>
                <a:gd name="T100" fmla="*/ 538 w 538"/>
                <a:gd name="T101" fmla="*/ 1134 h 1275"/>
                <a:gd name="T102" fmla="*/ 482 w 538"/>
                <a:gd name="T103" fmla="*/ 1162 h 1275"/>
                <a:gd name="T104" fmla="*/ 453 w 538"/>
                <a:gd name="T105" fmla="*/ 1190 h 1275"/>
                <a:gd name="T106" fmla="*/ 283 w 538"/>
                <a:gd name="T107" fmla="*/ 1219 h 1275"/>
                <a:gd name="T108" fmla="*/ 85 w 538"/>
                <a:gd name="T109" fmla="*/ 1275 h 1275"/>
                <a:gd name="T110" fmla="*/ 0 w 538"/>
                <a:gd name="T111" fmla="*/ 1275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38" h="1275">
                  <a:moveTo>
                    <a:pt x="0" y="1275"/>
                  </a:moveTo>
                  <a:lnTo>
                    <a:pt x="0" y="1162"/>
                  </a:lnTo>
                  <a:lnTo>
                    <a:pt x="28" y="1020"/>
                  </a:lnTo>
                  <a:lnTo>
                    <a:pt x="56" y="992"/>
                  </a:lnTo>
                  <a:lnTo>
                    <a:pt x="56" y="935"/>
                  </a:lnTo>
                  <a:lnTo>
                    <a:pt x="85" y="850"/>
                  </a:lnTo>
                  <a:lnTo>
                    <a:pt x="85" y="765"/>
                  </a:lnTo>
                  <a:lnTo>
                    <a:pt x="141" y="708"/>
                  </a:lnTo>
                  <a:lnTo>
                    <a:pt x="141" y="623"/>
                  </a:lnTo>
                  <a:lnTo>
                    <a:pt x="170" y="567"/>
                  </a:lnTo>
                  <a:lnTo>
                    <a:pt x="141" y="510"/>
                  </a:lnTo>
                  <a:lnTo>
                    <a:pt x="170" y="368"/>
                  </a:lnTo>
                  <a:lnTo>
                    <a:pt x="170" y="255"/>
                  </a:lnTo>
                  <a:lnTo>
                    <a:pt x="141" y="198"/>
                  </a:lnTo>
                  <a:lnTo>
                    <a:pt x="170" y="170"/>
                  </a:lnTo>
                  <a:lnTo>
                    <a:pt x="227" y="141"/>
                  </a:lnTo>
                  <a:lnTo>
                    <a:pt x="255" y="113"/>
                  </a:lnTo>
                  <a:lnTo>
                    <a:pt x="283" y="113"/>
                  </a:lnTo>
                  <a:lnTo>
                    <a:pt x="283" y="85"/>
                  </a:lnTo>
                  <a:lnTo>
                    <a:pt x="312" y="56"/>
                  </a:lnTo>
                  <a:lnTo>
                    <a:pt x="453" y="28"/>
                  </a:lnTo>
                  <a:lnTo>
                    <a:pt x="510" y="0"/>
                  </a:lnTo>
                  <a:lnTo>
                    <a:pt x="538" y="0"/>
                  </a:lnTo>
                  <a:lnTo>
                    <a:pt x="538" y="28"/>
                  </a:lnTo>
                  <a:lnTo>
                    <a:pt x="482" y="56"/>
                  </a:lnTo>
                  <a:lnTo>
                    <a:pt x="453" y="141"/>
                  </a:lnTo>
                  <a:lnTo>
                    <a:pt x="397" y="170"/>
                  </a:lnTo>
                  <a:lnTo>
                    <a:pt x="397" y="198"/>
                  </a:lnTo>
                  <a:lnTo>
                    <a:pt x="425" y="226"/>
                  </a:lnTo>
                  <a:lnTo>
                    <a:pt x="368" y="255"/>
                  </a:lnTo>
                  <a:lnTo>
                    <a:pt x="397" y="283"/>
                  </a:lnTo>
                  <a:lnTo>
                    <a:pt x="368" y="312"/>
                  </a:lnTo>
                  <a:lnTo>
                    <a:pt x="368" y="340"/>
                  </a:lnTo>
                  <a:lnTo>
                    <a:pt x="368" y="368"/>
                  </a:lnTo>
                  <a:lnTo>
                    <a:pt x="283" y="425"/>
                  </a:lnTo>
                  <a:lnTo>
                    <a:pt x="283" y="482"/>
                  </a:lnTo>
                  <a:lnTo>
                    <a:pt x="312" y="567"/>
                  </a:lnTo>
                  <a:lnTo>
                    <a:pt x="368" y="595"/>
                  </a:lnTo>
                  <a:lnTo>
                    <a:pt x="368" y="567"/>
                  </a:lnTo>
                  <a:lnTo>
                    <a:pt x="425" y="595"/>
                  </a:lnTo>
                  <a:lnTo>
                    <a:pt x="425" y="737"/>
                  </a:lnTo>
                  <a:lnTo>
                    <a:pt x="425" y="765"/>
                  </a:lnTo>
                  <a:lnTo>
                    <a:pt x="482" y="737"/>
                  </a:lnTo>
                  <a:lnTo>
                    <a:pt x="510" y="793"/>
                  </a:lnTo>
                  <a:lnTo>
                    <a:pt x="482" y="850"/>
                  </a:lnTo>
                  <a:lnTo>
                    <a:pt x="510" y="935"/>
                  </a:lnTo>
                  <a:lnTo>
                    <a:pt x="482" y="964"/>
                  </a:lnTo>
                  <a:lnTo>
                    <a:pt x="510" y="964"/>
                  </a:lnTo>
                  <a:lnTo>
                    <a:pt x="482" y="1020"/>
                  </a:lnTo>
                  <a:lnTo>
                    <a:pt x="538" y="1049"/>
                  </a:lnTo>
                  <a:lnTo>
                    <a:pt x="538" y="1134"/>
                  </a:lnTo>
                  <a:lnTo>
                    <a:pt x="482" y="1162"/>
                  </a:lnTo>
                  <a:lnTo>
                    <a:pt x="453" y="1190"/>
                  </a:lnTo>
                  <a:lnTo>
                    <a:pt x="283" y="1219"/>
                  </a:lnTo>
                  <a:lnTo>
                    <a:pt x="85" y="1275"/>
                  </a:lnTo>
                  <a:lnTo>
                    <a:pt x="0" y="127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7" name="Freeform 26"/>
            <p:cNvSpPr>
              <a:spLocks/>
            </p:cNvSpPr>
            <p:nvPr/>
          </p:nvSpPr>
          <p:spPr bwMode="auto">
            <a:xfrm>
              <a:off x="460" y="4753"/>
              <a:ext cx="510" cy="596"/>
            </a:xfrm>
            <a:custGeom>
              <a:avLst/>
              <a:gdLst>
                <a:gd name="T0" fmla="*/ 85 w 510"/>
                <a:gd name="T1" fmla="*/ 0 h 596"/>
                <a:gd name="T2" fmla="*/ 142 w 510"/>
                <a:gd name="T3" fmla="*/ 57 h 596"/>
                <a:gd name="T4" fmla="*/ 227 w 510"/>
                <a:gd name="T5" fmla="*/ 85 h 596"/>
                <a:gd name="T6" fmla="*/ 312 w 510"/>
                <a:gd name="T7" fmla="*/ 57 h 596"/>
                <a:gd name="T8" fmla="*/ 340 w 510"/>
                <a:gd name="T9" fmla="*/ 114 h 596"/>
                <a:gd name="T10" fmla="*/ 227 w 510"/>
                <a:gd name="T11" fmla="*/ 114 h 596"/>
                <a:gd name="T12" fmla="*/ 170 w 510"/>
                <a:gd name="T13" fmla="*/ 170 h 596"/>
                <a:gd name="T14" fmla="*/ 283 w 510"/>
                <a:gd name="T15" fmla="*/ 170 h 596"/>
                <a:gd name="T16" fmla="*/ 255 w 510"/>
                <a:gd name="T17" fmla="*/ 199 h 596"/>
                <a:gd name="T18" fmla="*/ 283 w 510"/>
                <a:gd name="T19" fmla="*/ 227 h 596"/>
                <a:gd name="T20" fmla="*/ 312 w 510"/>
                <a:gd name="T21" fmla="*/ 284 h 596"/>
                <a:gd name="T22" fmla="*/ 227 w 510"/>
                <a:gd name="T23" fmla="*/ 284 h 596"/>
                <a:gd name="T24" fmla="*/ 255 w 510"/>
                <a:gd name="T25" fmla="*/ 312 h 596"/>
                <a:gd name="T26" fmla="*/ 312 w 510"/>
                <a:gd name="T27" fmla="*/ 369 h 596"/>
                <a:gd name="T28" fmla="*/ 312 w 510"/>
                <a:gd name="T29" fmla="*/ 341 h 596"/>
                <a:gd name="T30" fmla="*/ 368 w 510"/>
                <a:gd name="T31" fmla="*/ 341 h 596"/>
                <a:gd name="T32" fmla="*/ 368 w 510"/>
                <a:gd name="T33" fmla="*/ 397 h 596"/>
                <a:gd name="T34" fmla="*/ 397 w 510"/>
                <a:gd name="T35" fmla="*/ 454 h 596"/>
                <a:gd name="T36" fmla="*/ 454 w 510"/>
                <a:gd name="T37" fmla="*/ 454 h 596"/>
                <a:gd name="T38" fmla="*/ 454 w 510"/>
                <a:gd name="T39" fmla="*/ 511 h 596"/>
                <a:gd name="T40" fmla="*/ 510 w 510"/>
                <a:gd name="T41" fmla="*/ 567 h 596"/>
                <a:gd name="T42" fmla="*/ 397 w 510"/>
                <a:gd name="T43" fmla="*/ 567 h 596"/>
                <a:gd name="T44" fmla="*/ 57 w 510"/>
                <a:gd name="T45" fmla="*/ 596 h 596"/>
                <a:gd name="T46" fmla="*/ 57 w 510"/>
                <a:gd name="T47" fmla="*/ 539 h 596"/>
                <a:gd name="T48" fmla="*/ 85 w 510"/>
                <a:gd name="T49" fmla="*/ 454 h 596"/>
                <a:gd name="T50" fmla="*/ 28 w 510"/>
                <a:gd name="T51" fmla="*/ 284 h 596"/>
                <a:gd name="T52" fmla="*/ 28 w 510"/>
                <a:gd name="T53" fmla="*/ 255 h 596"/>
                <a:gd name="T54" fmla="*/ 0 w 510"/>
                <a:gd name="T55" fmla="*/ 170 h 596"/>
                <a:gd name="T56" fmla="*/ 28 w 510"/>
                <a:gd name="T57" fmla="*/ 85 h 596"/>
                <a:gd name="T58" fmla="*/ 0 w 510"/>
                <a:gd name="T59" fmla="*/ 57 h 596"/>
                <a:gd name="T60" fmla="*/ 28 w 510"/>
                <a:gd name="T61" fmla="*/ 0 h 596"/>
                <a:gd name="T62" fmla="*/ 85 w 510"/>
                <a:gd name="T63" fmla="*/ 0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10" h="596">
                  <a:moveTo>
                    <a:pt x="85" y="0"/>
                  </a:moveTo>
                  <a:lnTo>
                    <a:pt x="142" y="57"/>
                  </a:lnTo>
                  <a:lnTo>
                    <a:pt x="227" y="85"/>
                  </a:lnTo>
                  <a:lnTo>
                    <a:pt x="312" y="57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170" y="170"/>
                  </a:lnTo>
                  <a:lnTo>
                    <a:pt x="283" y="170"/>
                  </a:lnTo>
                  <a:lnTo>
                    <a:pt x="255" y="199"/>
                  </a:lnTo>
                  <a:lnTo>
                    <a:pt x="283" y="227"/>
                  </a:lnTo>
                  <a:lnTo>
                    <a:pt x="312" y="284"/>
                  </a:lnTo>
                  <a:lnTo>
                    <a:pt x="227" y="284"/>
                  </a:lnTo>
                  <a:lnTo>
                    <a:pt x="255" y="312"/>
                  </a:lnTo>
                  <a:lnTo>
                    <a:pt x="312" y="369"/>
                  </a:lnTo>
                  <a:lnTo>
                    <a:pt x="312" y="341"/>
                  </a:lnTo>
                  <a:lnTo>
                    <a:pt x="368" y="341"/>
                  </a:lnTo>
                  <a:lnTo>
                    <a:pt x="368" y="397"/>
                  </a:lnTo>
                  <a:lnTo>
                    <a:pt x="397" y="454"/>
                  </a:lnTo>
                  <a:lnTo>
                    <a:pt x="454" y="454"/>
                  </a:lnTo>
                  <a:lnTo>
                    <a:pt x="454" y="511"/>
                  </a:lnTo>
                  <a:lnTo>
                    <a:pt x="510" y="567"/>
                  </a:lnTo>
                  <a:lnTo>
                    <a:pt x="397" y="567"/>
                  </a:lnTo>
                  <a:lnTo>
                    <a:pt x="57" y="596"/>
                  </a:lnTo>
                  <a:lnTo>
                    <a:pt x="57" y="539"/>
                  </a:lnTo>
                  <a:lnTo>
                    <a:pt x="85" y="454"/>
                  </a:lnTo>
                  <a:lnTo>
                    <a:pt x="28" y="284"/>
                  </a:lnTo>
                  <a:lnTo>
                    <a:pt x="28" y="255"/>
                  </a:lnTo>
                  <a:lnTo>
                    <a:pt x="0" y="170"/>
                  </a:lnTo>
                  <a:lnTo>
                    <a:pt x="28" y="85"/>
                  </a:lnTo>
                  <a:lnTo>
                    <a:pt x="0" y="57"/>
                  </a:lnTo>
                  <a:lnTo>
                    <a:pt x="28" y="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8" name="Freeform 32"/>
            <p:cNvSpPr>
              <a:spLocks/>
            </p:cNvSpPr>
            <p:nvPr/>
          </p:nvSpPr>
          <p:spPr bwMode="auto">
            <a:xfrm>
              <a:off x="6272" y="2457"/>
              <a:ext cx="425" cy="567"/>
            </a:xfrm>
            <a:custGeom>
              <a:avLst/>
              <a:gdLst>
                <a:gd name="T0" fmla="*/ 0 w 425"/>
                <a:gd name="T1" fmla="*/ 0 h 567"/>
                <a:gd name="T2" fmla="*/ 226 w 425"/>
                <a:gd name="T3" fmla="*/ 142 h 567"/>
                <a:gd name="T4" fmla="*/ 255 w 425"/>
                <a:gd name="T5" fmla="*/ 227 h 567"/>
                <a:gd name="T6" fmla="*/ 311 w 425"/>
                <a:gd name="T7" fmla="*/ 255 h 567"/>
                <a:gd name="T8" fmla="*/ 368 w 425"/>
                <a:gd name="T9" fmla="*/ 340 h 567"/>
                <a:gd name="T10" fmla="*/ 397 w 425"/>
                <a:gd name="T11" fmla="*/ 369 h 567"/>
                <a:gd name="T12" fmla="*/ 425 w 425"/>
                <a:gd name="T13" fmla="*/ 482 h 567"/>
                <a:gd name="T14" fmla="*/ 368 w 425"/>
                <a:gd name="T15" fmla="*/ 567 h 567"/>
                <a:gd name="T16" fmla="*/ 311 w 425"/>
                <a:gd name="T17" fmla="*/ 539 h 567"/>
                <a:gd name="T18" fmla="*/ 311 w 425"/>
                <a:gd name="T19" fmla="*/ 425 h 567"/>
                <a:gd name="T20" fmla="*/ 255 w 425"/>
                <a:gd name="T21" fmla="*/ 425 h 567"/>
                <a:gd name="T22" fmla="*/ 198 w 425"/>
                <a:gd name="T23" fmla="*/ 369 h 567"/>
                <a:gd name="T24" fmla="*/ 170 w 425"/>
                <a:gd name="T25" fmla="*/ 255 h 567"/>
                <a:gd name="T26" fmla="*/ 113 w 425"/>
                <a:gd name="T27" fmla="*/ 227 h 567"/>
                <a:gd name="T28" fmla="*/ 56 w 425"/>
                <a:gd name="T29" fmla="*/ 113 h 567"/>
                <a:gd name="T30" fmla="*/ 28 w 425"/>
                <a:gd name="T31" fmla="*/ 85 h 567"/>
                <a:gd name="T32" fmla="*/ 0 w 425"/>
                <a:gd name="T3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567">
                  <a:moveTo>
                    <a:pt x="0" y="0"/>
                  </a:moveTo>
                  <a:lnTo>
                    <a:pt x="226" y="142"/>
                  </a:lnTo>
                  <a:lnTo>
                    <a:pt x="255" y="227"/>
                  </a:lnTo>
                  <a:lnTo>
                    <a:pt x="311" y="255"/>
                  </a:lnTo>
                  <a:lnTo>
                    <a:pt x="368" y="340"/>
                  </a:lnTo>
                  <a:lnTo>
                    <a:pt x="397" y="369"/>
                  </a:lnTo>
                  <a:lnTo>
                    <a:pt x="425" y="482"/>
                  </a:lnTo>
                  <a:lnTo>
                    <a:pt x="368" y="567"/>
                  </a:lnTo>
                  <a:lnTo>
                    <a:pt x="311" y="539"/>
                  </a:lnTo>
                  <a:lnTo>
                    <a:pt x="311" y="425"/>
                  </a:lnTo>
                  <a:lnTo>
                    <a:pt x="255" y="425"/>
                  </a:lnTo>
                  <a:lnTo>
                    <a:pt x="198" y="369"/>
                  </a:lnTo>
                  <a:lnTo>
                    <a:pt x="170" y="255"/>
                  </a:lnTo>
                  <a:lnTo>
                    <a:pt x="113" y="227"/>
                  </a:lnTo>
                  <a:lnTo>
                    <a:pt x="56" y="113"/>
                  </a:lnTo>
                  <a:lnTo>
                    <a:pt x="28" y="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9" name="Freeform 33"/>
            <p:cNvSpPr>
              <a:spLocks/>
            </p:cNvSpPr>
            <p:nvPr/>
          </p:nvSpPr>
          <p:spPr bwMode="auto">
            <a:xfrm>
              <a:off x="5988" y="2457"/>
              <a:ext cx="766" cy="936"/>
            </a:xfrm>
            <a:custGeom>
              <a:avLst/>
              <a:gdLst>
                <a:gd name="T0" fmla="*/ 284 w 766"/>
                <a:gd name="T1" fmla="*/ 0 h 936"/>
                <a:gd name="T2" fmla="*/ 255 w 766"/>
                <a:gd name="T3" fmla="*/ 57 h 936"/>
                <a:gd name="T4" fmla="*/ 85 w 766"/>
                <a:gd name="T5" fmla="*/ 170 h 936"/>
                <a:gd name="T6" fmla="*/ 57 w 766"/>
                <a:gd name="T7" fmla="*/ 284 h 936"/>
                <a:gd name="T8" fmla="*/ 85 w 766"/>
                <a:gd name="T9" fmla="*/ 284 h 936"/>
                <a:gd name="T10" fmla="*/ 114 w 766"/>
                <a:gd name="T11" fmla="*/ 255 h 936"/>
                <a:gd name="T12" fmla="*/ 142 w 766"/>
                <a:gd name="T13" fmla="*/ 255 h 936"/>
                <a:gd name="T14" fmla="*/ 85 w 766"/>
                <a:gd name="T15" fmla="*/ 369 h 936"/>
                <a:gd name="T16" fmla="*/ 85 w 766"/>
                <a:gd name="T17" fmla="*/ 425 h 936"/>
                <a:gd name="T18" fmla="*/ 28 w 766"/>
                <a:gd name="T19" fmla="*/ 425 h 936"/>
                <a:gd name="T20" fmla="*/ 0 w 766"/>
                <a:gd name="T21" fmla="*/ 482 h 936"/>
                <a:gd name="T22" fmla="*/ 284 w 766"/>
                <a:gd name="T23" fmla="*/ 567 h 936"/>
                <a:gd name="T24" fmla="*/ 425 w 766"/>
                <a:gd name="T25" fmla="*/ 680 h 936"/>
                <a:gd name="T26" fmla="*/ 482 w 766"/>
                <a:gd name="T27" fmla="*/ 794 h 936"/>
                <a:gd name="T28" fmla="*/ 510 w 766"/>
                <a:gd name="T29" fmla="*/ 765 h 936"/>
                <a:gd name="T30" fmla="*/ 567 w 766"/>
                <a:gd name="T31" fmla="*/ 850 h 936"/>
                <a:gd name="T32" fmla="*/ 567 w 766"/>
                <a:gd name="T33" fmla="*/ 936 h 936"/>
                <a:gd name="T34" fmla="*/ 595 w 766"/>
                <a:gd name="T35" fmla="*/ 936 h 936"/>
                <a:gd name="T36" fmla="*/ 624 w 766"/>
                <a:gd name="T37" fmla="*/ 907 h 936"/>
                <a:gd name="T38" fmla="*/ 681 w 766"/>
                <a:gd name="T39" fmla="*/ 907 h 936"/>
                <a:gd name="T40" fmla="*/ 681 w 766"/>
                <a:gd name="T41" fmla="*/ 850 h 936"/>
                <a:gd name="T42" fmla="*/ 766 w 766"/>
                <a:gd name="T43" fmla="*/ 765 h 936"/>
                <a:gd name="T44" fmla="*/ 681 w 766"/>
                <a:gd name="T45" fmla="*/ 737 h 936"/>
                <a:gd name="T46" fmla="*/ 652 w 766"/>
                <a:gd name="T47" fmla="*/ 765 h 936"/>
                <a:gd name="T48" fmla="*/ 595 w 766"/>
                <a:gd name="T49" fmla="*/ 765 h 936"/>
                <a:gd name="T50" fmla="*/ 595 w 766"/>
                <a:gd name="T51" fmla="*/ 709 h 936"/>
                <a:gd name="T52" fmla="*/ 567 w 766"/>
                <a:gd name="T53" fmla="*/ 652 h 936"/>
                <a:gd name="T54" fmla="*/ 595 w 766"/>
                <a:gd name="T55" fmla="*/ 539 h 936"/>
                <a:gd name="T56" fmla="*/ 595 w 766"/>
                <a:gd name="T57" fmla="*/ 425 h 936"/>
                <a:gd name="T58" fmla="*/ 539 w 766"/>
                <a:gd name="T59" fmla="*/ 425 h 936"/>
                <a:gd name="T60" fmla="*/ 482 w 766"/>
                <a:gd name="T61" fmla="*/ 369 h 936"/>
                <a:gd name="T62" fmla="*/ 454 w 766"/>
                <a:gd name="T63" fmla="*/ 255 h 936"/>
                <a:gd name="T64" fmla="*/ 397 w 766"/>
                <a:gd name="T65" fmla="*/ 227 h 936"/>
                <a:gd name="T66" fmla="*/ 340 w 766"/>
                <a:gd name="T67" fmla="*/ 113 h 936"/>
                <a:gd name="T68" fmla="*/ 312 w 766"/>
                <a:gd name="T69" fmla="*/ 85 h 936"/>
                <a:gd name="T70" fmla="*/ 284 w 766"/>
                <a:gd name="T71" fmla="*/ 0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66" h="936">
                  <a:moveTo>
                    <a:pt x="284" y="0"/>
                  </a:moveTo>
                  <a:lnTo>
                    <a:pt x="255" y="57"/>
                  </a:lnTo>
                  <a:lnTo>
                    <a:pt x="85" y="170"/>
                  </a:lnTo>
                  <a:lnTo>
                    <a:pt x="57" y="284"/>
                  </a:lnTo>
                  <a:lnTo>
                    <a:pt x="85" y="284"/>
                  </a:lnTo>
                  <a:lnTo>
                    <a:pt x="114" y="255"/>
                  </a:lnTo>
                  <a:lnTo>
                    <a:pt x="142" y="255"/>
                  </a:lnTo>
                  <a:lnTo>
                    <a:pt x="85" y="369"/>
                  </a:lnTo>
                  <a:lnTo>
                    <a:pt x="85" y="425"/>
                  </a:lnTo>
                  <a:lnTo>
                    <a:pt x="28" y="425"/>
                  </a:lnTo>
                  <a:lnTo>
                    <a:pt x="0" y="482"/>
                  </a:lnTo>
                  <a:lnTo>
                    <a:pt x="284" y="567"/>
                  </a:lnTo>
                  <a:lnTo>
                    <a:pt x="425" y="680"/>
                  </a:lnTo>
                  <a:lnTo>
                    <a:pt x="482" y="794"/>
                  </a:lnTo>
                  <a:lnTo>
                    <a:pt x="510" y="765"/>
                  </a:lnTo>
                  <a:lnTo>
                    <a:pt x="567" y="850"/>
                  </a:lnTo>
                  <a:lnTo>
                    <a:pt x="567" y="936"/>
                  </a:lnTo>
                  <a:lnTo>
                    <a:pt x="595" y="936"/>
                  </a:lnTo>
                  <a:lnTo>
                    <a:pt x="624" y="907"/>
                  </a:lnTo>
                  <a:lnTo>
                    <a:pt x="681" y="907"/>
                  </a:lnTo>
                  <a:lnTo>
                    <a:pt x="681" y="850"/>
                  </a:lnTo>
                  <a:lnTo>
                    <a:pt x="766" y="765"/>
                  </a:lnTo>
                  <a:lnTo>
                    <a:pt x="681" y="737"/>
                  </a:lnTo>
                  <a:lnTo>
                    <a:pt x="652" y="765"/>
                  </a:lnTo>
                  <a:lnTo>
                    <a:pt x="595" y="765"/>
                  </a:lnTo>
                  <a:lnTo>
                    <a:pt x="595" y="709"/>
                  </a:lnTo>
                  <a:lnTo>
                    <a:pt x="567" y="652"/>
                  </a:lnTo>
                  <a:lnTo>
                    <a:pt x="595" y="539"/>
                  </a:lnTo>
                  <a:lnTo>
                    <a:pt x="595" y="425"/>
                  </a:lnTo>
                  <a:lnTo>
                    <a:pt x="539" y="425"/>
                  </a:lnTo>
                  <a:lnTo>
                    <a:pt x="482" y="369"/>
                  </a:lnTo>
                  <a:lnTo>
                    <a:pt x="454" y="255"/>
                  </a:lnTo>
                  <a:lnTo>
                    <a:pt x="397" y="227"/>
                  </a:lnTo>
                  <a:lnTo>
                    <a:pt x="340" y="113"/>
                  </a:lnTo>
                  <a:lnTo>
                    <a:pt x="312" y="85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0" name="Freeform 34"/>
            <p:cNvSpPr>
              <a:spLocks/>
            </p:cNvSpPr>
            <p:nvPr/>
          </p:nvSpPr>
          <p:spPr bwMode="auto">
            <a:xfrm>
              <a:off x="6555" y="2996"/>
              <a:ext cx="142" cy="226"/>
            </a:xfrm>
            <a:custGeom>
              <a:avLst/>
              <a:gdLst>
                <a:gd name="T0" fmla="*/ 85 w 142"/>
                <a:gd name="T1" fmla="*/ 28 h 226"/>
                <a:gd name="T2" fmla="*/ 142 w 142"/>
                <a:gd name="T3" fmla="*/ 85 h 226"/>
                <a:gd name="T4" fmla="*/ 142 w 142"/>
                <a:gd name="T5" fmla="*/ 141 h 226"/>
                <a:gd name="T6" fmla="*/ 114 w 142"/>
                <a:gd name="T7" fmla="*/ 198 h 226"/>
                <a:gd name="T8" fmla="*/ 85 w 142"/>
                <a:gd name="T9" fmla="*/ 226 h 226"/>
                <a:gd name="T10" fmla="*/ 28 w 142"/>
                <a:gd name="T11" fmla="*/ 226 h 226"/>
                <a:gd name="T12" fmla="*/ 28 w 142"/>
                <a:gd name="T13" fmla="*/ 170 h 226"/>
                <a:gd name="T14" fmla="*/ 0 w 142"/>
                <a:gd name="T15" fmla="*/ 113 h 226"/>
                <a:gd name="T16" fmla="*/ 28 w 142"/>
                <a:gd name="T17" fmla="*/ 0 h 226"/>
                <a:gd name="T18" fmla="*/ 85 w 142"/>
                <a:gd name="T19" fmla="*/ 2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" h="226">
                  <a:moveTo>
                    <a:pt x="85" y="28"/>
                  </a:moveTo>
                  <a:lnTo>
                    <a:pt x="142" y="85"/>
                  </a:lnTo>
                  <a:lnTo>
                    <a:pt x="142" y="141"/>
                  </a:lnTo>
                  <a:lnTo>
                    <a:pt x="114" y="198"/>
                  </a:lnTo>
                  <a:lnTo>
                    <a:pt x="85" y="226"/>
                  </a:lnTo>
                  <a:lnTo>
                    <a:pt x="28" y="226"/>
                  </a:lnTo>
                  <a:lnTo>
                    <a:pt x="28" y="170"/>
                  </a:lnTo>
                  <a:lnTo>
                    <a:pt x="0" y="113"/>
                  </a:lnTo>
                  <a:lnTo>
                    <a:pt x="28" y="0"/>
                  </a:lnTo>
                  <a:lnTo>
                    <a:pt x="85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1" name="Freeform 35"/>
            <p:cNvSpPr>
              <a:spLocks/>
            </p:cNvSpPr>
            <p:nvPr/>
          </p:nvSpPr>
          <p:spPr bwMode="auto">
            <a:xfrm>
              <a:off x="6640" y="2627"/>
              <a:ext cx="510" cy="595"/>
            </a:xfrm>
            <a:custGeom>
              <a:avLst/>
              <a:gdLst>
                <a:gd name="T0" fmla="*/ 425 w 510"/>
                <a:gd name="T1" fmla="*/ 0 h 595"/>
                <a:gd name="T2" fmla="*/ 340 w 510"/>
                <a:gd name="T3" fmla="*/ 57 h 595"/>
                <a:gd name="T4" fmla="*/ 284 w 510"/>
                <a:gd name="T5" fmla="*/ 57 h 595"/>
                <a:gd name="T6" fmla="*/ 199 w 510"/>
                <a:gd name="T7" fmla="*/ 114 h 595"/>
                <a:gd name="T8" fmla="*/ 142 w 510"/>
                <a:gd name="T9" fmla="*/ 85 h 595"/>
                <a:gd name="T10" fmla="*/ 85 w 510"/>
                <a:gd name="T11" fmla="*/ 114 h 595"/>
                <a:gd name="T12" fmla="*/ 29 w 510"/>
                <a:gd name="T13" fmla="*/ 199 h 595"/>
                <a:gd name="T14" fmla="*/ 57 w 510"/>
                <a:gd name="T15" fmla="*/ 312 h 595"/>
                <a:gd name="T16" fmla="*/ 0 w 510"/>
                <a:gd name="T17" fmla="*/ 397 h 595"/>
                <a:gd name="T18" fmla="*/ 57 w 510"/>
                <a:gd name="T19" fmla="*/ 454 h 595"/>
                <a:gd name="T20" fmla="*/ 57 w 510"/>
                <a:gd name="T21" fmla="*/ 510 h 595"/>
                <a:gd name="T22" fmla="*/ 29 w 510"/>
                <a:gd name="T23" fmla="*/ 567 h 595"/>
                <a:gd name="T24" fmla="*/ 114 w 510"/>
                <a:gd name="T25" fmla="*/ 595 h 595"/>
                <a:gd name="T26" fmla="*/ 142 w 510"/>
                <a:gd name="T27" fmla="*/ 539 h 595"/>
                <a:gd name="T28" fmla="*/ 199 w 510"/>
                <a:gd name="T29" fmla="*/ 510 h 595"/>
                <a:gd name="T30" fmla="*/ 227 w 510"/>
                <a:gd name="T31" fmla="*/ 397 h 595"/>
                <a:gd name="T32" fmla="*/ 312 w 510"/>
                <a:gd name="T33" fmla="*/ 340 h 595"/>
                <a:gd name="T34" fmla="*/ 312 w 510"/>
                <a:gd name="T35" fmla="*/ 284 h 595"/>
                <a:gd name="T36" fmla="*/ 425 w 510"/>
                <a:gd name="T37" fmla="*/ 199 h 595"/>
                <a:gd name="T38" fmla="*/ 454 w 510"/>
                <a:gd name="T39" fmla="*/ 142 h 595"/>
                <a:gd name="T40" fmla="*/ 510 w 510"/>
                <a:gd name="T41" fmla="*/ 28 h 595"/>
                <a:gd name="T42" fmla="*/ 454 w 510"/>
                <a:gd name="T43" fmla="*/ 28 h 595"/>
                <a:gd name="T44" fmla="*/ 425 w 510"/>
                <a:gd name="T45" fmla="*/ 0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0" h="595">
                  <a:moveTo>
                    <a:pt x="425" y="0"/>
                  </a:moveTo>
                  <a:lnTo>
                    <a:pt x="340" y="57"/>
                  </a:lnTo>
                  <a:lnTo>
                    <a:pt x="284" y="57"/>
                  </a:lnTo>
                  <a:lnTo>
                    <a:pt x="199" y="114"/>
                  </a:lnTo>
                  <a:lnTo>
                    <a:pt x="142" y="85"/>
                  </a:lnTo>
                  <a:lnTo>
                    <a:pt x="85" y="114"/>
                  </a:lnTo>
                  <a:lnTo>
                    <a:pt x="29" y="199"/>
                  </a:lnTo>
                  <a:lnTo>
                    <a:pt x="57" y="312"/>
                  </a:lnTo>
                  <a:lnTo>
                    <a:pt x="0" y="397"/>
                  </a:lnTo>
                  <a:lnTo>
                    <a:pt x="57" y="454"/>
                  </a:lnTo>
                  <a:lnTo>
                    <a:pt x="57" y="510"/>
                  </a:lnTo>
                  <a:lnTo>
                    <a:pt x="29" y="567"/>
                  </a:lnTo>
                  <a:lnTo>
                    <a:pt x="114" y="595"/>
                  </a:lnTo>
                  <a:lnTo>
                    <a:pt x="142" y="539"/>
                  </a:lnTo>
                  <a:lnTo>
                    <a:pt x="199" y="510"/>
                  </a:lnTo>
                  <a:lnTo>
                    <a:pt x="227" y="397"/>
                  </a:lnTo>
                  <a:lnTo>
                    <a:pt x="312" y="340"/>
                  </a:lnTo>
                  <a:lnTo>
                    <a:pt x="312" y="284"/>
                  </a:lnTo>
                  <a:lnTo>
                    <a:pt x="425" y="199"/>
                  </a:lnTo>
                  <a:lnTo>
                    <a:pt x="454" y="142"/>
                  </a:lnTo>
                  <a:lnTo>
                    <a:pt x="510" y="28"/>
                  </a:lnTo>
                  <a:lnTo>
                    <a:pt x="454" y="28"/>
                  </a:lnTo>
                  <a:lnTo>
                    <a:pt x="42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2" name="Freeform 36"/>
            <p:cNvSpPr>
              <a:spLocks/>
            </p:cNvSpPr>
            <p:nvPr/>
          </p:nvSpPr>
          <p:spPr bwMode="auto">
            <a:xfrm>
              <a:off x="6669" y="2655"/>
              <a:ext cx="595" cy="652"/>
            </a:xfrm>
            <a:custGeom>
              <a:avLst/>
              <a:gdLst>
                <a:gd name="T0" fmla="*/ 0 w 595"/>
                <a:gd name="T1" fmla="*/ 652 h 652"/>
                <a:gd name="T2" fmla="*/ 113 w 595"/>
                <a:gd name="T3" fmla="*/ 652 h 652"/>
                <a:gd name="T4" fmla="*/ 141 w 595"/>
                <a:gd name="T5" fmla="*/ 596 h 652"/>
                <a:gd name="T6" fmla="*/ 170 w 595"/>
                <a:gd name="T7" fmla="*/ 624 h 652"/>
                <a:gd name="T8" fmla="*/ 170 w 595"/>
                <a:gd name="T9" fmla="*/ 596 h 652"/>
                <a:gd name="T10" fmla="*/ 283 w 595"/>
                <a:gd name="T11" fmla="*/ 539 h 652"/>
                <a:gd name="T12" fmla="*/ 396 w 595"/>
                <a:gd name="T13" fmla="*/ 539 h 652"/>
                <a:gd name="T14" fmla="*/ 425 w 595"/>
                <a:gd name="T15" fmla="*/ 567 h 652"/>
                <a:gd name="T16" fmla="*/ 510 w 595"/>
                <a:gd name="T17" fmla="*/ 567 h 652"/>
                <a:gd name="T18" fmla="*/ 538 w 595"/>
                <a:gd name="T19" fmla="*/ 539 h 652"/>
                <a:gd name="T20" fmla="*/ 538 w 595"/>
                <a:gd name="T21" fmla="*/ 482 h 652"/>
                <a:gd name="T22" fmla="*/ 567 w 595"/>
                <a:gd name="T23" fmla="*/ 454 h 652"/>
                <a:gd name="T24" fmla="*/ 538 w 595"/>
                <a:gd name="T25" fmla="*/ 341 h 652"/>
                <a:gd name="T26" fmla="*/ 595 w 595"/>
                <a:gd name="T27" fmla="*/ 312 h 652"/>
                <a:gd name="T28" fmla="*/ 538 w 595"/>
                <a:gd name="T29" fmla="*/ 256 h 652"/>
                <a:gd name="T30" fmla="*/ 538 w 595"/>
                <a:gd name="T31" fmla="*/ 199 h 652"/>
                <a:gd name="T32" fmla="*/ 538 w 595"/>
                <a:gd name="T33" fmla="*/ 142 h 652"/>
                <a:gd name="T34" fmla="*/ 510 w 595"/>
                <a:gd name="T35" fmla="*/ 114 h 652"/>
                <a:gd name="T36" fmla="*/ 538 w 595"/>
                <a:gd name="T37" fmla="*/ 86 h 652"/>
                <a:gd name="T38" fmla="*/ 510 w 595"/>
                <a:gd name="T39" fmla="*/ 0 h 652"/>
                <a:gd name="T40" fmla="*/ 481 w 595"/>
                <a:gd name="T41" fmla="*/ 0 h 652"/>
                <a:gd name="T42" fmla="*/ 396 w 595"/>
                <a:gd name="T43" fmla="*/ 171 h 652"/>
                <a:gd name="T44" fmla="*/ 283 w 595"/>
                <a:gd name="T45" fmla="*/ 256 h 652"/>
                <a:gd name="T46" fmla="*/ 283 w 595"/>
                <a:gd name="T47" fmla="*/ 312 h 652"/>
                <a:gd name="T48" fmla="*/ 198 w 595"/>
                <a:gd name="T49" fmla="*/ 369 h 652"/>
                <a:gd name="T50" fmla="*/ 170 w 595"/>
                <a:gd name="T51" fmla="*/ 482 h 652"/>
                <a:gd name="T52" fmla="*/ 113 w 595"/>
                <a:gd name="T53" fmla="*/ 511 h 652"/>
                <a:gd name="T54" fmla="*/ 85 w 595"/>
                <a:gd name="T55" fmla="*/ 567 h 652"/>
                <a:gd name="T56" fmla="*/ 0 w 595"/>
                <a:gd name="T57" fmla="*/ 65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95" h="652">
                  <a:moveTo>
                    <a:pt x="0" y="652"/>
                  </a:moveTo>
                  <a:lnTo>
                    <a:pt x="113" y="652"/>
                  </a:lnTo>
                  <a:lnTo>
                    <a:pt x="141" y="596"/>
                  </a:lnTo>
                  <a:lnTo>
                    <a:pt x="170" y="624"/>
                  </a:lnTo>
                  <a:lnTo>
                    <a:pt x="170" y="596"/>
                  </a:lnTo>
                  <a:lnTo>
                    <a:pt x="283" y="539"/>
                  </a:lnTo>
                  <a:lnTo>
                    <a:pt x="396" y="539"/>
                  </a:lnTo>
                  <a:lnTo>
                    <a:pt x="425" y="567"/>
                  </a:lnTo>
                  <a:lnTo>
                    <a:pt x="510" y="567"/>
                  </a:lnTo>
                  <a:lnTo>
                    <a:pt x="538" y="539"/>
                  </a:lnTo>
                  <a:lnTo>
                    <a:pt x="538" y="482"/>
                  </a:lnTo>
                  <a:lnTo>
                    <a:pt x="567" y="454"/>
                  </a:lnTo>
                  <a:lnTo>
                    <a:pt x="538" y="341"/>
                  </a:lnTo>
                  <a:lnTo>
                    <a:pt x="595" y="312"/>
                  </a:lnTo>
                  <a:lnTo>
                    <a:pt x="538" y="256"/>
                  </a:lnTo>
                  <a:lnTo>
                    <a:pt x="538" y="199"/>
                  </a:lnTo>
                  <a:lnTo>
                    <a:pt x="538" y="142"/>
                  </a:lnTo>
                  <a:lnTo>
                    <a:pt x="510" y="114"/>
                  </a:lnTo>
                  <a:lnTo>
                    <a:pt x="538" y="86"/>
                  </a:lnTo>
                  <a:lnTo>
                    <a:pt x="510" y="0"/>
                  </a:lnTo>
                  <a:lnTo>
                    <a:pt x="481" y="0"/>
                  </a:lnTo>
                  <a:lnTo>
                    <a:pt x="396" y="171"/>
                  </a:lnTo>
                  <a:lnTo>
                    <a:pt x="283" y="256"/>
                  </a:lnTo>
                  <a:lnTo>
                    <a:pt x="283" y="312"/>
                  </a:lnTo>
                  <a:lnTo>
                    <a:pt x="198" y="369"/>
                  </a:lnTo>
                  <a:lnTo>
                    <a:pt x="170" y="482"/>
                  </a:lnTo>
                  <a:lnTo>
                    <a:pt x="113" y="511"/>
                  </a:lnTo>
                  <a:lnTo>
                    <a:pt x="85" y="567"/>
                  </a:lnTo>
                  <a:lnTo>
                    <a:pt x="0" y="65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3" name="Freeform 37"/>
            <p:cNvSpPr>
              <a:spLocks/>
            </p:cNvSpPr>
            <p:nvPr/>
          </p:nvSpPr>
          <p:spPr bwMode="auto">
            <a:xfrm>
              <a:off x="6045" y="3364"/>
              <a:ext cx="652" cy="596"/>
            </a:xfrm>
            <a:custGeom>
              <a:avLst/>
              <a:gdLst>
                <a:gd name="T0" fmla="*/ 624 w 652"/>
                <a:gd name="T1" fmla="*/ 0 h 596"/>
                <a:gd name="T2" fmla="*/ 652 w 652"/>
                <a:gd name="T3" fmla="*/ 57 h 596"/>
                <a:gd name="T4" fmla="*/ 624 w 652"/>
                <a:gd name="T5" fmla="*/ 85 h 596"/>
                <a:gd name="T6" fmla="*/ 652 w 652"/>
                <a:gd name="T7" fmla="*/ 142 h 596"/>
                <a:gd name="T8" fmla="*/ 624 w 652"/>
                <a:gd name="T9" fmla="*/ 170 h 596"/>
                <a:gd name="T10" fmla="*/ 624 w 652"/>
                <a:gd name="T11" fmla="*/ 227 h 596"/>
                <a:gd name="T12" fmla="*/ 595 w 652"/>
                <a:gd name="T13" fmla="*/ 255 h 596"/>
                <a:gd name="T14" fmla="*/ 538 w 652"/>
                <a:gd name="T15" fmla="*/ 255 h 596"/>
                <a:gd name="T16" fmla="*/ 510 w 652"/>
                <a:gd name="T17" fmla="*/ 312 h 596"/>
                <a:gd name="T18" fmla="*/ 340 w 652"/>
                <a:gd name="T19" fmla="*/ 397 h 596"/>
                <a:gd name="T20" fmla="*/ 340 w 652"/>
                <a:gd name="T21" fmla="*/ 567 h 596"/>
                <a:gd name="T22" fmla="*/ 283 w 652"/>
                <a:gd name="T23" fmla="*/ 539 h 596"/>
                <a:gd name="T24" fmla="*/ 227 w 652"/>
                <a:gd name="T25" fmla="*/ 539 h 596"/>
                <a:gd name="T26" fmla="*/ 198 w 652"/>
                <a:gd name="T27" fmla="*/ 567 h 596"/>
                <a:gd name="T28" fmla="*/ 142 w 652"/>
                <a:gd name="T29" fmla="*/ 539 h 596"/>
                <a:gd name="T30" fmla="*/ 113 w 652"/>
                <a:gd name="T31" fmla="*/ 596 h 596"/>
                <a:gd name="T32" fmla="*/ 57 w 652"/>
                <a:gd name="T33" fmla="*/ 596 h 596"/>
                <a:gd name="T34" fmla="*/ 0 w 652"/>
                <a:gd name="T35" fmla="*/ 539 h 596"/>
                <a:gd name="T36" fmla="*/ 0 w 652"/>
                <a:gd name="T37" fmla="*/ 397 h 596"/>
                <a:gd name="T38" fmla="*/ 57 w 652"/>
                <a:gd name="T39" fmla="*/ 425 h 596"/>
                <a:gd name="T40" fmla="*/ 28 w 652"/>
                <a:gd name="T41" fmla="*/ 340 h 596"/>
                <a:gd name="T42" fmla="*/ 57 w 652"/>
                <a:gd name="T43" fmla="*/ 284 h 596"/>
                <a:gd name="T44" fmla="*/ 85 w 652"/>
                <a:gd name="T45" fmla="*/ 255 h 596"/>
                <a:gd name="T46" fmla="*/ 57 w 652"/>
                <a:gd name="T47" fmla="*/ 199 h 596"/>
                <a:gd name="T48" fmla="*/ 85 w 652"/>
                <a:gd name="T49" fmla="*/ 170 h 596"/>
                <a:gd name="T50" fmla="*/ 85 w 652"/>
                <a:gd name="T51" fmla="*/ 114 h 596"/>
                <a:gd name="T52" fmla="*/ 113 w 652"/>
                <a:gd name="T53" fmla="*/ 85 h 596"/>
                <a:gd name="T54" fmla="*/ 113 w 652"/>
                <a:gd name="T55" fmla="*/ 142 h 596"/>
                <a:gd name="T56" fmla="*/ 227 w 652"/>
                <a:gd name="T57" fmla="*/ 170 h 596"/>
                <a:gd name="T58" fmla="*/ 227 w 652"/>
                <a:gd name="T59" fmla="*/ 142 h 596"/>
                <a:gd name="T60" fmla="*/ 283 w 652"/>
                <a:gd name="T61" fmla="*/ 114 h 596"/>
                <a:gd name="T62" fmla="*/ 312 w 652"/>
                <a:gd name="T63" fmla="*/ 170 h 596"/>
                <a:gd name="T64" fmla="*/ 368 w 652"/>
                <a:gd name="T65" fmla="*/ 170 h 596"/>
                <a:gd name="T66" fmla="*/ 482 w 652"/>
                <a:gd name="T67" fmla="*/ 142 h 596"/>
                <a:gd name="T68" fmla="*/ 538 w 652"/>
                <a:gd name="T69" fmla="*/ 142 h 596"/>
                <a:gd name="T70" fmla="*/ 538 w 652"/>
                <a:gd name="T71" fmla="*/ 170 h 596"/>
                <a:gd name="T72" fmla="*/ 567 w 652"/>
                <a:gd name="T73" fmla="*/ 142 h 596"/>
                <a:gd name="T74" fmla="*/ 567 w 652"/>
                <a:gd name="T75" fmla="*/ 114 h 596"/>
                <a:gd name="T76" fmla="*/ 595 w 652"/>
                <a:gd name="T77" fmla="*/ 29 h 596"/>
                <a:gd name="T78" fmla="*/ 624 w 652"/>
                <a:gd name="T79" fmla="*/ 0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52" h="596">
                  <a:moveTo>
                    <a:pt x="624" y="0"/>
                  </a:moveTo>
                  <a:lnTo>
                    <a:pt x="652" y="57"/>
                  </a:lnTo>
                  <a:lnTo>
                    <a:pt x="624" y="85"/>
                  </a:lnTo>
                  <a:lnTo>
                    <a:pt x="652" y="142"/>
                  </a:lnTo>
                  <a:lnTo>
                    <a:pt x="624" y="170"/>
                  </a:lnTo>
                  <a:lnTo>
                    <a:pt x="624" y="227"/>
                  </a:lnTo>
                  <a:lnTo>
                    <a:pt x="595" y="255"/>
                  </a:lnTo>
                  <a:lnTo>
                    <a:pt x="538" y="255"/>
                  </a:lnTo>
                  <a:lnTo>
                    <a:pt x="510" y="312"/>
                  </a:lnTo>
                  <a:lnTo>
                    <a:pt x="340" y="397"/>
                  </a:lnTo>
                  <a:lnTo>
                    <a:pt x="340" y="567"/>
                  </a:lnTo>
                  <a:lnTo>
                    <a:pt x="283" y="539"/>
                  </a:lnTo>
                  <a:lnTo>
                    <a:pt x="227" y="539"/>
                  </a:lnTo>
                  <a:lnTo>
                    <a:pt x="198" y="567"/>
                  </a:lnTo>
                  <a:lnTo>
                    <a:pt x="142" y="539"/>
                  </a:lnTo>
                  <a:lnTo>
                    <a:pt x="113" y="596"/>
                  </a:lnTo>
                  <a:lnTo>
                    <a:pt x="57" y="596"/>
                  </a:lnTo>
                  <a:lnTo>
                    <a:pt x="0" y="539"/>
                  </a:lnTo>
                  <a:lnTo>
                    <a:pt x="0" y="397"/>
                  </a:lnTo>
                  <a:lnTo>
                    <a:pt x="57" y="425"/>
                  </a:lnTo>
                  <a:lnTo>
                    <a:pt x="28" y="340"/>
                  </a:lnTo>
                  <a:lnTo>
                    <a:pt x="57" y="284"/>
                  </a:lnTo>
                  <a:lnTo>
                    <a:pt x="85" y="255"/>
                  </a:lnTo>
                  <a:lnTo>
                    <a:pt x="57" y="199"/>
                  </a:lnTo>
                  <a:lnTo>
                    <a:pt x="85" y="170"/>
                  </a:lnTo>
                  <a:lnTo>
                    <a:pt x="85" y="114"/>
                  </a:lnTo>
                  <a:lnTo>
                    <a:pt x="113" y="85"/>
                  </a:lnTo>
                  <a:lnTo>
                    <a:pt x="113" y="142"/>
                  </a:lnTo>
                  <a:lnTo>
                    <a:pt x="227" y="170"/>
                  </a:lnTo>
                  <a:lnTo>
                    <a:pt x="227" y="142"/>
                  </a:lnTo>
                  <a:lnTo>
                    <a:pt x="283" y="114"/>
                  </a:lnTo>
                  <a:lnTo>
                    <a:pt x="312" y="170"/>
                  </a:lnTo>
                  <a:lnTo>
                    <a:pt x="368" y="170"/>
                  </a:lnTo>
                  <a:lnTo>
                    <a:pt x="482" y="142"/>
                  </a:lnTo>
                  <a:lnTo>
                    <a:pt x="538" y="142"/>
                  </a:lnTo>
                  <a:lnTo>
                    <a:pt x="538" y="170"/>
                  </a:lnTo>
                  <a:lnTo>
                    <a:pt x="567" y="142"/>
                  </a:lnTo>
                  <a:lnTo>
                    <a:pt x="567" y="114"/>
                  </a:lnTo>
                  <a:lnTo>
                    <a:pt x="595" y="29"/>
                  </a:lnTo>
                  <a:lnTo>
                    <a:pt x="624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4" name="Freeform 38"/>
            <p:cNvSpPr>
              <a:spLocks/>
            </p:cNvSpPr>
            <p:nvPr/>
          </p:nvSpPr>
          <p:spPr bwMode="auto">
            <a:xfrm>
              <a:off x="7179" y="2826"/>
              <a:ext cx="368" cy="680"/>
            </a:xfrm>
            <a:custGeom>
              <a:avLst/>
              <a:gdLst>
                <a:gd name="T0" fmla="*/ 28 w 368"/>
                <a:gd name="T1" fmla="*/ 0 h 680"/>
                <a:gd name="T2" fmla="*/ 28 w 368"/>
                <a:gd name="T3" fmla="*/ 85 h 680"/>
                <a:gd name="T4" fmla="*/ 85 w 368"/>
                <a:gd name="T5" fmla="*/ 141 h 680"/>
                <a:gd name="T6" fmla="*/ 28 w 368"/>
                <a:gd name="T7" fmla="*/ 170 h 680"/>
                <a:gd name="T8" fmla="*/ 57 w 368"/>
                <a:gd name="T9" fmla="*/ 283 h 680"/>
                <a:gd name="T10" fmla="*/ 28 w 368"/>
                <a:gd name="T11" fmla="*/ 311 h 680"/>
                <a:gd name="T12" fmla="*/ 28 w 368"/>
                <a:gd name="T13" fmla="*/ 368 h 680"/>
                <a:gd name="T14" fmla="*/ 0 w 368"/>
                <a:gd name="T15" fmla="*/ 396 h 680"/>
                <a:gd name="T16" fmla="*/ 28 w 368"/>
                <a:gd name="T17" fmla="*/ 425 h 680"/>
                <a:gd name="T18" fmla="*/ 28 w 368"/>
                <a:gd name="T19" fmla="*/ 453 h 680"/>
                <a:gd name="T20" fmla="*/ 57 w 368"/>
                <a:gd name="T21" fmla="*/ 481 h 680"/>
                <a:gd name="T22" fmla="*/ 28 w 368"/>
                <a:gd name="T23" fmla="*/ 510 h 680"/>
                <a:gd name="T24" fmla="*/ 28 w 368"/>
                <a:gd name="T25" fmla="*/ 567 h 680"/>
                <a:gd name="T26" fmla="*/ 57 w 368"/>
                <a:gd name="T27" fmla="*/ 595 h 680"/>
                <a:gd name="T28" fmla="*/ 113 w 368"/>
                <a:gd name="T29" fmla="*/ 652 h 680"/>
                <a:gd name="T30" fmla="*/ 198 w 368"/>
                <a:gd name="T31" fmla="*/ 680 h 680"/>
                <a:gd name="T32" fmla="*/ 283 w 368"/>
                <a:gd name="T33" fmla="*/ 595 h 680"/>
                <a:gd name="T34" fmla="*/ 312 w 368"/>
                <a:gd name="T35" fmla="*/ 652 h 680"/>
                <a:gd name="T36" fmla="*/ 312 w 368"/>
                <a:gd name="T37" fmla="*/ 567 h 680"/>
                <a:gd name="T38" fmla="*/ 283 w 368"/>
                <a:gd name="T39" fmla="*/ 538 h 680"/>
                <a:gd name="T40" fmla="*/ 255 w 368"/>
                <a:gd name="T41" fmla="*/ 567 h 680"/>
                <a:gd name="T42" fmla="*/ 227 w 368"/>
                <a:gd name="T43" fmla="*/ 538 h 680"/>
                <a:gd name="T44" fmla="*/ 198 w 368"/>
                <a:gd name="T45" fmla="*/ 567 h 680"/>
                <a:gd name="T46" fmla="*/ 198 w 368"/>
                <a:gd name="T47" fmla="*/ 510 h 680"/>
                <a:gd name="T48" fmla="*/ 227 w 368"/>
                <a:gd name="T49" fmla="*/ 425 h 680"/>
                <a:gd name="T50" fmla="*/ 198 w 368"/>
                <a:gd name="T51" fmla="*/ 396 h 680"/>
                <a:gd name="T52" fmla="*/ 255 w 368"/>
                <a:gd name="T53" fmla="*/ 368 h 680"/>
                <a:gd name="T54" fmla="*/ 255 w 368"/>
                <a:gd name="T55" fmla="*/ 311 h 680"/>
                <a:gd name="T56" fmla="*/ 198 w 368"/>
                <a:gd name="T57" fmla="*/ 311 h 680"/>
                <a:gd name="T58" fmla="*/ 227 w 368"/>
                <a:gd name="T59" fmla="*/ 283 h 680"/>
                <a:gd name="T60" fmla="*/ 255 w 368"/>
                <a:gd name="T61" fmla="*/ 198 h 680"/>
                <a:gd name="T62" fmla="*/ 312 w 368"/>
                <a:gd name="T63" fmla="*/ 198 h 680"/>
                <a:gd name="T64" fmla="*/ 340 w 368"/>
                <a:gd name="T65" fmla="*/ 141 h 680"/>
                <a:gd name="T66" fmla="*/ 368 w 368"/>
                <a:gd name="T67" fmla="*/ 113 h 680"/>
                <a:gd name="T68" fmla="*/ 368 w 368"/>
                <a:gd name="T69" fmla="*/ 56 h 680"/>
                <a:gd name="T70" fmla="*/ 255 w 368"/>
                <a:gd name="T71" fmla="*/ 56 h 680"/>
                <a:gd name="T72" fmla="*/ 227 w 368"/>
                <a:gd name="T73" fmla="*/ 28 h 680"/>
                <a:gd name="T74" fmla="*/ 170 w 368"/>
                <a:gd name="T75" fmla="*/ 56 h 680"/>
                <a:gd name="T76" fmla="*/ 113 w 368"/>
                <a:gd name="T77" fmla="*/ 0 h 680"/>
                <a:gd name="T78" fmla="*/ 28 w 368"/>
                <a:gd name="T79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68" h="680">
                  <a:moveTo>
                    <a:pt x="28" y="0"/>
                  </a:moveTo>
                  <a:lnTo>
                    <a:pt x="28" y="85"/>
                  </a:lnTo>
                  <a:lnTo>
                    <a:pt x="85" y="141"/>
                  </a:lnTo>
                  <a:lnTo>
                    <a:pt x="28" y="170"/>
                  </a:lnTo>
                  <a:lnTo>
                    <a:pt x="57" y="283"/>
                  </a:lnTo>
                  <a:lnTo>
                    <a:pt x="28" y="311"/>
                  </a:lnTo>
                  <a:lnTo>
                    <a:pt x="28" y="368"/>
                  </a:lnTo>
                  <a:lnTo>
                    <a:pt x="0" y="396"/>
                  </a:lnTo>
                  <a:lnTo>
                    <a:pt x="28" y="425"/>
                  </a:lnTo>
                  <a:lnTo>
                    <a:pt x="28" y="453"/>
                  </a:lnTo>
                  <a:lnTo>
                    <a:pt x="57" y="481"/>
                  </a:lnTo>
                  <a:lnTo>
                    <a:pt x="28" y="510"/>
                  </a:lnTo>
                  <a:lnTo>
                    <a:pt x="28" y="567"/>
                  </a:lnTo>
                  <a:lnTo>
                    <a:pt x="57" y="595"/>
                  </a:lnTo>
                  <a:lnTo>
                    <a:pt x="113" y="652"/>
                  </a:lnTo>
                  <a:lnTo>
                    <a:pt x="198" y="680"/>
                  </a:lnTo>
                  <a:lnTo>
                    <a:pt x="283" y="595"/>
                  </a:lnTo>
                  <a:lnTo>
                    <a:pt x="312" y="652"/>
                  </a:lnTo>
                  <a:lnTo>
                    <a:pt x="312" y="567"/>
                  </a:lnTo>
                  <a:lnTo>
                    <a:pt x="283" y="538"/>
                  </a:lnTo>
                  <a:lnTo>
                    <a:pt x="255" y="567"/>
                  </a:lnTo>
                  <a:lnTo>
                    <a:pt x="227" y="538"/>
                  </a:lnTo>
                  <a:lnTo>
                    <a:pt x="198" y="567"/>
                  </a:lnTo>
                  <a:lnTo>
                    <a:pt x="198" y="510"/>
                  </a:lnTo>
                  <a:lnTo>
                    <a:pt x="227" y="425"/>
                  </a:lnTo>
                  <a:lnTo>
                    <a:pt x="198" y="396"/>
                  </a:lnTo>
                  <a:lnTo>
                    <a:pt x="255" y="368"/>
                  </a:lnTo>
                  <a:lnTo>
                    <a:pt x="255" y="311"/>
                  </a:lnTo>
                  <a:lnTo>
                    <a:pt x="198" y="311"/>
                  </a:lnTo>
                  <a:lnTo>
                    <a:pt x="227" y="283"/>
                  </a:lnTo>
                  <a:lnTo>
                    <a:pt x="255" y="198"/>
                  </a:lnTo>
                  <a:lnTo>
                    <a:pt x="312" y="198"/>
                  </a:lnTo>
                  <a:lnTo>
                    <a:pt x="340" y="141"/>
                  </a:lnTo>
                  <a:lnTo>
                    <a:pt x="368" y="113"/>
                  </a:lnTo>
                  <a:lnTo>
                    <a:pt x="368" y="56"/>
                  </a:lnTo>
                  <a:lnTo>
                    <a:pt x="255" y="56"/>
                  </a:lnTo>
                  <a:lnTo>
                    <a:pt x="227" y="28"/>
                  </a:lnTo>
                  <a:lnTo>
                    <a:pt x="170" y="56"/>
                  </a:lnTo>
                  <a:lnTo>
                    <a:pt x="113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5" name="Freeform 39"/>
            <p:cNvSpPr>
              <a:spLocks/>
            </p:cNvSpPr>
            <p:nvPr/>
          </p:nvSpPr>
          <p:spPr bwMode="auto">
            <a:xfrm>
              <a:off x="7236" y="3421"/>
              <a:ext cx="481" cy="992"/>
            </a:xfrm>
            <a:custGeom>
              <a:avLst/>
              <a:gdLst>
                <a:gd name="T0" fmla="*/ 255 w 481"/>
                <a:gd name="T1" fmla="*/ 57 h 992"/>
                <a:gd name="T2" fmla="*/ 226 w 481"/>
                <a:gd name="T3" fmla="*/ 0 h 992"/>
                <a:gd name="T4" fmla="*/ 141 w 481"/>
                <a:gd name="T5" fmla="*/ 85 h 992"/>
                <a:gd name="T6" fmla="*/ 56 w 481"/>
                <a:gd name="T7" fmla="*/ 57 h 992"/>
                <a:gd name="T8" fmla="*/ 0 w 481"/>
                <a:gd name="T9" fmla="*/ 85 h 992"/>
                <a:gd name="T10" fmla="*/ 28 w 481"/>
                <a:gd name="T11" fmla="*/ 113 h 992"/>
                <a:gd name="T12" fmla="*/ 56 w 481"/>
                <a:gd name="T13" fmla="*/ 142 h 992"/>
                <a:gd name="T14" fmla="*/ 0 w 481"/>
                <a:gd name="T15" fmla="*/ 198 h 992"/>
                <a:gd name="T16" fmla="*/ 0 w 481"/>
                <a:gd name="T17" fmla="*/ 255 h 992"/>
                <a:gd name="T18" fmla="*/ 56 w 481"/>
                <a:gd name="T19" fmla="*/ 312 h 992"/>
                <a:gd name="T20" fmla="*/ 113 w 481"/>
                <a:gd name="T21" fmla="*/ 283 h 992"/>
                <a:gd name="T22" fmla="*/ 141 w 481"/>
                <a:gd name="T23" fmla="*/ 340 h 992"/>
                <a:gd name="T24" fmla="*/ 56 w 481"/>
                <a:gd name="T25" fmla="*/ 368 h 992"/>
                <a:gd name="T26" fmla="*/ 85 w 481"/>
                <a:gd name="T27" fmla="*/ 453 h 992"/>
                <a:gd name="T28" fmla="*/ 28 w 481"/>
                <a:gd name="T29" fmla="*/ 510 h 992"/>
                <a:gd name="T30" fmla="*/ 28 w 481"/>
                <a:gd name="T31" fmla="*/ 595 h 992"/>
                <a:gd name="T32" fmla="*/ 56 w 481"/>
                <a:gd name="T33" fmla="*/ 652 h 992"/>
                <a:gd name="T34" fmla="*/ 85 w 481"/>
                <a:gd name="T35" fmla="*/ 680 h 992"/>
                <a:gd name="T36" fmla="*/ 56 w 481"/>
                <a:gd name="T37" fmla="*/ 737 h 992"/>
                <a:gd name="T38" fmla="*/ 28 w 481"/>
                <a:gd name="T39" fmla="*/ 737 h 992"/>
                <a:gd name="T40" fmla="*/ 0 w 481"/>
                <a:gd name="T41" fmla="*/ 822 h 992"/>
                <a:gd name="T42" fmla="*/ 28 w 481"/>
                <a:gd name="T43" fmla="*/ 879 h 992"/>
                <a:gd name="T44" fmla="*/ 56 w 481"/>
                <a:gd name="T45" fmla="*/ 879 h 992"/>
                <a:gd name="T46" fmla="*/ 85 w 481"/>
                <a:gd name="T47" fmla="*/ 935 h 992"/>
                <a:gd name="T48" fmla="*/ 141 w 481"/>
                <a:gd name="T49" fmla="*/ 964 h 992"/>
                <a:gd name="T50" fmla="*/ 170 w 481"/>
                <a:gd name="T51" fmla="*/ 992 h 992"/>
                <a:gd name="T52" fmla="*/ 198 w 481"/>
                <a:gd name="T53" fmla="*/ 964 h 992"/>
                <a:gd name="T54" fmla="*/ 255 w 481"/>
                <a:gd name="T55" fmla="*/ 964 h 992"/>
                <a:gd name="T56" fmla="*/ 283 w 481"/>
                <a:gd name="T57" fmla="*/ 879 h 992"/>
                <a:gd name="T58" fmla="*/ 340 w 481"/>
                <a:gd name="T59" fmla="*/ 879 h 992"/>
                <a:gd name="T60" fmla="*/ 396 w 481"/>
                <a:gd name="T61" fmla="*/ 850 h 992"/>
                <a:gd name="T62" fmla="*/ 396 w 481"/>
                <a:gd name="T63" fmla="*/ 822 h 992"/>
                <a:gd name="T64" fmla="*/ 425 w 481"/>
                <a:gd name="T65" fmla="*/ 794 h 992"/>
                <a:gd name="T66" fmla="*/ 425 w 481"/>
                <a:gd name="T67" fmla="*/ 765 h 992"/>
                <a:gd name="T68" fmla="*/ 396 w 481"/>
                <a:gd name="T69" fmla="*/ 737 h 992"/>
                <a:gd name="T70" fmla="*/ 396 w 481"/>
                <a:gd name="T71" fmla="*/ 709 h 992"/>
                <a:gd name="T72" fmla="*/ 453 w 481"/>
                <a:gd name="T73" fmla="*/ 680 h 992"/>
                <a:gd name="T74" fmla="*/ 453 w 481"/>
                <a:gd name="T75" fmla="*/ 652 h 992"/>
                <a:gd name="T76" fmla="*/ 481 w 481"/>
                <a:gd name="T77" fmla="*/ 567 h 992"/>
                <a:gd name="T78" fmla="*/ 453 w 481"/>
                <a:gd name="T79" fmla="*/ 539 h 992"/>
                <a:gd name="T80" fmla="*/ 453 w 481"/>
                <a:gd name="T81" fmla="*/ 510 h 992"/>
                <a:gd name="T82" fmla="*/ 481 w 481"/>
                <a:gd name="T83" fmla="*/ 510 h 992"/>
                <a:gd name="T84" fmla="*/ 453 w 481"/>
                <a:gd name="T85" fmla="*/ 453 h 992"/>
                <a:gd name="T86" fmla="*/ 396 w 481"/>
                <a:gd name="T87" fmla="*/ 453 h 992"/>
                <a:gd name="T88" fmla="*/ 396 w 481"/>
                <a:gd name="T89" fmla="*/ 425 h 992"/>
                <a:gd name="T90" fmla="*/ 396 w 481"/>
                <a:gd name="T91" fmla="*/ 368 h 992"/>
                <a:gd name="T92" fmla="*/ 311 w 481"/>
                <a:gd name="T93" fmla="*/ 340 h 992"/>
                <a:gd name="T94" fmla="*/ 283 w 481"/>
                <a:gd name="T95" fmla="*/ 368 h 992"/>
                <a:gd name="T96" fmla="*/ 255 w 481"/>
                <a:gd name="T97" fmla="*/ 340 h 992"/>
                <a:gd name="T98" fmla="*/ 226 w 481"/>
                <a:gd name="T99" fmla="*/ 312 h 992"/>
                <a:gd name="T100" fmla="*/ 255 w 481"/>
                <a:gd name="T101" fmla="*/ 255 h 992"/>
                <a:gd name="T102" fmla="*/ 170 w 481"/>
                <a:gd name="T103" fmla="*/ 198 h 992"/>
                <a:gd name="T104" fmla="*/ 198 w 481"/>
                <a:gd name="T105" fmla="*/ 170 h 992"/>
                <a:gd name="T106" fmla="*/ 255 w 481"/>
                <a:gd name="T107" fmla="*/ 170 h 992"/>
                <a:gd name="T108" fmla="*/ 283 w 481"/>
                <a:gd name="T109" fmla="*/ 142 h 992"/>
                <a:gd name="T110" fmla="*/ 255 w 481"/>
                <a:gd name="T111" fmla="*/ 142 h 992"/>
                <a:gd name="T112" fmla="*/ 255 w 481"/>
                <a:gd name="T113" fmla="*/ 57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81" h="992">
                  <a:moveTo>
                    <a:pt x="255" y="57"/>
                  </a:moveTo>
                  <a:lnTo>
                    <a:pt x="226" y="0"/>
                  </a:lnTo>
                  <a:lnTo>
                    <a:pt x="141" y="85"/>
                  </a:lnTo>
                  <a:lnTo>
                    <a:pt x="56" y="57"/>
                  </a:lnTo>
                  <a:lnTo>
                    <a:pt x="0" y="85"/>
                  </a:lnTo>
                  <a:lnTo>
                    <a:pt x="28" y="113"/>
                  </a:lnTo>
                  <a:lnTo>
                    <a:pt x="56" y="142"/>
                  </a:lnTo>
                  <a:lnTo>
                    <a:pt x="0" y="198"/>
                  </a:lnTo>
                  <a:lnTo>
                    <a:pt x="0" y="255"/>
                  </a:lnTo>
                  <a:lnTo>
                    <a:pt x="56" y="312"/>
                  </a:lnTo>
                  <a:lnTo>
                    <a:pt x="113" y="283"/>
                  </a:lnTo>
                  <a:lnTo>
                    <a:pt x="141" y="340"/>
                  </a:lnTo>
                  <a:lnTo>
                    <a:pt x="56" y="368"/>
                  </a:lnTo>
                  <a:lnTo>
                    <a:pt x="85" y="453"/>
                  </a:lnTo>
                  <a:lnTo>
                    <a:pt x="28" y="510"/>
                  </a:lnTo>
                  <a:lnTo>
                    <a:pt x="28" y="595"/>
                  </a:lnTo>
                  <a:lnTo>
                    <a:pt x="56" y="652"/>
                  </a:lnTo>
                  <a:lnTo>
                    <a:pt x="85" y="680"/>
                  </a:lnTo>
                  <a:lnTo>
                    <a:pt x="56" y="737"/>
                  </a:lnTo>
                  <a:lnTo>
                    <a:pt x="28" y="737"/>
                  </a:lnTo>
                  <a:lnTo>
                    <a:pt x="0" y="822"/>
                  </a:lnTo>
                  <a:lnTo>
                    <a:pt x="28" y="879"/>
                  </a:lnTo>
                  <a:lnTo>
                    <a:pt x="56" y="879"/>
                  </a:lnTo>
                  <a:lnTo>
                    <a:pt x="85" y="935"/>
                  </a:lnTo>
                  <a:lnTo>
                    <a:pt x="141" y="964"/>
                  </a:lnTo>
                  <a:lnTo>
                    <a:pt x="170" y="992"/>
                  </a:lnTo>
                  <a:lnTo>
                    <a:pt x="198" y="964"/>
                  </a:lnTo>
                  <a:lnTo>
                    <a:pt x="255" y="964"/>
                  </a:lnTo>
                  <a:lnTo>
                    <a:pt x="283" y="879"/>
                  </a:lnTo>
                  <a:lnTo>
                    <a:pt x="340" y="879"/>
                  </a:lnTo>
                  <a:lnTo>
                    <a:pt x="396" y="850"/>
                  </a:lnTo>
                  <a:lnTo>
                    <a:pt x="396" y="822"/>
                  </a:lnTo>
                  <a:lnTo>
                    <a:pt x="425" y="794"/>
                  </a:lnTo>
                  <a:lnTo>
                    <a:pt x="425" y="765"/>
                  </a:lnTo>
                  <a:lnTo>
                    <a:pt x="396" y="737"/>
                  </a:lnTo>
                  <a:lnTo>
                    <a:pt x="396" y="709"/>
                  </a:lnTo>
                  <a:lnTo>
                    <a:pt x="453" y="680"/>
                  </a:lnTo>
                  <a:lnTo>
                    <a:pt x="453" y="652"/>
                  </a:lnTo>
                  <a:lnTo>
                    <a:pt x="481" y="567"/>
                  </a:lnTo>
                  <a:lnTo>
                    <a:pt x="453" y="539"/>
                  </a:lnTo>
                  <a:lnTo>
                    <a:pt x="453" y="510"/>
                  </a:lnTo>
                  <a:lnTo>
                    <a:pt x="481" y="510"/>
                  </a:lnTo>
                  <a:lnTo>
                    <a:pt x="453" y="453"/>
                  </a:lnTo>
                  <a:lnTo>
                    <a:pt x="396" y="453"/>
                  </a:lnTo>
                  <a:lnTo>
                    <a:pt x="396" y="425"/>
                  </a:lnTo>
                  <a:lnTo>
                    <a:pt x="396" y="368"/>
                  </a:lnTo>
                  <a:lnTo>
                    <a:pt x="311" y="340"/>
                  </a:lnTo>
                  <a:lnTo>
                    <a:pt x="283" y="368"/>
                  </a:lnTo>
                  <a:lnTo>
                    <a:pt x="255" y="340"/>
                  </a:lnTo>
                  <a:lnTo>
                    <a:pt x="226" y="312"/>
                  </a:lnTo>
                  <a:lnTo>
                    <a:pt x="255" y="255"/>
                  </a:lnTo>
                  <a:lnTo>
                    <a:pt x="170" y="198"/>
                  </a:lnTo>
                  <a:lnTo>
                    <a:pt x="198" y="170"/>
                  </a:lnTo>
                  <a:lnTo>
                    <a:pt x="255" y="170"/>
                  </a:lnTo>
                  <a:lnTo>
                    <a:pt x="283" y="142"/>
                  </a:lnTo>
                  <a:lnTo>
                    <a:pt x="255" y="142"/>
                  </a:lnTo>
                  <a:lnTo>
                    <a:pt x="255" y="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6" name="Freeform 40"/>
            <p:cNvSpPr>
              <a:spLocks/>
            </p:cNvSpPr>
            <p:nvPr/>
          </p:nvSpPr>
          <p:spPr bwMode="auto">
            <a:xfrm>
              <a:off x="6669" y="3194"/>
              <a:ext cx="623" cy="482"/>
            </a:xfrm>
            <a:custGeom>
              <a:avLst/>
              <a:gdLst>
                <a:gd name="T0" fmla="*/ 0 w 623"/>
                <a:gd name="T1" fmla="*/ 397 h 482"/>
                <a:gd name="T2" fmla="*/ 0 w 623"/>
                <a:gd name="T3" fmla="*/ 340 h 482"/>
                <a:gd name="T4" fmla="*/ 28 w 623"/>
                <a:gd name="T5" fmla="*/ 312 h 482"/>
                <a:gd name="T6" fmla="*/ 0 w 623"/>
                <a:gd name="T7" fmla="*/ 255 h 482"/>
                <a:gd name="T8" fmla="*/ 28 w 623"/>
                <a:gd name="T9" fmla="*/ 227 h 482"/>
                <a:gd name="T10" fmla="*/ 0 w 623"/>
                <a:gd name="T11" fmla="*/ 170 h 482"/>
                <a:gd name="T12" fmla="*/ 0 w 623"/>
                <a:gd name="T13" fmla="*/ 113 h 482"/>
                <a:gd name="T14" fmla="*/ 113 w 623"/>
                <a:gd name="T15" fmla="*/ 113 h 482"/>
                <a:gd name="T16" fmla="*/ 141 w 623"/>
                <a:gd name="T17" fmla="*/ 57 h 482"/>
                <a:gd name="T18" fmla="*/ 170 w 623"/>
                <a:gd name="T19" fmla="*/ 85 h 482"/>
                <a:gd name="T20" fmla="*/ 170 w 623"/>
                <a:gd name="T21" fmla="*/ 57 h 482"/>
                <a:gd name="T22" fmla="*/ 283 w 623"/>
                <a:gd name="T23" fmla="*/ 0 h 482"/>
                <a:gd name="T24" fmla="*/ 396 w 623"/>
                <a:gd name="T25" fmla="*/ 0 h 482"/>
                <a:gd name="T26" fmla="*/ 425 w 623"/>
                <a:gd name="T27" fmla="*/ 28 h 482"/>
                <a:gd name="T28" fmla="*/ 510 w 623"/>
                <a:gd name="T29" fmla="*/ 28 h 482"/>
                <a:gd name="T30" fmla="*/ 538 w 623"/>
                <a:gd name="T31" fmla="*/ 57 h 482"/>
                <a:gd name="T32" fmla="*/ 538 w 623"/>
                <a:gd name="T33" fmla="*/ 85 h 482"/>
                <a:gd name="T34" fmla="*/ 567 w 623"/>
                <a:gd name="T35" fmla="*/ 113 h 482"/>
                <a:gd name="T36" fmla="*/ 538 w 623"/>
                <a:gd name="T37" fmla="*/ 142 h 482"/>
                <a:gd name="T38" fmla="*/ 538 w 623"/>
                <a:gd name="T39" fmla="*/ 199 h 482"/>
                <a:gd name="T40" fmla="*/ 623 w 623"/>
                <a:gd name="T41" fmla="*/ 284 h 482"/>
                <a:gd name="T42" fmla="*/ 567 w 623"/>
                <a:gd name="T43" fmla="*/ 312 h 482"/>
                <a:gd name="T44" fmla="*/ 623 w 623"/>
                <a:gd name="T45" fmla="*/ 369 h 482"/>
                <a:gd name="T46" fmla="*/ 538 w 623"/>
                <a:gd name="T47" fmla="*/ 340 h 482"/>
                <a:gd name="T48" fmla="*/ 538 w 623"/>
                <a:gd name="T49" fmla="*/ 369 h 482"/>
                <a:gd name="T50" fmla="*/ 510 w 623"/>
                <a:gd name="T51" fmla="*/ 425 h 482"/>
                <a:gd name="T52" fmla="*/ 481 w 623"/>
                <a:gd name="T53" fmla="*/ 425 h 482"/>
                <a:gd name="T54" fmla="*/ 481 w 623"/>
                <a:gd name="T55" fmla="*/ 397 h 482"/>
                <a:gd name="T56" fmla="*/ 453 w 623"/>
                <a:gd name="T57" fmla="*/ 369 h 482"/>
                <a:gd name="T58" fmla="*/ 425 w 623"/>
                <a:gd name="T59" fmla="*/ 397 h 482"/>
                <a:gd name="T60" fmla="*/ 368 w 623"/>
                <a:gd name="T61" fmla="*/ 369 h 482"/>
                <a:gd name="T62" fmla="*/ 340 w 623"/>
                <a:gd name="T63" fmla="*/ 397 h 482"/>
                <a:gd name="T64" fmla="*/ 255 w 623"/>
                <a:gd name="T65" fmla="*/ 425 h 482"/>
                <a:gd name="T66" fmla="*/ 141 w 623"/>
                <a:gd name="T67" fmla="*/ 482 h 482"/>
                <a:gd name="T68" fmla="*/ 113 w 623"/>
                <a:gd name="T69" fmla="*/ 454 h 482"/>
                <a:gd name="T70" fmla="*/ 85 w 623"/>
                <a:gd name="T71" fmla="*/ 454 h 482"/>
                <a:gd name="T72" fmla="*/ 85 w 623"/>
                <a:gd name="T73" fmla="*/ 425 h 482"/>
                <a:gd name="T74" fmla="*/ 56 w 623"/>
                <a:gd name="T75" fmla="*/ 454 h 482"/>
                <a:gd name="T76" fmla="*/ 85 w 623"/>
                <a:gd name="T77" fmla="*/ 482 h 482"/>
                <a:gd name="T78" fmla="*/ 28 w 623"/>
                <a:gd name="T79" fmla="*/ 482 h 482"/>
                <a:gd name="T80" fmla="*/ 0 w 623"/>
                <a:gd name="T81" fmla="*/ 454 h 482"/>
                <a:gd name="T82" fmla="*/ 0 w 623"/>
                <a:gd name="T83" fmla="*/ 425 h 482"/>
                <a:gd name="T84" fmla="*/ 0 w 623"/>
                <a:gd name="T85" fmla="*/ 397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23" h="482">
                  <a:moveTo>
                    <a:pt x="0" y="397"/>
                  </a:moveTo>
                  <a:lnTo>
                    <a:pt x="0" y="340"/>
                  </a:lnTo>
                  <a:lnTo>
                    <a:pt x="28" y="312"/>
                  </a:lnTo>
                  <a:lnTo>
                    <a:pt x="0" y="255"/>
                  </a:lnTo>
                  <a:lnTo>
                    <a:pt x="28" y="227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41" y="57"/>
                  </a:lnTo>
                  <a:lnTo>
                    <a:pt x="170" y="85"/>
                  </a:lnTo>
                  <a:lnTo>
                    <a:pt x="170" y="57"/>
                  </a:lnTo>
                  <a:lnTo>
                    <a:pt x="283" y="0"/>
                  </a:lnTo>
                  <a:lnTo>
                    <a:pt x="396" y="0"/>
                  </a:lnTo>
                  <a:lnTo>
                    <a:pt x="425" y="28"/>
                  </a:lnTo>
                  <a:lnTo>
                    <a:pt x="510" y="28"/>
                  </a:lnTo>
                  <a:lnTo>
                    <a:pt x="538" y="57"/>
                  </a:lnTo>
                  <a:lnTo>
                    <a:pt x="538" y="85"/>
                  </a:lnTo>
                  <a:lnTo>
                    <a:pt x="567" y="113"/>
                  </a:lnTo>
                  <a:lnTo>
                    <a:pt x="538" y="142"/>
                  </a:lnTo>
                  <a:lnTo>
                    <a:pt x="538" y="199"/>
                  </a:lnTo>
                  <a:lnTo>
                    <a:pt x="623" y="284"/>
                  </a:lnTo>
                  <a:lnTo>
                    <a:pt x="567" y="312"/>
                  </a:lnTo>
                  <a:lnTo>
                    <a:pt x="623" y="369"/>
                  </a:lnTo>
                  <a:lnTo>
                    <a:pt x="538" y="340"/>
                  </a:lnTo>
                  <a:lnTo>
                    <a:pt x="538" y="369"/>
                  </a:lnTo>
                  <a:lnTo>
                    <a:pt x="510" y="425"/>
                  </a:lnTo>
                  <a:lnTo>
                    <a:pt x="481" y="425"/>
                  </a:lnTo>
                  <a:lnTo>
                    <a:pt x="481" y="397"/>
                  </a:lnTo>
                  <a:lnTo>
                    <a:pt x="453" y="369"/>
                  </a:lnTo>
                  <a:lnTo>
                    <a:pt x="425" y="397"/>
                  </a:lnTo>
                  <a:lnTo>
                    <a:pt x="368" y="369"/>
                  </a:lnTo>
                  <a:lnTo>
                    <a:pt x="340" y="397"/>
                  </a:lnTo>
                  <a:lnTo>
                    <a:pt x="255" y="425"/>
                  </a:lnTo>
                  <a:lnTo>
                    <a:pt x="141" y="482"/>
                  </a:lnTo>
                  <a:lnTo>
                    <a:pt x="113" y="454"/>
                  </a:lnTo>
                  <a:lnTo>
                    <a:pt x="85" y="454"/>
                  </a:lnTo>
                  <a:lnTo>
                    <a:pt x="85" y="425"/>
                  </a:lnTo>
                  <a:lnTo>
                    <a:pt x="56" y="454"/>
                  </a:lnTo>
                  <a:lnTo>
                    <a:pt x="85" y="482"/>
                  </a:lnTo>
                  <a:lnTo>
                    <a:pt x="28" y="482"/>
                  </a:lnTo>
                  <a:lnTo>
                    <a:pt x="0" y="454"/>
                  </a:lnTo>
                  <a:lnTo>
                    <a:pt x="0" y="425"/>
                  </a:lnTo>
                  <a:lnTo>
                    <a:pt x="0" y="39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7" name="Freeform 41"/>
            <p:cNvSpPr>
              <a:spLocks/>
            </p:cNvSpPr>
            <p:nvPr/>
          </p:nvSpPr>
          <p:spPr bwMode="auto">
            <a:xfrm>
              <a:off x="5988" y="3534"/>
              <a:ext cx="1389" cy="1021"/>
            </a:xfrm>
            <a:custGeom>
              <a:avLst/>
              <a:gdLst>
                <a:gd name="T0" fmla="*/ 142 w 1389"/>
                <a:gd name="T1" fmla="*/ 426 h 1021"/>
                <a:gd name="T2" fmla="*/ 199 w 1389"/>
                <a:gd name="T3" fmla="*/ 369 h 1021"/>
                <a:gd name="T4" fmla="*/ 284 w 1389"/>
                <a:gd name="T5" fmla="*/ 369 h 1021"/>
                <a:gd name="T6" fmla="*/ 397 w 1389"/>
                <a:gd name="T7" fmla="*/ 397 h 1021"/>
                <a:gd name="T8" fmla="*/ 567 w 1389"/>
                <a:gd name="T9" fmla="*/ 142 h 1021"/>
                <a:gd name="T10" fmla="*/ 624 w 1389"/>
                <a:gd name="T11" fmla="*/ 85 h 1021"/>
                <a:gd name="T12" fmla="*/ 681 w 1389"/>
                <a:gd name="T13" fmla="*/ 57 h 1021"/>
                <a:gd name="T14" fmla="*/ 709 w 1389"/>
                <a:gd name="T15" fmla="*/ 142 h 1021"/>
                <a:gd name="T16" fmla="*/ 737 w 1389"/>
                <a:gd name="T17" fmla="*/ 114 h 1021"/>
                <a:gd name="T18" fmla="*/ 766 w 1389"/>
                <a:gd name="T19" fmla="*/ 114 h 1021"/>
                <a:gd name="T20" fmla="*/ 822 w 1389"/>
                <a:gd name="T21" fmla="*/ 142 h 1021"/>
                <a:gd name="T22" fmla="*/ 1021 w 1389"/>
                <a:gd name="T23" fmla="*/ 57 h 1021"/>
                <a:gd name="T24" fmla="*/ 1106 w 1389"/>
                <a:gd name="T25" fmla="*/ 57 h 1021"/>
                <a:gd name="T26" fmla="*/ 1162 w 1389"/>
                <a:gd name="T27" fmla="*/ 57 h 1021"/>
                <a:gd name="T28" fmla="*/ 1191 w 1389"/>
                <a:gd name="T29" fmla="*/ 85 h 1021"/>
                <a:gd name="T30" fmla="*/ 1219 w 1389"/>
                <a:gd name="T31" fmla="*/ 0 h 1021"/>
                <a:gd name="T32" fmla="*/ 1248 w 1389"/>
                <a:gd name="T33" fmla="*/ 85 h 1021"/>
                <a:gd name="T34" fmla="*/ 1304 w 1389"/>
                <a:gd name="T35" fmla="*/ 199 h 1021"/>
                <a:gd name="T36" fmla="*/ 1389 w 1389"/>
                <a:gd name="T37" fmla="*/ 227 h 1021"/>
                <a:gd name="T38" fmla="*/ 1333 w 1389"/>
                <a:gd name="T39" fmla="*/ 340 h 1021"/>
                <a:gd name="T40" fmla="*/ 1276 w 1389"/>
                <a:gd name="T41" fmla="*/ 482 h 1021"/>
                <a:gd name="T42" fmla="*/ 1333 w 1389"/>
                <a:gd name="T43" fmla="*/ 567 h 1021"/>
                <a:gd name="T44" fmla="*/ 1276 w 1389"/>
                <a:gd name="T45" fmla="*/ 624 h 1021"/>
                <a:gd name="T46" fmla="*/ 1219 w 1389"/>
                <a:gd name="T47" fmla="*/ 709 h 1021"/>
                <a:gd name="T48" fmla="*/ 1191 w 1389"/>
                <a:gd name="T49" fmla="*/ 766 h 1021"/>
                <a:gd name="T50" fmla="*/ 1077 w 1389"/>
                <a:gd name="T51" fmla="*/ 822 h 1021"/>
                <a:gd name="T52" fmla="*/ 992 w 1389"/>
                <a:gd name="T53" fmla="*/ 851 h 1021"/>
                <a:gd name="T54" fmla="*/ 907 w 1389"/>
                <a:gd name="T55" fmla="*/ 879 h 1021"/>
                <a:gd name="T56" fmla="*/ 851 w 1389"/>
                <a:gd name="T57" fmla="*/ 993 h 1021"/>
                <a:gd name="T58" fmla="*/ 766 w 1389"/>
                <a:gd name="T59" fmla="*/ 993 h 1021"/>
                <a:gd name="T60" fmla="*/ 709 w 1389"/>
                <a:gd name="T61" fmla="*/ 1021 h 1021"/>
                <a:gd name="T62" fmla="*/ 624 w 1389"/>
                <a:gd name="T63" fmla="*/ 964 h 1021"/>
                <a:gd name="T64" fmla="*/ 595 w 1389"/>
                <a:gd name="T65" fmla="*/ 907 h 1021"/>
                <a:gd name="T66" fmla="*/ 510 w 1389"/>
                <a:gd name="T67" fmla="*/ 851 h 1021"/>
                <a:gd name="T68" fmla="*/ 397 w 1389"/>
                <a:gd name="T69" fmla="*/ 822 h 1021"/>
                <a:gd name="T70" fmla="*/ 369 w 1389"/>
                <a:gd name="T71" fmla="*/ 709 h 1021"/>
                <a:gd name="T72" fmla="*/ 284 w 1389"/>
                <a:gd name="T73" fmla="*/ 766 h 1021"/>
                <a:gd name="T74" fmla="*/ 142 w 1389"/>
                <a:gd name="T75" fmla="*/ 766 h 1021"/>
                <a:gd name="T76" fmla="*/ 114 w 1389"/>
                <a:gd name="T77" fmla="*/ 851 h 1021"/>
                <a:gd name="T78" fmla="*/ 0 w 1389"/>
                <a:gd name="T79" fmla="*/ 794 h 1021"/>
                <a:gd name="T80" fmla="*/ 28 w 1389"/>
                <a:gd name="T81" fmla="*/ 709 h 1021"/>
                <a:gd name="T82" fmla="*/ 114 w 1389"/>
                <a:gd name="T83" fmla="*/ 624 h 1021"/>
                <a:gd name="T84" fmla="*/ 170 w 1389"/>
                <a:gd name="T85" fmla="*/ 596 h 1021"/>
                <a:gd name="T86" fmla="*/ 114 w 1389"/>
                <a:gd name="T87" fmla="*/ 482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89" h="1021">
                  <a:moveTo>
                    <a:pt x="114" y="426"/>
                  </a:moveTo>
                  <a:lnTo>
                    <a:pt x="142" y="426"/>
                  </a:lnTo>
                  <a:lnTo>
                    <a:pt x="170" y="426"/>
                  </a:lnTo>
                  <a:lnTo>
                    <a:pt x="199" y="369"/>
                  </a:lnTo>
                  <a:lnTo>
                    <a:pt x="255" y="397"/>
                  </a:lnTo>
                  <a:lnTo>
                    <a:pt x="284" y="369"/>
                  </a:lnTo>
                  <a:lnTo>
                    <a:pt x="340" y="369"/>
                  </a:lnTo>
                  <a:lnTo>
                    <a:pt x="397" y="397"/>
                  </a:lnTo>
                  <a:lnTo>
                    <a:pt x="397" y="227"/>
                  </a:lnTo>
                  <a:lnTo>
                    <a:pt x="567" y="142"/>
                  </a:lnTo>
                  <a:lnTo>
                    <a:pt x="595" y="85"/>
                  </a:lnTo>
                  <a:lnTo>
                    <a:pt x="624" y="85"/>
                  </a:lnTo>
                  <a:lnTo>
                    <a:pt x="652" y="85"/>
                  </a:lnTo>
                  <a:lnTo>
                    <a:pt x="681" y="57"/>
                  </a:lnTo>
                  <a:lnTo>
                    <a:pt x="681" y="114"/>
                  </a:lnTo>
                  <a:lnTo>
                    <a:pt x="709" y="142"/>
                  </a:lnTo>
                  <a:lnTo>
                    <a:pt x="766" y="142"/>
                  </a:lnTo>
                  <a:lnTo>
                    <a:pt x="737" y="114"/>
                  </a:lnTo>
                  <a:lnTo>
                    <a:pt x="766" y="85"/>
                  </a:lnTo>
                  <a:lnTo>
                    <a:pt x="766" y="114"/>
                  </a:lnTo>
                  <a:lnTo>
                    <a:pt x="794" y="114"/>
                  </a:lnTo>
                  <a:lnTo>
                    <a:pt x="822" y="142"/>
                  </a:lnTo>
                  <a:lnTo>
                    <a:pt x="936" y="85"/>
                  </a:lnTo>
                  <a:lnTo>
                    <a:pt x="1021" y="57"/>
                  </a:lnTo>
                  <a:lnTo>
                    <a:pt x="1049" y="29"/>
                  </a:lnTo>
                  <a:lnTo>
                    <a:pt x="1106" y="57"/>
                  </a:lnTo>
                  <a:lnTo>
                    <a:pt x="1134" y="29"/>
                  </a:lnTo>
                  <a:lnTo>
                    <a:pt x="1162" y="57"/>
                  </a:lnTo>
                  <a:lnTo>
                    <a:pt x="1162" y="85"/>
                  </a:lnTo>
                  <a:lnTo>
                    <a:pt x="1191" y="85"/>
                  </a:lnTo>
                  <a:lnTo>
                    <a:pt x="1219" y="29"/>
                  </a:lnTo>
                  <a:lnTo>
                    <a:pt x="1219" y="0"/>
                  </a:lnTo>
                  <a:lnTo>
                    <a:pt x="1304" y="29"/>
                  </a:lnTo>
                  <a:lnTo>
                    <a:pt x="1248" y="85"/>
                  </a:lnTo>
                  <a:lnTo>
                    <a:pt x="1248" y="142"/>
                  </a:lnTo>
                  <a:lnTo>
                    <a:pt x="1304" y="199"/>
                  </a:lnTo>
                  <a:lnTo>
                    <a:pt x="1361" y="170"/>
                  </a:lnTo>
                  <a:lnTo>
                    <a:pt x="1389" y="227"/>
                  </a:lnTo>
                  <a:lnTo>
                    <a:pt x="1304" y="255"/>
                  </a:lnTo>
                  <a:lnTo>
                    <a:pt x="1333" y="340"/>
                  </a:lnTo>
                  <a:lnTo>
                    <a:pt x="1276" y="397"/>
                  </a:lnTo>
                  <a:lnTo>
                    <a:pt x="1276" y="482"/>
                  </a:lnTo>
                  <a:lnTo>
                    <a:pt x="1304" y="539"/>
                  </a:lnTo>
                  <a:lnTo>
                    <a:pt x="1333" y="567"/>
                  </a:lnTo>
                  <a:lnTo>
                    <a:pt x="1304" y="624"/>
                  </a:lnTo>
                  <a:lnTo>
                    <a:pt x="1276" y="624"/>
                  </a:lnTo>
                  <a:lnTo>
                    <a:pt x="1248" y="709"/>
                  </a:lnTo>
                  <a:lnTo>
                    <a:pt x="1219" y="709"/>
                  </a:lnTo>
                  <a:lnTo>
                    <a:pt x="1248" y="766"/>
                  </a:lnTo>
                  <a:lnTo>
                    <a:pt x="1191" y="766"/>
                  </a:lnTo>
                  <a:lnTo>
                    <a:pt x="1162" y="822"/>
                  </a:lnTo>
                  <a:lnTo>
                    <a:pt x="1077" y="822"/>
                  </a:lnTo>
                  <a:lnTo>
                    <a:pt x="1021" y="851"/>
                  </a:lnTo>
                  <a:lnTo>
                    <a:pt x="992" y="851"/>
                  </a:lnTo>
                  <a:lnTo>
                    <a:pt x="964" y="879"/>
                  </a:lnTo>
                  <a:lnTo>
                    <a:pt x="907" y="879"/>
                  </a:lnTo>
                  <a:lnTo>
                    <a:pt x="936" y="936"/>
                  </a:lnTo>
                  <a:lnTo>
                    <a:pt x="851" y="993"/>
                  </a:lnTo>
                  <a:lnTo>
                    <a:pt x="822" y="964"/>
                  </a:lnTo>
                  <a:lnTo>
                    <a:pt x="766" y="993"/>
                  </a:lnTo>
                  <a:lnTo>
                    <a:pt x="766" y="1021"/>
                  </a:lnTo>
                  <a:lnTo>
                    <a:pt x="709" y="1021"/>
                  </a:lnTo>
                  <a:lnTo>
                    <a:pt x="681" y="964"/>
                  </a:lnTo>
                  <a:lnTo>
                    <a:pt x="624" y="964"/>
                  </a:lnTo>
                  <a:lnTo>
                    <a:pt x="624" y="936"/>
                  </a:lnTo>
                  <a:lnTo>
                    <a:pt x="595" y="907"/>
                  </a:lnTo>
                  <a:lnTo>
                    <a:pt x="510" y="907"/>
                  </a:lnTo>
                  <a:lnTo>
                    <a:pt x="510" y="851"/>
                  </a:lnTo>
                  <a:lnTo>
                    <a:pt x="482" y="851"/>
                  </a:lnTo>
                  <a:lnTo>
                    <a:pt x="397" y="822"/>
                  </a:lnTo>
                  <a:lnTo>
                    <a:pt x="369" y="766"/>
                  </a:lnTo>
                  <a:lnTo>
                    <a:pt x="369" y="709"/>
                  </a:lnTo>
                  <a:lnTo>
                    <a:pt x="312" y="709"/>
                  </a:lnTo>
                  <a:lnTo>
                    <a:pt x="284" y="766"/>
                  </a:lnTo>
                  <a:lnTo>
                    <a:pt x="199" y="766"/>
                  </a:lnTo>
                  <a:lnTo>
                    <a:pt x="142" y="766"/>
                  </a:lnTo>
                  <a:lnTo>
                    <a:pt x="114" y="794"/>
                  </a:lnTo>
                  <a:lnTo>
                    <a:pt x="114" y="851"/>
                  </a:lnTo>
                  <a:lnTo>
                    <a:pt x="28" y="822"/>
                  </a:lnTo>
                  <a:lnTo>
                    <a:pt x="0" y="794"/>
                  </a:lnTo>
                  <a:lnTo>
                    <a:pt x="28" y="794"/>
                  </a:lnTo>
                  <a:lnTo>
                    <a:pt x="28" y="709"/>
                  </a:lnTo>
                  <a:lnTo>
                    <a:pt x="85" y="624"/>
                  </a:lnTo>
                  <a:lnTo>
                    <a:pt x="114" y="624"/>
                  </a:lnTo>
                  <a:lnTo>
                    <a:pt x="142" y="596"/>
                  </a:lnTo>
                  <a:lnTo>
                    <a:pt x="170" y="596"/>
                  </a:lnTo>
                  <a:lnTo>
                    <a:pt x="170" y="539"/>
                  </a:lnTo>
                  <a:lnTo>
                    <a:pt x="114" y="482"/>
                  </a:lnTo>
                  <a:lnTo>
                    <a:pt x="114" y="42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8" name="Freeform 42"/>
            <p:cNvSpPr>
              <a:spLocks/>
            </p:cNvSpPr>
            <p:nvPr/>
          </p:nvSpPr>
          <p:spPr bwMode="auto">
            <a:xfrm>
              <a:off x="6895" y="4243"/>
              <a:ext cx="511" cy="624"/>
            </a:xfrm>
            <a:custGeom>
              <a:avLst/>
              <a:gdLst>
                <a:gd name="T0" fmla="*/ 29 w 511"/>
                <a:gd name="T1" fmla="*/ 227 h 624"/>
                <a:gd name="T2" fmla="*/ 0 w 511"/>
                <a:gd name="T3" fmla="*/ 170 h 624"/>
                <a:gd name="T4" fmla="*/ 57 w 511"/>
                <a:gd name="T5" fmla="*/ 170 h 624"/>
                <a:gd name="T6" fmla="*/ 85 w 511"/>
                <a:gd name="T7" fmla="*/ 142 h 624"/>
                <a:gd name="T8" fmla="*/ 114 w 511"/>
                <a:gd name="T9" fmla="*/ 142 h 624"/>
                <a:gd name="T10" fmla="*/ 170 w 511"/>
                <a:gd name="T11" fmla="*/ 113 h 624"/>
                <a:gd name="T12" fmla="*/ 255 w 511"/>
                <a:gd name="T13" fmla="*/ 113 h 624"/>
                <a:gd name="T14" fmla="*/ 284 w 511"/>
                <a:gd name="T15" fmla="*/ 57 h 624"/>
                <a:gd name="T16" fmla="*/ 341 w 511"/>
                <a:gd name="T17" fmla="*/ 57 h 624"/>
                <a:gd name="T18" fmla="*/ 312 w 511"/>
                <a:gd name="T19" fmla="*/ 0 h 624"/>
                <a:gd name="T20" fmla="*/ 341 w 511"/>
                <a:gd name="T21" fmla="*/ 0 h 624"/>
                <a:gd name="T22" fmla="*/ 369 w 511"/>
                <a:gd name="T23" fmla="*/ 57 h 624"/>
                <a:gd name="T24" fmla="*/ 397 w 511"/>
                <a:gd name="T25" fmla="*/ 57 h 624"/>
                <a:gd name="T26" fmla="*/ 426 w 511"/>
                <a:gd name="T27" fmla="*/ 113 h 624"/>
                <a:gd name="T28" fmla="*/ 482 w 511"/>
                <a:gd name="T29" fmla="*/ 142 h 624"/>
                <a:gd name="T30" fmla="*/ 511 w 511"/>
                <a:gd name="T31" fmla="*/ 170 h 624"/>
                <a:gd name="T32" fmla="*/ 511 w 511"/>
                <a:gd name="T33" fmla="*/ 340 h 624"/>
                <a:gd name="T34" fmla="*/ 482 w 511"/>
                <a:gd name="T35" fmla="*/ 369 h 624"/>
                <a:gd name="T36" fmla="*/ 454 w 511"/>
                <a:gd name="T37" fmla="*/ 425 h 624"/>
                <a:gd name="T38" fmla="*/ 454 w 511"/>
                <a:gd name="T39" fmla="*/ 482 h 624"/>
                <a:gd name="T40" fmla="*/ 426 w 511"/>
                <a:gd name="T41" fmla="*/ 539 h 624"/>
                <a:gd name="T42" fmla="*/ 341 w 511"/>
                <a:gd name="T43" fmla="*/ 567 h 624"/>
                <a:gd name="T44" fmla="*/ 397 w 511"/>
                <a:gd name="T45" fmla="*/ 595 h 624"/>
                <a:gd name="T46" fmla="*/ 397 w 511"/>
                <a:gd name="T47" fmla="*/ 624 h 624"/>
                <a:gd name="T48" fmla="*/ 284 w 511"/>
                <a:gd name="T49" fmla="*/ 624 h 624"/>
                <a:gd name="T50" fmla="*/ 227 w 511"/>
                <a:gd name="T51" fmla="*/ 567 h 624"/>
                <a:gd name="T52" fmla="*/ 227 w 511"/>
                <a:gd name="T53" fmla="*/ 510 h 624"/>
                <a:gd name="T54" fmla="*/ 199 w 511"/>
                <a:gd name="T55" fmla="*/ 454 h 624"/>
                <a:gd name="T56" fmla="*/ 142 w 511"/>
                <a:gd name="T57" fmla="*/ 397 h 624"/>
                <a:gd name="T58" fmla="*/ 57 w 511"/>
                <a:gd name="T59" fmla="*/ 284 h 624"/>
                <a:gd name="T60" fmla="*/ 57 w 511"/>
                <a:gd name="T61" fmla="*/ 255 h 624"/>
                <a:gd name="T62" fmla="*/ 29 w 511"/>
                <a:gd name="T63" fmla="*/ 227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11" h="624">
                  <a:moveTo>
                    <a:pt x="29" y="227"/>
                  </a:moveTo>
                  <a:lnTo>
                    <a:pt x="0" y="170"/>
                  </a:lnTo>
                  <a:lnTo>
                    <a:pt x="57" y="170"/>
                  </a:lnTo>
                  <a:lnTo>
                    <a:pt x="85" y="142"/>
                  </a:lnTo>
                  <a:lnTo>
                    <a:pt x="114" y="142"/>
                  </a:lnTo>
                  <a:lnTo>
                    <a:pt x="170" y="113"/>
                  </a:lnTo>
                  <a:lnTo>
                    <a:pt x="255" y="113"/>
                  </a:lnTo>
                  <a:lnTo>
                    <a:pt x="284" y="57"/>
                  </a:lnTo>
                  <a:lnTo>
                    <a:pt x="341" y="57"/>
                  </a:lnTo>
                  <a:lnTo>
                    <a:pt x="312" y="0"/>
                  </a:lnTo>
                  <a:lnTo>
                    <a:pt x="341" y="0"/>
                  </a:lnTo>
                  <a:lnTo>
                    <a:pt x="369" y="57"/>
                  </a:lnTo>
                  <a:lnTo>
                    <a:pt x="397" y="57"/>
                  </a:lnTo>
                  <a:lnTo>
                    <a:pt x="426" y="113"/>
                  </a:lnTo>
                  <a:lnTo>
                    <a:pt x="482" y="142"/>
                  </a:lnTo>
                  <a:lnTo>
                    <a:pt x="511" y="170"/>
                  </a:lnTo>
                  <a:lnTo>
                    <a:pt x="511" y="340"/>
                  </a:lnTo>
                  <a:lnTo>
                    <a:pt x="482" y="369"/>
                  </a:lnTo>
                  <a:lnTo>
                    <a:pt x="454" y="425"/>
                  </a:lnTo>
                  <a:lnTo>
                    <a:pt x="454" y="482"/>
                  </a:lnTo>
                  <a:lnTo>
                    <a:pt x="426" y="539"/>
                  </a:lnTo>
                  <a:lnTo>
                    <a:pt x="341" y="567"/>
                  </a:lnTo>
                  <a:lnTo>
                    <a:pt x="397" y="595"/>
                  </a:lnTo>
                  <a:lnTo>
                    <a:pt x="397" y="624"/>
                  </a:lnTo>
                  <a:lnTo>
                    <a:pt x="284" y="624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199" y="454"/>
                  </a:lnTo>
                  <a:lnTo>
                    <a:pt x="142" y="397"/>
                  </a:lnTo>
                  <a:lnTo>
                    <a:pt x="57" y="284"/>
                  </a:lnTo>
                  <a:lnTo>
                    <a:pt x="57" y="255"/>
                  </a:lnTo>
                  <a:lnTo>
                    <a:pt x="29" y="22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9" name="Freeform 43"/>
            <p:cNvSpPr>
              <a:spLocks/>
            </p:cNvSpPr>
            <p:nvPr/>
          </p:nvSpPr>
          <p:spPr bwMode="auto">
            <a:xfrm>
              <a:off x="5988" y="4243"/>
              <a:ext cx="624" cy="624"/>
            </a:xfrm>
            <a:custGeom>
              <a:avLst/>
              <a:gdLst>
                <a:gd name="T0" fmla="*/ 114 w 624"/>
                <a:gd name="T1" fmla="*/ 142 h 624"/>
                <a:gd name="T2" fmla="*/ 114 w 624"/>
                <a:gd name="T3" fmla="*/ 85 h 624"/>
                <a:gd name="T4" fmla="*/ 142 w 624"/>
                <a:gd name="T5" fmla="*/ 57 h 624"/>
                <a:gd name="T6" fmla="*/ 284 w 624"/>
                <a:gd name="T7" fmla="*/ 57 h 624"/>
                <a:gd name="T8" fmla="*/ 312 w 624"/>
                <a:gd name="T9" fmla="*/ 0 h 624"/>
                <a:gd name="T10" fmla="*/ 369 w 624"/>
                <a:gd name="T11" fmla="*/ 0 h 624"/>
                <a:gd name="T12" fmla="*/ 369 w 624"/>
                <a:gd name="T13" fmla="*/ 57 h 624"/>
                <a:gd name="T14" fmla="*/ 397 w 624"/>
                <a:gd name="T15" fmla="*/ 113 h 624"/>
                <a:gd name="T16" fmla="*/ 482 w 624"/>
                <a:gd name="T17" fmla="*/ 142 h 624"/>
                <a:gd name="T18" fmla="*/ 510 w 624"/>
                <a:gd name="T19" fmla="*/ 142 h 624"/>
                <a:gd name="T20" fmla="*/ 510 w 624"/>
                <a:gd name="T21" fmla="*/ 198 h 624"/>
                <a:gd name="T22" fmla="*/ 595 w 624"/>
                <a:gd name="T23" fmla="*/ 198 h 624"/>
                <a:gd name="T24" fmla="*/ 624 w 624"/>
                <a:gd name="T25" fmla="*/ 227 h 624"/>
                <a:gd name="T26" fmla="*/ 624 w 624"/>
                <a:gd name="T27" fmla="*/ 255 h 624"/>
                <a:gd name="T28" fmla="*/ 567 w 624"/>
                <a:gd name="T29" fmla="*/ 312 h 624"/>
                <a:gd name="T30" fmla="*/ 567 w 624"/>
                <a:gd name="T31" fmla="*/ 340 h 624"/>
                <a:gd name="T32" fmla="*/ 567 w 624"/>
                <a:gd name="T33" fmla="*/ 397 h 624"/>
                <a:gd name="T34" fmla="*/ 567 w 624"/>
                <a:gd name="T35" fmla="*/ 425 h 624"/>
                <a:gd name="T36" fmla="*/ 539 w 624"/>
                <a:gd name="T37" fmla="*/ 510 h 624"/>
                <a:gd name="T38" fmla="*/ 482 w 624"/>
                <a:gd name="T39" fmla="*/ 510 h 624"/>
                <a:gd name="T40" fmla="*/ 425 w 624"/>
                <a:gd name="T41" fmla="*/ 539 h 624"/>
                <a:gd name="T42" fmla="*/ 454 w 624"/>
                <a:gd name="T43" fmla="*/ 482 h 624"/>
                <a:gd name="T44" fmla="*/ 425 w 624"/>
                <a:gd name="T45" fmla="*/ 425 h 624"/>
                <a:gd name="T46" fmla="*/ 369 w 624"/>
                <a:gd name="T47" fmla="*/ 425 h 624"/>
                <a:gd name="T48" fmla="*/ 397 w 624"/>
                <a:gd name="T49" fmla="*/ 510 h 624"/>
                <a:gd name="T50" fmla="*/ 369 w 624"/>
                <a:gd name="T51" fmla="*/ 482 h 624"/>
                <a:gd name="T52" fmla="*/ 170 w 624"/>
                <a:gd name="T53" fmla="*/ 624 h 624"/>
                <a:gd name="T54" fmla="*/ 114 w 624"/>
                <a:gd name="T55" fmla="*/ 624 h 624"/>
                <a:gd name="T56" fmla="*/ 85 w 624"/>
                <a:gd name="T57" fmla="*/ 595 h 624"/>
                <a:gd name="T58" fmla="*/ 28 w 624"/>
                <a:gd name="T59" fmla="*/ 595 h 624"/>
                <a:gd name="T60" fmla="*/ 85 w 624"/>
                <a:gd name="T61" fmla="*/ 567 h 624"/>
                <a:gd name="T62" fmla="*/ 0 w 624"/>
                <a:gd name="T63" fmla="*/ 425 h 624"/>
                <a:gd name="T64" fmla="*/ 57 w 624"/>
                <a:gd name="T65" fmla="*/ 425 h 624"/>
                <a:gd name="T66" fmla="*/ 57 w 624"/>
                <a:gd name="T67" fmla="*/ 369 h 624"/>
                <a:gd name="T68" fmla="*/ 28 w 624"/>
                <a:gd name="T69" fmla="*/ 369 h 624"/>
                <a:gd name="T70" fmla="*/ 0 w 624"/>
                <a:gd name="T71" fmla="*/ 312 h 624"/>
                <a:gd name="T72" fmla="*/ 28 w 624"/>
                <a:gd name="T73" fmla="*/ 284 h 624"/>
                <a:gd name="T74" fmla="*/ 85 w 624"/>
                <a:gd name="T75" fmla="*/ 312 h 624"/>
                <a:gd name="T76" fmla="*/ 85 w 624"/>
                <a:gd name="T77" fmla="*/ 284 h 624"/>
                <a:gd name="T78" fmla="*/ 57 w 624"/>
                <a:gd name="T79" fmla="*/ 255 h 624"/>
                <a:gd name="T80" fmla="*/ 28 w 624"/>
                <a:gd name="T81" fmla="*/ 227 h 624"/>
                <a:gd name="T82" fmla="*/ 114 w 624"/>
                <a:gd name="T83" fmla="*/ 170 h 624"/>
                <a:gd name="T84" fmla="*/ 114 w 624"/>
                <a:gd name="T85" fmla="*/ 142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24" h="624">
                  <a:moveTo>
                    <a:pt x="114" y="142"/>
                  </a:moveTo>
                  <a:lnTo>
                    <a:pt x="114" y="85"/>
                  </a:lnTo>
                  <a:lnTo>
                    <a:pt x="142" y="57"/>
                  </a:lnTo>
                  <a:lnTo>
                    <a:pt x="284" y="57"/>
                  </a:lnTo>
                  <a:lnTo>
                    <a:pt x="312" y="0"/>
                  </a:lnTo>
                  <a:lnTo>
                    <a:pt x="369" y="0"/>
                  </a:lnTo>
                  <a:lnTo>
                    <a:pt x="369" y="57"/>
                  </a:lnTo>
                  <a:lnTo>
                    <a:pt x="397" y="113"/>
                  </a:lnTo>
                  <a:lnTo>
                    <a:pt x="482" y="142"/>
                  </a:lnTo>
                  <a:lnTo>
                    <a:pt x="510" y="142"/>
                  </a:lnTo>
                  <a:lnTo>
                    <a:pt x="510" y="198"/>
                  </a:lnTo>
                  <a:lnTo>
                    <a:pt x="595" y="198"/>
                  </a:lnTo>
                  <a:lnTo>
                    <a:pt x="624" y="227"/>
                  </a:lnTo>
                  <a:lnTo>
                    <a:pt x="624" y="255"/>
                  </a:lnTo>
                  <a:lnTo>
                    <a:pt x="567" y="312"/>
                  </a:lnTo>
                  <a:lnTo>
                    <a:pt x="567" y="340"/>
                  </a:lnTo>
                  <a:lnTo>
                    <a:pt x="567" y="397"/>
                  </a:lnTo>
                  <a:lnTo>
                    <a:pt x="567" y="425"/>
                  </a:lnTo>
                  <a:lnTo>
                    <a:pt x="539" y="510"/>
                  </a:lnTo>
                  <a:lnTo>
                    <a:pt x="482" y="510"/>
                  </a:lnTo>
                  <a:lnTo>
                    <a:pt x="425" y="539"/>
                  </a:lnTo>
                  <a:lnTo>
                    <a:pt x="454" y="482"/>
                  </a:lnTo>
                  <a:lnTo>
                    <a:pt x="425" y="425"/>
                  </a:lnTo>
                  <a:lnTo>
                    <a:pt x="369" y="425"/>
                  </a:lnTo>
                  <a:lnTo>
                    <a:pt x="397" y="510"/>
                  </a:lnTo>
                  <a:lnTo>
                    <a:pt x="369" y="482"/>
                  </a:lnTo>
                  <a:lnTo>
                    <a:pt x="170" y="624"/>
                  </a:lnTo>
                  <a:lnTo>
                    <a:pt x="114" y="624"/>
                  </a:lnTo>
                  <a:lnTo>
                    <a:pt x="85" y="595"/>
                  </a:lnTo>
                  <a:lnTo>
                    <a:pt x="28" y="595"/>
                  </a:lnTo>
                  <a:lnTo>
                    <a:pt x="85" y="567"/>
                  </a:lnTo>
                  <a:lnTo>
                    <a:pt x="0" y="425"/>
                  </a:lnTo>
                  <a:lnTo>
                    <a:pt x="57" y="425"/>
                  </a:lnTo>
                  <a:lnTo>
                    <a:pt x="57" y="369"/>
                  </a:lnTo>
                  <a:lnTo>
                    <a:pt x="28" y="369"/>
                  </a:lnTo>
                  <a:lnTo>
                    <a:pt x="0" y="312"/>
                  </a:lnTo>
                  <a:lnTo>
                    <a:pt x="28" y="284"/>
                  </a:lnTo>
                  <a:lnTo>
                    <a:pt x="85" y="312"/>
                  </a:lnTo>
                  <a:lnTo>
                    <a:pt x="85" y="284"/>
                  </a:lnTo>
                  <a:lnTo>
                    <a:pt x="57" y="255"/>
                  </a:lnTo>
                  <a:lnTo>
                    <a:pt x="28" y="227"/>
                  </a:lnTo>
                  <a:lnTo>
                    <a:pt x="114" y="170"/>
                  </a:lnTo>
                  <a:lnTo>
                    <a:pt x="114" y="14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0" name="Freeform 44"/>
            <p:cNvSpPr>
              <a:spLocks/>
            </p:cNvSpPr>
            <p:nvPr/>
          </p:nvSpPr>
          <p:spPr bwMode="auto">
            <a:xfrm>
              <a:off x="5931" y="4668"/>
              <a:ext cx="709" cy="539"/>
            </a:xfrm>
            <a:custGeom>
              <a:avLst/>
              <a:gdLst>
                <a:gd name="T0" fmla="*/ 596 w 709"/>
                <a:gd name="T1" fmla="*/ 85 h 539"/>
                <a:gd name="T2" fmla="*/ 539 w 709"/>
                <a:gd name="T3" fmla="*/ 85 h 539"/>
                <a:gd name="T4" fmla="*/ 482 w 709"/>
                <a:gd name="T5" fmla="*/ 114 h 539"/>
                <a:gd name="T6" fmla="*/ 511 w 709"/>
                <a:gd name="T7" fmla="*/ 57 h 539"/>
                <a:gd name="T8" fmla="*/ 482 w 709"/>
                <a:gd name="T9" fmla="*/ 0 h 539"/>
                <a:gd name="T10" fmla="*/ 426 w 709"/>
                <a:gd name="T11" fmla="*/ 0 h 539"/>
                <a:gd name="T12" fmla="*/ 454 w 709"/>
                <a:gd name="T13" fmla="*/ 85 h 539"/>
                <a:gd name="T14" fmla="*/ 426 w 709"/>
                <a:gd name="T15" fmla="*/ 57 h 539"/>
                <a:gd name="T16" fmla="*/ 227 w 709"/>
                <a:gd name="T17" fmla="*/ 199 h 539"/>
                <a:gd name="T18" fmla="*/ 171 w 709"/>
                <a:gd name="T19" fmla="*/ 199 h 539"/>
                <a:gd name="T20" fmla="*/ 171 w 709"/>
                <a:gd name="T21" fmla="*/ 255 h 539"/>
                <a:gd name="T22" fmla="*/ 85 w 709"/>
                <a:gd name="T23" fmla="*/ 284 h 539"/>
                <a:gd name="T24" fmla="*/ 114 w 709"/>
                <a:gd name="T25" fmla="*/ 340 h 539"/>
                <a:gd name="T26" fmla="*/ 85 w 709"/>
                <a:gd name="T27" fmla="*/ 340 h 539"/>
                <a:gd name="T28" fmla="*/ 85 w 709"/>
                <a:gd name="T29" fmla="*/ 369 h 539"/>
                <a:gd name="T30" fmla="*/ 57 w 709"/>
                <a:gd name="T31" fmla="*/ 340 h 539"/>
                <a:gd name="T32" fmla="*/ 0 w 709"/>
                <a:gd name="T33" fmla="*/ 397 h 539"/>
                <a:gd name="T34" fmla="*/ 29 w 709"/>
                <a:gd name="T35" fmla="*/ 539 h 539"/>
                <a:gd name="T36" fmla="*/ 57 w 709"/>
                <a:gd name="T37" fmla="*/ 511 h 539"/>
                <a:gd name="T38" fmla="*/ 85 w 709"/>
                <a:gd name="T39" fmla="*/ 511 h 539"/>
                <a:gd name="T40" fmla="*/ 171 w 709"/>
                <a:gd name="T41" fmla="*/ 454 h 539"/>
                <a:gd name="T42" fmla="*/ 256 w 709"/>
                <a:gd name="T43" fmla="*/ 482 h 539"/>
                <a:gd name="T44" fmla="*/ 256 w 709"/>
                <a:gd name="T45" fmla="*/ 511 h 539"/>
                <a:gd name="T46" fmla="*/ 341 w 709"/>
                <a:gd name="T47" fmla="*/ 539 h 539"/>
                <a:gd name="T48" fmla="*/ 341 w 709"/>
                <a:gd name="T49" fmla="*/ 511 h 539"/>
                <a:gd name="T50" fmla="*/ 511 w 709"/>
                <a:gd name="T51" fmla="*/ 511 h 539"/>
                <a:gd name="T52" fmla="*/ 511 w 709"/>
                <a:gd name="T53" fmla="*/ 482 h 539"/>
                <a:gd name="T54" fmla="*/ 482 w 709"/>
                <a:gd name="T55" fmla="*/ 454 h 539"/>
                <a:gd name="T56" fmla="*/ 539 w 709"/>
                <a:gd name="T57" fmla="*/ 340 h 539"/>
                <a:gd name="T58" fmla="*/ 596 w 709"/>
                <a:gd name="T59" fmla="*/ 312 h 539"/>
                <a:gd name="T60" fmla="*/ 596 w 709"/>
                <a:gd name="T61" fmla="*/ 340 h 539"/>
                <a:gd name="T62" fmla="*/ 652 w 709"/>
                <a:gd name="T63" fmla="*/ 284 h 539"/>
                <a:gd name="T64" fmla="*/ 681 w 709"/>
                <a:gd name="T65" fmla="*/ 227 h 539"/>
                <a:gd name="T66" fmla="*/ 681 w 709"/>
                <a:gd name="T67" fmla="*/ 170 h 539"/>
                <a:gd name="T68" fmla="*/ 709 w 709"/>
                <a:gd name="T69" fmla="*/ 142 h 539"/>
                <a:gd name="T70" fmla="*/ 652 w 709"/>
                <a:gd name="T71" fmla="*/ 114 h 539"/>
                <a:gd name="T72" fmla="*/ 624 w 709"/>
                <a:gd name="T73" fmla="*/ 142 h 539"/>
                <a:gd name="T74" fmla="*/ 596 w 709"/>
                <a:gd name="T75" fmla="*/ 85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09" h="539">
                  <a:moveTo>
                    <a:pt x="596" y="85"/>
                  </a:moveTo>
                  <a:lnTo>
                    <a:pt x="539" y="85"/>
                  </a:lnTo>
                  <a:lnTo>
                    <a:pt x="482" y="114"/>
                  </a:lnTo>
                  <a:lnTo>
                    <a:pt x="511" y="57"/>
                  </a:lnTo>
                  <a:lnTo>
                    <a:pt x="482" y="0"/>
                  </a:lnTo>
                  <a:lnTo>
                    <a:pt x="426" y="0"/>
                  </a:lnTo>
                  <a:lnTo>
                    <a:pt x="454" y="85"/>
                  </a:lnTo>
                  <a:lnTo>
                    <a:pt x="426" y="57"/>
                  </a:lnTo>
                  <a:lnTo>
                    <a:pt x="227" y="199"/>
                  </a:lnTo>
                  <a:lnTo>
                    <a:pt x="171" y="199"/>
                  </a:lnTo>
                  <a:lnTo>
                    <a:pt x="171" y="255"/>
                  </a:lnTo>
                  <a:lnTo>
                    <a:pt x="85" y="284"/>
                  </a:lnTo>
                  <a:lnTo>
                    <a:pt x="114" y="340"/>
                  </a:lnTo>
                  <a:lnTo>
                    <a:pt x="85" y="340"/>
                  </a:lnTo>
                  <a:lnTo>
                    <a:pt x="85" y="369"/>
                  </a:lnTo>
                  <a:lnTo>
                    <a:pt x="57" y="340"/>
                  </a:lnTo>
                  <a:lnTo>
                    <a:pt x="0" y="397"/>
                  </a:lnTo>
                  <a:lnTo>
                    <a:pt x="29" y="539"/>
                  </a:lnTo>
                  <a:lnTo>
                    <a:pt x="57" y="511"/>
                  </a:lnTo>
                  <a:lnTo>
                    <a:pt x="85" y="511"/>
                  </a:lnTo>
                  <a:lnTo>
                    <a:pt x="171" y="454"/>
                  </a:lnTo>
                  <a:lnTo>
                    <a:pt x="256" y="482"/>
                  </a:lnTo>
                  <a:lnTo>
                    <a:pt x="256" y="511"/>
                  </a:lnTo>
                  <a:lnTo>
                    <a:pt x="341" y="539"/>
                  </a:lnTo>
                  <a:lnTo>
                    <a:pt x="341" y="511"/>
                  </a:lnTo>
                  <a:lnTo>
                    <a:pt x="511" y="511"/>
                  </a:lnTo>
                  <a:lnTo>
                    <a:pt x="511" y="482"/>
                  </a:lnTo>
                  <a:lnTo>
                    <a:pt x="482" y="454"/>
                  </a:lnTo>
                  <a:lnTo>
                    <a:pt x="539" y="340"/>
                  </a:lnTo>
                  <a:lnTo>
                    <a:pt x="596" y="312"/>
                  </a:lnTo>
                  <a:lnTo>
                    <a:pt x="596" y="340"/>
                  </a:lnTo>
                  <a:lnTo>
                    <a:pt x="652" y="284"/>
                  </a:lnTo>
                  <a:lnTo>
                    <a:pt x="681" y="227"/>
                  </a:lnTo>
                  <a:lnTo>
                    <a:pt x="681" y="170"/>
                  </a:lnTo>
                  <a:lnTo>
                    <a:pt x="709" y="142"/>
                  </a:lnTo>
                  <a:lnTo>
                    <a:pt x="652" y="114"/>
                  </a:lnTo>
                  <a:lnTo>
                    <a:pt x="624" y="142"/>
                  </a:lnTo>
                  <a:lnTo>
                    <a:pt x="596" y="8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1" name="Freeform 45"/>
            <p:cNvSpPr>
              <a:spLocks/>
            </p:cNvSpPr>
            <p:nvPr/>
          </p:nvSpPr>
          <p:spPr bwMode="auto">
            <a:xfrm>
              <a:off x="5960" y="5122"/>
              <a:ext cx="709" cy="624"/>
            </a:xfrm>
            <a:custGeom>
              <a:avLst/>
              <a:gdLst>
                <a:gd name="T0" fmla="*/ 0 w 709"/>
                <a:gd name="T1" fmla="*/ 85 h 624"/>
                <a:gd name="T2" fmla="*/ 28 w 709"/>
                <a:gd name="T3" fmla="*/ 57 h 624"/>
                <a:gd name="T4" fmla="*/ 56 w 709"/>
                <a:gd name="T5" fmla="*/ 57 h 624"/>
                <a:gd name="T6" fmla="*/ 142 w 709"/>
                <a:gd name="T7" fmla="*/ 0 h 624"/>
                <a:gd name="T8" fmla="*/ 227 w 709"/>
                <a:gd name="T9" fmla="*/ 28 h 624"/>
                <a:gd name="T10" fmla="*/ 227 w 709"/>
                <a:gd name="T11" fmla="*/ 57 h 624"/>
                <a:gd name="T12" fmla="*/ 312 w 709"/>
                <a:gd name="T13" fmla="*/ 85 h 624"/>
                <a:gd name="T14" fmla="*/ 312 w 709"/>
                <a:gd name="T15" fmla="*/ 57 h 624"/>
                <a:gd name="T16" fmla="*/ 482 w 709"/>
                <a:gd name="T17" fmla="*/ 57 h 624"/>
                <a:gd name="T18" fmla="*/ 623 w 709"/>
                <a:gd name="T19" fmla="*/ 85 h 624"/>
                <a:gd name="T20" fmla="*/ 680 w 709"/>
                <a:gd name="T21" fmla="*/ 142 h 624"/>
                <a:gd name="T22" fmla="*/ 595 w 709"/>
                <a:gd name="T23" fmla="*/ 170 h 624"/>
                <a:gd name="T24" fmla="*/ 623 w 709"/>
                <a:gd name="T25" fmla="*/ 227 h 624"/>
                <a:gd name="T26" fmla="*/ 680 w 709"/>
                <a:gd name="T27" fmla="*/ 227 h 624"/>
                <a:gd name="T28" fmla="*/ 709 w 709"/>
                <a:gd name="T29" fmla="*/ 255 h 624"/>
                <a:gd name="T30" fmla="*/ 680 w 709"/>
                <a:gd name="T31" fmla="*/ 283 h 624"/>
                <a:gd name="T32" fmla="*/ 623 w 709"/>
                <a:gd name="T33" fmla="*/ 340 h 624"/>
                <a:gd name="T34" fmla="*/ 652 w 709"/>
                <a:gd name="T35" fmla="*/ 397 h 624"/>
                <a:gd name="T36" fmla="*/ 680 w 709"/>
                <a:gd name="T37" fmla="*/ 397 h 624"/>
                <a:gd name="T38" fmla="*/ 709 w 709"/>
                <a:gd name="T39" fmla="*/ 453 h 624"/>
                <a:gd name="T40" fmla="*/ 623 w 709"/>
                <a:gd name="T41" fmla="*/ 425 h 624"/>
                <a:gd name="T42" fmla="*/ 623 w 709"/>
                <a:gd name="T43" fmla="*/ 482 h 624"/>
                <a:gd name="T44" fmla="*/ 567 w 709"/>
                <a:gd name="T45" fmla="*/ 482 h 624"/>
                <a:gd name="T46" fmla="*/ 567 w 709"/>
                <a:gd name="T47" fmla="*/ 510 h 624"/>
                <a:gd name="T48" fmla="*/ 538 w 709"/>
                <a:gd name="T49" fmla="*/ 510 h 624"/>
                <a:gd name="T50" fmla="*/ 510 w 709"/>
                <a:gd name="T51" fmla="*/ 539 h 624"/>
                <a:gd name="T52" fmla="*/ 453 w 709"/>
                <a:gd name="T53" fmla="*/ 539 h 624"/>
                <a:gd name="T54" fmla="*/ 453 w 709"/>
                <a:gd name="T55" fmla="*/ 567 h 624"/>
                <a:gd name="T56" fmla="*/ 425 w 709"/>
                <a:gd name="T57" fmla="*/ 624 h 624"/>
                <a:gd name="T58" fmla="*/ 340 w 709"/>
                <a:gd name="T59" fmla="*/ 595 h 624"/>
                <a:gd name="T60" fmla="*/ 340 w 709"/>
                <a:gd name="T61" fmla="*/ 539 h 624"/>
                <a:gd name="T62" fmla="*/ 312 w 709"/>
                <a:gd name="T63" fmla="*/ 539 h 624"/>
                <a:gd name="T64" fmla="*/ 312 w 709"/>
                <a:gd name="T65" fmla="*/ 510 h 624"/>
                <a:gd name="T66" fmla="*/ 255 w 709"/>
                <a:gd name="T67" fmla="*/ 482 h 624"/>
                <a:gd name="T68" fmla="*/ 227 w 709"/>
                <a:gd name="T69" fmla="*/ 510 h 624"/>
                <a:gd name="T70" fmla="*/ 198 w 709"/>
                <a:gd name="T71" fmla="*/ 482 h 624"/>
                <a:gd name="T72" fmla="*/ 227 w 709"/>
                <a:gd name="T73" fmla="*/ 425 h 624"/>
                <a:gd name="T74" fmla="*/ 198 w 709"/>
                <a:gd name="T75" fmla="*/ 397 h 624"/>
                <a:gd name="T76" fmla="*/ 170 w 709"/>
                <a:gd name="T77" fmla="*/ 425 h 624"/>
                <a:gd name="T78" fmla="*/ 142 w 709"/>
                <a:gd name="T79" fmla="*/ 368 h 624"/>
                <a:gd name="T80" fmla="*/ 142 w 709"/>
                <a:gd name="T81" fmla="*/ 312 h 624"/>
                <a:gd name="T82" fmla="*/ 170 w 709"/>
                <a:gd name="T83" fmla="*/ 283 h 624"/>
                <a:gd name="T84" fmla="*/ 198 w 709"/>
                <a:gd name="T85" fmla="*/ 312 h 624"/>
                <a:gd name="T86" fmla="*/ 227 w 709"/>
                <a:gd name="T87" fmla="*/ 255 h 624"/>
                <a:gd name="T88" fmla="*/ 142 w 709"/>
                <a:gd name="T89" fmla="*/ 255 h 624"/>
                <a:gd name="T90" fmla="*/ 142 w 709"/>
                <a:gd name="T91" fmla="*/ 227 h 624"/>
                <a:gd name="T92" fmla="*/ 56 w 709"/>
                <a:gd name="T93" fmla="*/ 142 h 624"/>
                <a:gd name="T94" fmla="*/ 0 w 709"/>
                <a:gd name="T95" fmla="*/ 142 h 624"/>
                <a:gd name="T96" fmla="*/ 0 w 709"/>
                <a:gd name="T97" fmla="*/ 113 h 624"/>
                <a:gd name="T98" fmla="*/ 0 w 709"/>
                <a:gd name="T99" fmla="*/ 85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09" h="624">
                  <a:moveTo>
                    <a:pt x="0" y="85"/>
                  </a:moveTo>
                  <a:lnTo>
                    <a:pt x="28" y="57"/>
                  </a:lnTo>
                  <a:lnTo>
                    <a:pt x="56" y="57"/>
                  </a:lnTo>
                  <a:lnTo>
                    <a:pt x="142" y="0"/>
                  </a:lnTo>
                  <a:lnTo>
                    <a:pt x="227" y="28"/>
                  </a:lnTo>
                  <a:lnTo>
                    <a:pt x="227" y="57"/>
                  </a:lnTo>
                  <a:lnTo>
                    <a:pt x="312" y="85"/>
                  </a:lnTo>
                  <a:lnTo>
                    <a:pt x="312" y="57"/>
                  </a:lnTo>
                  <a:lnTo>
                    <a:pt x="482" y="57"/>
                  </a:lnTo>
                  <a:lnTo>
                    <a:pt x="623" y="85"/>
                  </a:lnTo>
                  <a:lnTo>
                    <a:pt x="680" y="142"/>
                  </a:lnTo>
                  <a:lnTo>
                    <a:pt x="595" y="170"/>
                  </a:lnTo>
                  <a:lnTo>
                    <a:pt x="623" y="227"/>
                  </a:lnTo>
                  <a:lnTo>
                    <a:pt x="680" y="227"/>
                  </a:lnTo>
                  <a:lnTo>
                    <a:pt x="709" y="255"/>
                  </a:lnTo>
                  <a:lnTo>
                    <a:pt x="680" y="283"/>
                  </a:lnTo>
                  <a:lnTo>
                    <a:pt x="623" y="340"/>
                  </a:lnTo>
                  <a:lnTo>
                    <a:pt x="652" y="397"/>
                  </a:lnTo>
                  <a:lnTo>
                    <a:pt x="680" y="397"/>
                  </a:lnTo>
                  <a:lnTo>
                    <a:pt x="709" y="453"/>
                  </a:lnTo>
                  <a:lnTo>
                    <a:pt x="623" y="425"/>
                  </a:lnTo>
                  <a:lnTo>
                    <a:pt x="623" y="482"/>
                  </a:lnTo>
                  <a:lnTo>
                    <a:pt x="567" y="482"/>
                  </a:lnTo>
                  <a:lnTo>
                    <a:pt x="567" y="510"/>
                  </a:lnTo>
                  <a:lnTo>
                    <a:pt x="538" y="510"/>
                  </a:lnTo>
                  <a:lnTo>
                    <a:pt x="510" y="539"/>
                  </a:lnTo>
                  <a:lnTo>
                    <a:pt x="453" y="539"/>
                  </a:lnTo>
                  <a:lnTo>
                    <a:pt x="453" y="567"/>
                  </a:lnTo>
                  <a:lnTo>
                    <a:pt x="425" y="624"/>
                  </a:lnTo>
                  <a:lnTo>
                    <a:pt x="340" y="595"/>
                  </a:lnTo>
                  <a:lnTo>
                    <a:pt x="340" y="539"/>
                  </a:lnTo>
                  <a:lnTo>
                    <a:pt x="312" y="539"/>
                  </a:lnTo>
                  <a:lnTo>
                    <a:pt x="312" y="510"/>
                  </a:lnTo>
                  <a:lnTo>
                    <a:pt x="255" y="482"/>
                  </a:lnTo>
                  <a:lnTo>
                    <a:pt x="227" y="510"/>
                  </a:lnTo>
                  <a:lnTo>
                    <a:pt x="198" y="482"/>
                  </a:lnTo>
                  <a:lnTo>
                    <a:pt x="227" y="425"/>
                  </a:lnTo>
                  <a:lnTo>
                    <a:pt x="198" y="397"/>
                  </a:lnTo>
                  <a:lnTo>
                    <a:pt x="170" y="425"/>
                  </a:lnTo>
                  <a:lnTo>
                    <a:pt x="142" y="368"/>
                  </a:lnTo>
                  <a:lnTo>
                    <a:pt x="142" y="312"/>
                  </a:lnTo>
                  <a:lnTo>
                    <a:pt x="170" y="283"/>
                  </a:lnTo>
                  <a:lnTo>
                    <a:pt x="198" y="312"/>
                  </a:lnTo>
                  <a:lnTo>
                    <a:pt x="227" y="255"/>
                  </a:lnTo>
                  <a:lnTo>
                    <a:pt x="142" y="255"/>
                  </a:lnTo>
                  <a:lnTo>
                    <a:pt x="142" y="227"/>
                  </a:lnTo>
                  <a:lnTo>
                    <a:pt x="56" y="142"/>
                  </a:lnTo>
                  <a:lnTo>
                    <a:pt x="0" y="142"/>
                  </a:lnTo>
                  <a:lnTo>
                    <a:pt x="0" y="113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2" name="Freeform 46"/>
            <p:cNvSpPr>
              <a:spLocks/>
            </p:cNvSpPr>
            <p:nvPr/>
          </p:nvSpPr>
          <p:spPr bwMode="auto">
            <a:xfrm>
              <a:off x="6413" y="4810"/>
              <a:ext cx="624" cy="765"/>
            </a:xfrm>
            <a:custGeom>
              <a:avLst/>
              <a:gdLst>
                <a:gd name="T0" fmla="*/ 256 w 624"/>
                <a:gd name="T1" fmla="*/ 765 h 765"/>
                <a:gd name="T2" fmla="*/ 227 w 624"/>
                <a:gd name="T3" fmla="*/ 709 h 765"/>
                <a:gd name="T4" fmla="*/ 199 w 624"/>
                <a:gd name="T5" fmla="*/ 709 h 765"/>
                <a:gd name="T6" fmla="*/ 170 w 624"/>
                <a:gd name="T7" fmla="*/ 652 h 765"/>
                <a:gd name="T8" fmla="*/ 256 w 624"/>
                <a:gd name="T9" fmla="*/ 567 h 765"/>
                <a:gd name="T10" fmla="*/ 227 w 624"/>
                <a:gd name="T11" fmla="*/ 539 h 765"/>
                <a:gd name="T12" fmla="*/ 170 w 624"/>
                <a:gd name="T13" fmla="*/ 539 h 765"/>
                <a:gd name="T14" fmla="*/ 142 w 624"/>
                <a:gd name="T15" fmla="*/ 482 h 765"/>
                <a:gd name="T16" fmla="*/ 227 w 624"/>
                <a:gd name="T17" fmla="*/ 454 h 765"/>
                <a:gd name="T18" fmla="*/ 170 w 624"/>
                <a:gd name="T19" fmla="*/ 397 h 765"/>
                <a:gd name="T20" fmla="*/ 29 w 624"/>
                <a:gd name="T21" fmla="*/ 369 h 765"/>
                <a:gd name="T22" fmla="*/ 29 w 624"/>
                <a:gd name="T23" fmla="*/ 340 h 765"/>
                <a:gd name="T24" fmla="*/ 0 w 624"/>
                <a:gd name="T25" fmla="*/ 312 h 765"/>
                <a:gd name="T26" fmla="*/ 57 w 624"/>
                <a:gd name="T27" fmla="*/ 198 h 765"/>
                <a:gd name="T28" fmla="*/ 114 w 624"/>
                <a:gd name="T29" fmla="*/ 170 h 765"/>
                <a:gd name="T30" fmla="*/ 114 w 624"/>
                <a:gd name="T31" fmla="*/ 198 h 765"/>
                <a:gd name="T32" fmla="*/ 170 w 624"/>
                <a:gd name="T33" fmla="*/ 142 h 765"/>
                <a:gd name="T34" fmla="*/ 199 w 624"/>
                <a:gd name="T35" fmla="*/ 85 h 765"/>
                <a:gd name="T36" fmla="*/ 199 w 624"/>
                <a:gd name="T37" fmla="*/ 28 h 765"/>
                <a:gd name="T38" fmla="*/ 227 w 624"/>
                <a:gd name="T39" fmla="*/ 0 h 765"/>
                <a:gd name="T40" fmla="*/ 341 w 624"/>
                <a:gd name="T41" fmla="*/ 57 h 765"/>
                <a:gd name="T42" fmla="*/ 397 w 624"/>
                <a:gd name="T43" fmla="*/ 57 h 765"/>
                <a:gd name="T44" fmla="*/ 426 w 624"/>
                <a:gd name="T45" fmla="*/ 57 h 765"/>
                <a:gd name="T46" fmla="*/ 426 w 624"/>
                <a:gd name="T47" fmla="*/ 85 h 765"/>
                <a:gd name="T48" fmla="*/ 397 w 624"/>
                <a:gd name="T49" fmla="*/ 113 h 765"/>
                <a:gd name="T50" fmla="*/ 426 w 624"/>
                <a:gd name="T51" fmla="*/ 142 h 765"/>
                <a:gd name="T52" fmla="*/ 482 w 624"/>
                <a:gd name="T53" fmla="*/ 170 h 765"/>
                <a:gd name="T54" fmla="*/ 511 w 624"/>
                <a:gd name="T55" fmla="*/ 227 h 765"/>
                <a:gd name="T56" fmla="*/ 482 w 624"/>
                <a:gd name="T57" fmla="*/ 255 h 765"/>
                <a:gd name="T58" fmla="*/ 539 w 624"/>
                <a:gd name="T59" fmla="*/ 312 h 765"/>
                <a:gd name="T60" fmla="*/ 539 w 624"/>
                <a:gd name="T61" fmla="*/ 284 h 765"/>
                <a:gd name="T62" fmla="*/ 596 w 624"/>
                <a:gd name="T63" fmla="*/ 312 h 765"/>
                <a:gd name="T64" fmla="*/ 596 w 624"/>
                <a:gd name="T65" fmla="*/ 340 h 765"/>
                <a:gd name="T66" fmla="*/ 567 w 624"/>
                <a:gd name="T67" fmla="*/ 340 h 765"/>
                <a:gd name="T68" fmla="*/ 539 w 624"/>
                <a:gd name="T69" fmla="*/ 454 h 765"/>
                <a:gd name="T70" fmla="*/ 567 w 624"/>
                <a:gd name="T71" fmla="*/ 482 h 765"/>
                <a:gd name="T72" fmla="*/ 539 w 624"/>
                <a:gd name="T73" fmla="*/ 539 h 765"/>
                <a:gd name="T74" fmla="*/ 567 w 624"/>
                <a:gd name="T75" fmla="*/ 567 h 765"/>
                <a:gd name="T76" fmla="*/ 596 w 624"/>
                <a:gd name="T77" fmla="*/ 567 h 765"/>
                <a:gd name="T78" fmla="*/ 624 w 624"/>
                <a:gd name="T79" fmla="*/ 595 h 765"/>
                <a:gd name="T80" fmla="*/ 596 w 624"/>
                <a:gd name="T81" fmla="*/ 624 h 765"/>
                <a:gd name="T82" fmla="*/ 567 w 624"/>
                <a:gd name="T83" fmla="*/ 624 h 765"/>
                <a:gd name="T84" fmla="*/ 567 w 624"/>
                <a:gd name="T85" fmla="*/ 652 h 765"/>
                <a:gd name="T86" fmla="*/ 511 w 624"/>
                <a:gd name="T87" fmla="*/ 624 h 765"/>
                <a:gd name="T88" fmla="*/ 511 w 624"/>
                <a:gd name="T89" fmla="*/ 652 h 765"/>
                <a:gd name="T90" fmla="*/ 454 w 624"/>
                <a:gd name="T91" fmla="*/ 624 h 765"/>
                <a:gd name="T92" fmla="*/ 482 w 624"/>
                <a:gd name="T93" fmla="*/ 595 h 765"/>
                <a:gd name="T94" fmla="*/ 482 w 624"/>
                <a:gd name="T95" fmla="*/ 567 h 765"/>
                <a:gd name="T96" fmla="*/ 511 w 624"/>
                <a:gd name="T97" fmla="*/ 567 h 765"/>
                <a:gd name="T98" fmla="*/ 511 w 624"/>
                <a:gd name="T99" fmla="*/ 539 h 765"/>
                <a:gd name="T100" fmla="*/ 454 w 624"/>
                <a:gd name="T101" fmla="*/ 510 h 765"/>
                <a:gd name="T102" fmla="*/ 426 w 624"/>
                <a:gd name="T103" fmla="*/ 595 h 765"/>
                <a:gd name="T104" fmla="*/ 397 w 624"/>
                <a:gd name="T105" fmla="*/ 567 h 765"/>
                <a:gd name="T106" fmla="*/ 397 w 624"/>
                <a:gd name="T107" fmla="*/ 595 h 765"/>
                <a:gd name="T108" fmla="*/ 341 w 624"/>
                <a:gd name="T109" fmla="*/ 624 h 765"/>
                <a:gd name="T110" fmla="*/ 312 w 624"/>
                <a:gd name="T111" fmla="*/ 652 h 765"/>
                <a:gd name="T112" fmla="*/ 284 w 624"/>
                <a:gd name="T113" fmla="*/ 652 h 765"/>
                <a:gd name="T114" fmla="*/ 284 w 624"/>
                <a:gd name="T115" fmla="*/ 709 h 765"/>
                <a:gd name="T116" fmla="*/ 256 w 624"/>
                <a:gd name="T117" fmla="*/ 765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24" h="765">
                  <a:moveTo>
                    <a:pt x="256" y="765"/>
                  </a:moveTo>
                  <a:lnTo>
                    <a:pt x="227" y="709"/>
                  </a:lnTo>
                  <a:lnTo>
                    <a:pt x="199" y="709"/>
                  </a:lnTo>
                  <a:lnTo>
                    <a:pt x="170" y="652"/>
                  </a:lnTo>
                  <a:lnTo>
                    <a:pt x="256" y="567"/>
                  </a:lnTo>
                  <a:lnTo>
                    <a:pt x="227" y="539"/>
                  </a:lnTo>
                  <a:lnTo>
                    <a:pt x="170" y="539"/>
                  </a:lnTo>
                  <a:lnTo>
                    <a:pt x="142" y="482"/>
                  </a:lnTo>
                  <a:lnTo>
                    <a:pt x="227" y="454"/>
                  </a:lnTo>
                  <a:lnTo>
                    <a:pt x="170" y="397"/>
                  </a:lnTo>
                  <a:lnTo>
                    <a:pt x="29" y="369"/>
                  </a:lnTo>
                  <a:lnTo>
                    <a:pt x="29" y="340"/>
                  </a:lnTo>
                  <a:lnTo>
                    <a:pt x="0" y="312"/>
                  </a:lnTo>
                  <a:lnTo>
                    <a:pt x="57" y="198"/>
                  </a:lnTo>
                  <a:lnTo>
                    <a:pt x="114" y="170"/>
                  </a:lnTo>
                  <a:lnTo>
                    <a:pt x="114" y="198"/>
                  </a:lnTo>
                  <a:lnTo>
                    <a:pt x="170" y="142"/>
                  </a:lnTo>
                  <a:lnTo>
                    <a:pt x="199" y="85"/>
                  </a:lnTo>
                  <a:lnTo>
                    <a:pt x="199" y="28"/>
                  </a:lnTo>
                  <a:lnTo>
                    <a:pt x="227" y="0"/>
                  </a:lnTo>
                  <a:lnTo>
                    <a:pt x="341" y="57"/>
                  </a:lnTo>
                  <a:lnTo>
                    <a:pt x="397" y="57"/>
                  </a:lnTo>
                  <a:lnTo>
                    <a:pt x="426" y="57"/>
                  </a:lnTo>
                  <a:lnTo>
                    <a:pt x="426" y="85"/>
                  </a:lnTo>
                  <a:lnTo>
                    <a:pt x="397" y="113"/>
                  </a:lnTo>
                  <a:lnTo>
                    <a:pt x="426" y="142"/>
                  </a:lnTo>
                  <a:lnTo>
                    <a:pt x="482" y="170"/>
                  </a:lnTo>
                  <a:lnTo>
                    <a:pt x="511" y="227"/>
                  </a:lnTo>
                  <a:lnTo>
                    <a:pt x="482" y="255"/>
                  </a:lnTo>
                  <a:lnTo>
                    <a:pt x="539" y="312"/>
                  </a:lnTo>
                  <a:lnTo>
                    <a:pt x="539" y="284"/>
                  </a:lnTo>
                  <a:lnTo>
                    <a:pt x="596" y="312"/>
                  </a:lnTo>
                  <a:lnTo>
                    <a:pt x="596" y="340"/>
                  </a:lnTo>
                  <a:lnTo>
                    <a:pt x="567" y="340"/>
                  </a:lnTo>
                  <a:lnTo>
                    <a:pt x="539" y="454"/>
                  </a:lnTo>
                  <a:lnTo>
                    <a:pt x="567" y="482"/>
                  </a:lnTo>
                  <a:lnTo>
                    <a:pt x="539" y="539"/>
                  </a:lnTo>
                  <a:lnTo>
                    <a:pt x="567" y="567"/>
                  </a:lnTo>
                  <a:lnTo>
                    <a:pt x="596" y="567"/>
                  </a:lnTo>
                  <a:lnTo>
                    <a:pt x="624" y="595"/>
                  </a:lnTo>
                  <a:lnTo>
                    <a:pt x="596" y="624"/>
                  </a:lnTo>
                  <a:lnTo>
                    <a:pt x="567" y="624"/>
                  </a:lnTo>
                  <a:lnTo>
                    <a:pt x="567" y="652"/>
                  </a:lnTo>
                  <a:lnTo>
                    <a:pt x="511" y="624"/>
                  </a:lnTo>
                  <a:lnTo>
                    <a:pt x="511" y="652"/>
                  </a:lnTo>
                  <a:lnTo>
                    <a:pt x="454" y="624"/>
                  </a:lnTo>
                  <a:lnTo>
                    <a:pt x="482" y="595"/>
                  </a:lnTo>
                  <a:lnTo>
                    <a:pt x="482" y="567"/>
                  </a:lnTo>
                  <a:lnTo>
                    <a:pt x="511" y="567"/>
                  </a:lnTo>
                  <a:lnTo>
                    <a:pt x="511" y="539"/>
                  </a:lnTo>
                  <a:lnTo>
                    <a:pt x="454" y="510"/>
                  </a:lnTo>
                  <a:lnTo>
                    <a:pt x="426" y="595"/>
                  </a:lnTo>
                  <a:lnTo>
                    <a:pt x="397" y="567"/>
                  </a:lnTo>
                  <a:lnTo>
                    <a:pt x="397" y="595"/>
                  </a:lnTo>
                  <a:lnTo>
                    <a:pt x="341" y="624"/>
                  </a:lnTo>
                  <a:lnTo>
                    <a:pt x="312" y="652"/>
                  </a:lnTo>
                  <a:lnTo>
                    <a:pt x="284" y="652"/>
                  </a:lnTo>
                  <a:lnTo>
                    <a:pt x="284" y="709"/>
                  </a:lnTo>
                  <a:lnTo>
                    <a:pt x="256" y="76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3" name="Freeform 47"/>
            <p:cNvSpPr>
              <a:spLocks/>
            </p:cNvSpPr>
            <p:nvPr/>
          </p:nvSpPr>
          <p:spPr bwMode="auto">
            <a:xfrm>
              <a:off x="6527" y="4470"/>
              <a:ext cx="652" cy="652"/>
            </a:xfrm>
            <a:custGeom>
              <a:avLst/>
              <a:gdLst>
                <a:gd name="T0" fmla="*/ 482 w 652"/>
                <a:gd name="T1" fmla="*/ 652 h 652"/>
                <a:gd name="T2" fmla="*/ 510 w 652"/>
                <a:gd name="T3" fmla="*/ 652 h 652"/>
                <a:gd name="T4" fmla="*/ 482 w 652"/>
                <a:gd name="T5" fmla="*/ 624 h 652"/>
                <a:gd name="T6" fmla="*/ 538 w 652"/>
                <a:gd name="T7" fmla="*/ 567 h 652"/>
                <a:gd name="T8" fmla="*/ 538 w 652"/>
                <a:gd name="T9" fmla="*/ 510 h 652"/>
                <a:gd name="T10" fmla="*/ 595 w 652"/>
                <a:gd name="T11" fmla="*/ 453 h 652"/>
                <a:gd name="T12" fmla="*/ 623 w 652"/>
                <a:gd name="T13" fmla="*/ 453 h 652"/>
                <a:gd name="T14" fmla="*/ 652 w 652"/>
                <a:gd name="T15" fmla="*/ 397 h 652"/>
                <a:gd name="T16" fmla="*/ 595 w 652"/>
                <a:gd name="T17" fmla="*/ 340 h 652"/>
                <a:gd name="T18" fmla="*/ 595 w 652"/>
                <a:gd name="T19" fmla="*/ 283 h 652"/>
                <a:gd name="T20" fmla="*/ 567 w 652"/>
                <a:gd name="T21" fmla="*/ 227 h 652"/>
                <a:gd name="T22" fmla="*/ 510 w 652"/>
                <a:gd name="T23" fmla="*/ 170 h 652"/>
                <a:gd name="T24" fmla="*/ 425 w 652"/>
                <a:gd name="T25" fmla="*/ 57 h 652"/>
                <a:gd name="T26" fmla="*/ 425 w 652"/>
                <a:gd name="T27" fmla="*/ 28 h 652"/>
                <a:gd name="T28" fmla="*/ 397 w 652"/>
                <a:gd name="T29" fmla="*/ 0 h 652"/>
                <a:gd name="T30" fmla="*/ 312 w 652"/>
                <a:gd name="T31" fmla="*/ 57 h 652"/>
                <a:gd name="T32" fmla="*/ 283 w 652"/>
                <a:gd name="T33" fmla="*/ 28 h 652"/>
                <a:gd name="T34" fmla="*/ 227 w 652"/>
                <a:gd name="T35" fmla="*/ 57 h 652"/>
                <a:gd name="T36" fmla="*/ 227 w 652"/>
                <a:gd name="T37" fmla="*/ 85 h 652"/>
                <a:gd name="T38" fmla="*/ 170 w 652"/>
                <a:gd name="T39" fmla="*/ 85 h 652"/>
                <a:gd name="T40" fmla="*/ 142 w 652"/>
                <a:gd name="T41" fmla="*/ 28 h 652"/>
                <a:gd name="T42" fmla="*/ 85 w 652"/>
                <a:gd name="T43" fmla="*/ 28 h 652"/>
                <a:gd name="T44" fmla="*/ 28 w 652"/>
                <a:gd name="T45" fmla="*/ 85 h 652"/>
                <a:gd name="T46" fmla="*/ 28 w 652"/>
                <a:gd name="T47" fmla="*/ 198 h 652"/>
                <a:gd name="T48" fmla="*/ 0 w 652"/>
                <a:gd name="T49" fmla="*/ 283 h 652"/>
                <a:gd name="T50" fmla="*/ 28 w 652"/>
                <a:gd name="T51" fmla="*/ 340 h 652"/>
                <a:gd name="T52" fmla="*/ 56 w 652"/>
                <a:gd name="T53" fmla="*/ 312 h 652"/>
                <a:gd name="T54" fmla="*/ 227 w 652"/>
                <a:gd name="T55" fmla="*/ 397 h 652"/>
                <a:gd name="T56" fmla="*/ 312 w 652"/>
                <a:gd name="T57" fmla="*/ 397 h 652"/>
                <a:gd name="T58" fmla="*/ 312 w 652"/>
                <a:gd name="T59" fmla="*/ 425 h 652"/>
                <a:gd name="T60" fmla="*/ 283 w 652"/>
                <a:gd name="T61" fmla="*/ 453 h 652"/>
                <a:gd name="T62" fmla="*/ 312 w 652"/>
                <a:gd name="T63" fmla="*/ 482 h 652"/>
                <a:gd name="T64" fmla="*/ 368 w 652"/>
                <a:gd name="T65" fmla="*/ 510 h 652"/>
                <a:gd name="T66" fmla="*/ 397 w 652"/>
                <a:gd name="T67" fmla="*/ 567 h 652"/>
                <a:gd name="T68" fmla="*/ 368 w 652"/>
                <a:gd name="T69" fmla="*/ 595 h 652"/>
                <a:gd name="T70" fmla="*/ 425 w 652"/>
                <a:gd name="T71" fmla="*/ 652 h 652"/>
                <a:gd name="T72" fmla="*/ 425 w 652"/>
                <a:gd name="T73" fmla="*/ 624 h 652"/>
                <a:gd name="T74" fmla="*/ 482 w 652"/>
                <a:gd name="T75" fmla="*/ 65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52" h="652">
                  <a:moveTo>
                    <a:pt x="482" y="652"/>
                  </a:moveTo>
                  <a:lnTo>
                    <a:pt x="510" y="652"/>
                  </a:lnTo>
                  <a:lnTo>
                    <a:pt x="482" y="624"/>
                  </a:lnTo>
                  <a:lnTo>
                    <a:pt x="538" y="567"/>
                  </a:lnTo>
                  <a:lnTo>
                    <a:pt x="538" y="510"/>
                  </a:lnTo>
                  <a:lnTo>
                    <a:pt x="595" y="453"/>
                  </a:lnTo>
                  <a:lnTo>
                    <a:pt x="623" y="453"/>
                  </a:lnTo>
                  <a:lnTo>
                    <a:pt x="652" y="397"/>
                  </a:lnTo>
                  <a:lnTo>
                    <a:pt x="595" y="340"/>
                  </a:lnTo>
                  <a:lnTo>
                    <a:pt x="595" y="283"/>
                  </a:lnTo>
                  <a:lnTo>
                    <a:pt x="567" y="227"/>
                  </a:lnTo>
                  <a:lnTo>
                    <a:pt x="510" y="170"/>
                  </a:lnTo>
                  <a:lnTo>
                    <a:pt x="425" y="57"/>
                  </a:lnTo>
                  <a:lnTo>
                    <a:pt x="425" y="28"/>
                  </a:lnTo>
                  <a:lnTo>
                    <a:pt x="397" y="0"/>
                  </a:lnTo>
                  <a:lnTo>
                    <a:pt x="312" y="57"/>
                  </a:lnTo>
                  <a:lnTo>
                    <a:pt x="283" y="28"/>
                  </a:lnTo>
                  <a:lnTo>
                    <a:pt x="227" y="57"/>
                  </a:lnTo>
                  <a:lnTo>
                    <a:pt x="227" y="85"/>
                  </a:lnTo>
                  <a:lnTo>
                    <a:pt x="170" y="85"/>
                  </a:lnTo>
                  <a:lnTo>
                    <a:pt x="142" y="28"/>
                  </a:lnTo>
                  <a:lnTo>
                    <a:pt x="85" y="28"/>
                  </a:lnTo>
                  <a:lnTo>
                    <a:pt x="28" y="85"/>
                  </a:lnTo>
                  <a:lnTo>
                    <a:pt x="28" y="198"/>
                  </a:lnTo>
                  <a:lnTo>
                    <a:pt x="0" y="283"/>
                  </a:lnTo>
                  <a:lnTo>
                    <a:pt x="28" y="340"/>
                  </a:lnTo>
                  <a:lnTo>
                    <a:pt x="56" y="312"/>
                  </a:lnTo>
                  <a:lnTo>
                    <a:pt x="227" y="397"/>
                  </a:lnTo>
                  <a:lnTo>
                    <a:pt x="312" y="397"/>
                  </a:lnTo>
                  <a:lnTo>
                    <a:pt x="312" y="425"/>
                  </a:lnTo>
                  <a:lnTo>
                    <a:pt x="283" y="453"/>
                  </a:lnTo>
                  <a:lnTo>
                    <a:pt x="312" y="482"/>
                  </a:lnTo>
                  <a:lnTo>
                    <a:pt x="368" y="510"/>
                  </a:lnTo>
                  <a:lnTo>
                    <a:pt x="397" y="567"/>
                  </a:lnTo>
                  <a:lnTo>
                    <a:pt x="368" y="595"/>
                  </a:lnTo>
                  <a:lnTo>
                    <a:pt x="425" y="652"/>
                  </a:lnTo>
                  <a:lnTo>
                    <a:pt x="425" y="624"/>
                  </a:lnTo>
                  <a:lnTo>
                    <a:pt x="482" y="65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4" name="Freeform 48"/>
            <p:cNvSpPr>
              <a:spLocks/>
            </p:cNvSpPr>
            <p:nvPr/>
          </p:nvSpPr>
          <p:spPr bwMode="auto">
            <a:xfrm>
              <a:off x="5988" y="1862"/>
              <a:ext cx="1077" cy="964"/>
            </a:xfrm>
            <a:custGeom>
              <a:avLst/>
              <a:gdLst>
                <a:gd name="T0" fmla="*/ 1077 w 1077"/>
                <a:gd name="T1" fmla="*/ 765 h 964"/>
                <a:gd name="T2" fmla="*/ 992 w 1077"/>
                <a:gd name="T3" fmla="*/ 822 h 964"/>
                <a:gd name="T4" fmla="*/ 936 w 1077"/>
                <a:gd name="T5" fmla="*/ 822 h 964"/>
                <a:gd name="T6" fmla="*/ 851 w 1077"/>
                <a:gd name="T7" fmla="*/ 879 h 964"/>
                <a:gd name="T8" fmla="*/ 794 w 1077"/>
                <a:gd name="T9" fmla="*/ 850 h 964"/>
                <a:gd name="T10" fmla="*/ 737 w 1077"/>
                <a:gd name="T11" fmla="*/ 879 h 964"/>
                <a:gd name="T12" fmla="*/ 681 w 1077"/>
                <a:gd name="T13" fmla="*/ 964 h 964"/>
                <a:gd name="T14" fmla="*/ 652 w 1077"/>
                <a:gd name="T15" fmla="*/ 935 h 964"/>
                <a:gd name="T16" fmla="*/ 595 w 1077"/>
                <a:gd name="T17" fmla="*/ 850 h 964"/>
                <a:gd name="T18" fmla="*/ 539 w 1077"/>
                <a:gd name="T19" fmla="*/ 822 h 964"/>
                <a:gd name="T20" fmla="*/ 510 w 1077"/>
                <a:gd name="T21" fmla="*/ 737 h 964"/>
                <a:gd name="T22" fmla="*/ 284 w 1077"/>
                <a:gd name="T23" fmla="*/ 595 h 964"/>
                <a:gd name="T24" fmla="*/ 227 w 1077"/>
                <a:gd name="T25" fmla="*/ 567 h 964"/>
                <a:gd name="T26" fmla="*/ 199 w 1077"/>
                <a:gd name="T27" fmla="*/ 567 h 964"/>
                <a:gd name="T28" fmla="*/ 199 w 1077"/>
                <a:gd name="T29" fmla="*/ 538 h 964"/>
                <a:gd name="T30" fmla="*/ 170 w 1077"/>
                <a:gd name="T31" fmla="*/ 510 h 964"/>
                <a:gd name="T32" fmla="*/ 170 w 1077"/>
                <a:gd name="T33" fmla="*/ 453 h 964"/>
                <a:gd name="T34" fmla="*/ 142 w 1077"/>
                <a:gd name="T35" fmla="*/ 425 h 964"/>
                <a:gd name="T36" fmla="*/ 28 w 1077"/>
                <a:gd name="T37" fmla="*/ 198 h 964"/>
                <a:gd name="T38" fmla="*/ 28 w 1077"/>
                <a:gd name="T39" fmla="*/ 85 h 964"/>
                <a:gd name="T40" fmla="*/ 0 w 1077"/>
                <a:gd name="T41" fmla="*/ 0 h 964"/>
                <a:gd name="T42" fmla="*/ 114 w 1077"/>
                <a:gd name="T43" fmla="*/ 85 h 964"/>
                <a:gd name="T44" fmla="*/ 114 w 1077"/>
                <a:gd name="T45" fmla="*/ 141 h 964"/>
                <a:gd name="T46" fmla="*/ 142 w 1077"/>
                <a:gd name="T47" fmla="*/ 198 h 964"/>
                <a:gd name="T48" fmla="*/ 227 w 1077"/>
                <a:gd name="T49" fmla="*/ 255 h 964"/>
                <a:gd name="T50" fmla="*/ 199 w 1077"/>
                <a:gd name="T51" fmla="*/ 312 h 964"/>
                <a:gd name="T52" fmla="*/ 284 w 1077"/>
                <a:gd name="T53" fmla="*/ 368 h 964"/>
                <a:gd name="T54" fmla="*/ 312 w 1077"/>
                <a:gd name="T55" fmla="*/ 368 h 964"/>
                <a:gd name="T56" fmla="*/ 510 w 1077"/>
                <a:gd name="T57" fmla="*/ 283 h 964"/>
                <a:gd name="T58" fmla="*/ 510 w 1077"/>
                <a:gd name="T59" fmla="*/ 255 h 964"/>
                <a:gd name="T60" fmla="*/ 539 w 1077"/>
                <a:gd name="T61" fmla="*/ 283 h 964"/>
                <a:gd name="T62" fmla="*/ 539 w 1077"/>
                <a:gd name="T63" fmla="*/ 340 h 964"/>
                <a:gd name="T64" fmla="*/ 567 w 1077"/>
                <a:gd name="T65" fmla="*/ 368 h 964"/>
                <a:gd name="T66" fmla="*/ 595 w 1077"/>
                <a:gd name="T67" fmla="*/ 425 h 964"/>
                <a:gd name="T68" fmla="*/ 652 w 1077"/>
                <a:gd name="T69" fmla="*/ 453 h 964"/>
                <a:gd name="T70" fmla="*/ 624 w 1077"/>
                <a:gd name="T71" fmla="*/ 482 h 964"/>
                <a:gd name="T72" fmla="*/ 652 w 1077"/>
                <a:gd name="T73" fmla="*/ 567 h 964"/>
                <a:gd name="T74" fmla="*/ 681 w 1077"/>
                <a:gd name="T75" fmla="*/ 567 h 964"/>
                <a:gd name="T76" fmla="*/ 709 w 1077"/>
                <a:gd name="T77" fmla="*/ 595 h 964"/>
                <a:gd name="T78" fmla="*/ 737 w 1077"/>
                <a:gd name="T79" fmla="*/ 595 h 964"/>
                <a:gd name="T80" fmla="*/ 737 w 1077"/>
                <a:gd name="T81" fmla="*/ 623 h 964"/>
                <a:gd name="T82" fmla="*/ 794 w 1077"/>
                <a:gd name="T83" fmla="*/ 595 h 964"/>
                <a:gd name="T84" fmla="*/ 879 w 1077"/>
                <a:gd name="T85" fmla="*/ 538 h 964"/>
                <a:gd name="T86" fmla="*/ 907 w 1077"/>
                <a:gd name="T87" fmla="*/ 567 h 964"/>
                <a:gd name="T88" fmla="*/ 964 w 1077"/>
                <a:gd name="T89" fmla="*/ 538 h 964"/>
                <a:gd name="T90" fmla="*/ 992 w 1077"/>
                <a:gd name="T91" fmla="*/ 567 h 964"/>
                <a:gd name="T92" fmla="*/ 992 w 1077"/>
                <a:gd name="T93" fmla="*/ 623 h 964"/>
                <a:gd name="T94" fmla="*/ 1021 w 1077"/>
                <a:gd name="T95" fmla="*/ 623 h 964"/>
                <a:gd name="T96" fmla="*/ 1021 w 1077"/>
                <a:gd name="T97" fmla="*/ 680 h 964"/>
                <a:gd name="T98" fmla="*/ 1049 w 1077"/>
                <a:gd name="T99" fmla="*/ 737 h 964"/>
                <a:gd name="T100" fmla="*/ 1077 w 1077"/>
                <a:gd name="T101" fmla="*/ 737 h 964"/>
                <a:gd name="T102" fmla="*/ 1077 w 1077"/>
                <a:gd name="T103" fmla="*/ 765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7" h="964">
                  <a:moveTo>
                    <a:pt x="1077" y="765"/>
                  </a:moveTo>
                  <a:lnTo>
                    <a:pt x="992" y="822"/>
                  </a:lnTo>
                  <a:lnTo>
                    <a:pt x="936" y="822"/>
                  </a:lnTo>
                  <a:lnTo>
                    <a:pt x="851" y="879"/>
                  </a:lnTo>
                  <a:lnTo>
                    <a:pt x="794" y="850"/>
                  </a:lnTo>
                  <a:lnTo>
                    <a:pt x="737" y="879"/>
                  </a:lnTo>
                  <a:lnTo>
                    <a:pt x="681" y="964"/>
                  </a:lnTo>
                  <a:lnTo>
                    <a:pt x="652" y="935"/>
                  </a:lnTo>
                  <a:lnTo>
                    <a:pt x="595" y="850"/>
                  </a:lnTo>
                  <a:lnTo>
                    <a:pt x="539" y="822"/>
                  </a:lnTo>
                  <a:lnTo>
                    <a:pt x="510" y="737"/>
                  </a:lnTo>
                  <a:lnTo>
                    <a:pt x="284" y="595"/>
                  </a:lnTo>
                  <a:lnTo>
                    <a:pt x="227" y="567"/>
                  </a:lnTo>
                  <a:lnTo>
                    <a:pt x="199" y="567"/>
                  </a:lnTo>
                  <a:lnTo>
                    <a:pt x="199" y="538"/>
                  </a:lnTo>
                  <a:lnTo>
                    <a:pt x="170" y="510"/>
                  </a:lnTo>
                  <a:lnTo>
                    <a:pt x="170" y="453"/>
                  </a:lnTo>
                  <a:lnTo>
                    <a:pt x="142" y="425"/>
                  </a:lnTo>
                  <a:lnTo>
                    <a:pt x="28" y="198"/>
                  </a:lnTo>
                  <a:lnTo>
                    <a:pt x="28" y="85"/>
                  </a:lnTo>
                  <a:lnTo>
                    <a:pt x="0" y="0"/>
                  </a:lnTo>
                  <a:lnTo>
                    <a:pt x="114" y="85"/>
                  </a:lnTo>
                  <a:lnTo>
                    <a:pt x="114" y="141"/>
                  </a:lnTo>
                  <a:lnTo>
                    <a:pt x="142" y="198"/>
                  </a:lnTo>
                  <a:lnTo>
                    <a:pt x="227" y="255"/>
                  </a:lnTo>
                  <a:lnTo>
                    <a:pt x="199" y="312"/>
                  </a:lnTo>
                  <a:lnTo>
                    <a:pt x="284" y="368"/>
                  </a:lnTo>
                  <a:lnTo>
                    <a:pt x="312" y="368"/>
                  </a:lnTo>
                  <a:lnTo>
                    <a:pt x="510" y="283"/>
                  </a:lnTo>
                  <a:lnTo>
                    <a:pt x="510" y="255"/>
                  </a:lnTo>
                  <a:lnTo>
                    <a:pt x="539" y="283"/>
                  </a:lnTo>
                  <a:lnTo>
                    <a:pt x="539" y="340"/>
                  </a:lnTo>
                  <a:lnTo>
                    <a:pt x="567" y="368"/>
                  </a:lnTo>
                  <a:lnTo>
                    <a:pt x="595" y="425"/>
                  </a:lnTo>
                  <a:lnTo>
                    <a:pt x="652" y="453"/>
                  </a:lnTo>
                  <a:lnTo>
                    <a:pt x="624" y="482"/>
                  </a:lnTo>
                  <a:lnTo>
                    <a:pt x="652" y="567"/>
                  </a:lnTo>
                  <a:lnTo>
                    <a:pt x="681" y="567"/>
                  </a:lnTo>
                  <a:lnTo>
                    <a:pt x="709" y="595"/>
                  </a:lnTo>
                  <a:lnTo>
                    <a:pt x="737" y="595"/>
                  </a:lnTo>
                  <a:lnTo>
                    <a:pt x="737" y="623"/>
                  </a:lnTo>
                  <a:lnTo>
                    <a:pt x="794" y="595"/>
                  </a:lnTo>
                  <a:lnTo>
                    <a:pt x="879" y="538"/>
                  </a:lnTo>
                  <a:lnTo>
                    <a:pt x="907" y="567"/>
                  </a:lnTo>
                  <a:lnTo>
                    <a:pt x="964" y="538"/>
                  </a:lnTo>
                  <a:lnTo>
                    <a:pt x="992" y="567"/>
                  </a:lnTo>
                  <a:lnTo>
                    <a:pt x="992" y="623"/>
                  </a:lnTo>
                  <a:lnTo>
                    <a:pt x="1021" y="623"/>
                  </a:lnTo>
                  <a:lnTo>
                    <a:pt x="1021" y="680"/>
                  </a:lnTo>
                  <a:lnTo>
                    <a:pt x="1049" y="737"/>
                  </a:lnTo>
                  <a:lnTo>
                    <a:pt x="1077" y="737"/>
                  </a:lnTo>
                  <a:lnTo>
                    <a:pt x="1077" y="76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5" name="Freeform 49"/>
            <p:cNvSpPr>
              <a:spLocks/>
            </p:cNvSpPr>
            <p:nvPr/>
          </p:nvSpPr>
          <p:spPr bwMode="auto">
            <a:xfrm>
              <a:off x="5903" y="1720"/>
              <a:ext cx="1134" cy="765"/>
            </a:xfrm>
            <a:custGeom>
              <a:avLst/>
              <a:gdLst>
                <a:gd name="T0" fmla="*/ 1049 w 1134"/>
                <a:gd name="T1" fmla="*/ 680 h 765"/>
                <a:gd name="T2" fmla="*/ 1049 w 1134"/>
                <a:gd name="T3" fmla="*/ 510 h 765"/>
                <a:gd name="T4" fmla="*/ 1106 w 1134"/>
                <a:gd name="T5" fmla="*/ 454 h 765"/>
                <a:gd name="T6" fmla="*/ 1134 w 1134"/>
                <a:gd name="T7" fmla="*/ 397 h 765"/>
                <a:gd name="T8" fmla="*/ 1106 w 1134"/>
                <a:gd name="T9" fmla="*/ 340 h 765"/>
                <a:gd name="T10" fmla="*/ 1077 w 1134"/>
                <a:gd name="T11" fmla="*/ 340 h 765"/>
                <a:gd name="T12" fmla="*/ 1021 w 1134"/>
                <a:gd name="T13" fmla="*/ 255 h 765"/>
                <a:gd name="T14" fmla="*/ 1049 w 1134"/>
                <a:gd name="T15" fmla="*/ 198 h 765"/>
                <a:gd name="T16" fmla="*/ 1021 w 1134"/>
                <a:gd name="T17" fmla="*/ 142 h 765"/>
                <a:gd name="T18" fmla="*/ 964 w 1134"/>
                <a:gd name="T19" fmla="*/ 142 h 765"/>
                <a:gd name="T20" fmla="*/ 936 w 1134"/>
                <a:gd name="T21" fmla="*/ 113 h 765"/>
                <a:gd name="T22" fmla="*/ 907 w 1134"/>
                <a:gd name="T23" fmla="*/ 113 h 765"/>
                <a:gd name="T24" fmla="*/ 794 w 1134"/>
                <a:gd name="T25" fmla="*/ 85 h 765"/>
                <a:gd name="T26" fmla="*/ 737 w 1134"/>
                <a:gd name="T27" fmla="*/ 85 h 765"/>
                <a:gd name="T28" fmla="*/ 680 w 1134"/>
                <a:gd name="T29" fmla="*/ 57 h 765"/>
                <a:gd name="T30" fmla="*/ 652 w 1134"/>
                <a:gd name="T31" fmla="*/ 113 h 765"/>
                <a:gd name="T32" fmla="*/ 709 w 1134"/>
                <a:gd name="T33" fmla="*/ 142 h 765"/>
                <a:gd name="T34" fmla="*/ 680 w 1134"/>
                <a:gd name="T35" fmla="*/ 142 h 765"/>
                <a:gd name="T36" fmla="*/ 595 w 1134"/>
                <a:gd name="T37" fmla="*/ 113 h 765"/>
                <a:gd name="T38" fmla="*/ 539 w 1134"/>
                <a:gd name="T39" fmla="*/ 57 h 765"/>
                <a:gd name="T40" fmla="*/ 227 w 1134"/>
                <a:gd name="T41" fmla="*/ 28 h 765"/>
                <a:gd name="T42" fmla="*/ 0 w 1134"/>
                <a:gd name="T43" fmla="*/ 0 h 765"/>
                <a:gd name="T44" fmla="*/ 28 w 1134"/>
                <a:gd name="T45" fmla="*/ 57 h 765"/>
                <a:gd name="T46" fmla="*/ 85 w 1134"/>
                <a:gd name="T47" fmla="*/ 142 h 765"/>
                <a:gd name="T48" fmla="*/ 199 w 1134"/>
                <a:gd name="T49" fmla="*/ 227 h 765"/>
                <a:gd name="T50" fmla="*/ 199 w 1134"/>
                <a:gd name="T51" fmla="*/ 283 h 765"/>
                <a:gd name="T52" fmla="*/ 227 w 1134"/>
                <a:gd name="T53" fmla="*/ 340 h 765"/>
                <a:gd name="T54" fmla="*/ 312 w 1134"/>
                <a:gd name="T55" fmla="*/ 397 h 765"/>
                <a:gd name="T56" fmla="*/ 284 w 1134"/>
                <a:gd name="T57" fmla="*/ 454 h 765"/>
                <a:gd name="T58" fmla="*/ 369 w 1134"/>
                <a:gd name="T59" fmla="*/ 510 h 765"/>
                <a:gd name="T60" fmla="*/ 397 w 1134"/>
                <a:gd name="T61" fmla="*/ 510 h 765"/>
                <a:gd name="T62" fmla="*/ 595 w 1134"/>
                <a:gd name="T63" fmla="*/ 425 h 765"/>
                <a:gd name="T64" fmla="*/ 595 w 1134"/>
                <a:gd name="T65" fmla="*/ 397 h 765"/>
                <a:gd name="T66" fmla="*/ 624 w 1134"/>
                <a:gd name="T67" fmla="*/ 425 h 765"/>
                <a:gd name="T68" fmla="*/ 624 w 1134"/>
                <a:gd name="T69" fmla="*/ 482 h 765"/>
                <a:gd name="T70" fmla="*/ 652 w 1134"/>
                <a:gd name="T71" fmla="*/ 510 h 765"/>
                <a:gd name="T72" fmla="*/ 680 w 1134"/>
                <a:gd name="T73" fmla="*/ 567 h 765"/>
                <a:gd name="T74" fmla="*/ 737 w 1134"/>
                <a:gd name="T75" fmla="*/ 595 h 765"/>
                <a:gd name="T76" fmla="*/ 709 w 1134"/>
                <a:gd name="T77" fmla="*/ 624 h 765"/>
                <a:gd name="T78" fmla="*/ 737 w 1134"/>
                <a:gd name="T79" fmla="*/ 709 h 765"/>
                <a:gd name="T80" fmla="*/ 766 w 1134"/>
                <a:gd name="T81" fmla="*/ 709 h 765"/>
                <a:gd name="T82" fmla="*/ 794 w 1134"/>
                <a:gd name="T83" fmla="*/ 737 h 765"/>
                <a:gd name="T84" fmla="*/ 822 w 1134"/>
                <a:gd name="T85" fmla="*/ 737 h 765"/>
                <a:gd name="T86" fmla="*/ 822 w 1134"/>
                <a:gd name="T87" fmla="*/ 765 h 765"/>
                <a:gd name="T88" fmla="*/ 879 w 1134"/>
                <a:gd name="T89" fmla="*/ 737 h 765"/>
                <a:gd name="T90" fmla="*/ 964 w 1134"/>
                <a:gd name="T91" fmla="*/ 680 h 765"/>
                <a:gd name="T92" fmla="*/ 992 w 1134"/>
                <a:gd name="T93" fmla="*/ 709 h 765"/>
                <a:gd name="T94" fmla="*/ 1049 w 1134"/>
                <a:gd name="T95" fmla="*/ 680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34" h="765">
                  <a:moveTo>
                    <a:pt x="1049" y="680"/>
                  </a:moveTo>
                  <a:lnTo>
                    <a:pt x="1049" y="510"/>
                  </a:lnTo>
                  <a:lnTo>
                    <a:pt x="1106" y="454"/>
                  </a:lnTo>
                  <a:lnTo>
                    <a:pt x="1134" y="397"/>
                  </a:lnTo>
                  <a:lnTo>
                    <a:pt x="1106" y="340"/>
                  </a:lnTo>
                  <a:lnTo>
                    <a:pt x="1077" y="340"/>
                  </a:lnTo>
                  <a:lnTo>
                    <a:pt x="1021" y="255"/>
                  </a:lnTo>
                  <a:lnTo>
                    <a:pt x="1049" y="198"/>
                  </a:lnTo>
                  <a:lnTo>
                    <a:pt x="1021" y="142"/>
                  </a:lnTo>
                  <a:lnTo>
                    <a:pt x="964" y="142"/>
                  </a:lnTo>
                  <a:lnTo>
                    <a:pt x="936" y="113"/>
                  </a:lnTo>
                  <a:lnTo>
                    <a:pt x="907" y="113"/>
                  </a:lnTo>
                  <a:lnTo>
                    <a:pt x="794" y="85"/>
                  </a:lnTo>
                  <a:lnTo>
                    <a:pt x="737" y="85"/>
                  </a:lnTo>
                  <a:lnTo>
                    <a:pt x="680" y="57"/>
                  </a:lnTo>
                  <a:lnTo>
                    <a:pt x="652" y="113"/>
                  </a:lnTo>
                  <a:lnTo>
                    <a:pt x="709" y="142"/>
                  </a:lnTo>
                  <a:lnTo>
                    <a:pt x="680" y="142"/>
                  </a:lnTo>
                  <a:lnTo>
                    <a:pt x="595" y="113"/>
                  </a:lnTo>
                  <a:lnTo>
                    <a:pt x="539" y="57"/>
                  </a:lnTo>
                  <a:lnTo>
                    <a:pt x="227" y="28"/>
                  </a:lnTo>
                  <a:lnTo>
                    <a:pt x="0" y="0"/>
                  </a:lnTo>
                  <a:lnTo>
                    <a:pt x="28" y="57"/>
                  </a:lnTo>
                  <a:lnTo>
                    <a:pt x="85" y="142"/>
                  </a:lnTo>
                  <a:lnTo>
                    <a:pt x="199" y="227"/>
                  </a:lnTo>
                  <a:lnTo>
                    <a:pt x="199" y="283"/>
                  </a:lnTo>
                  <a:lnTo>
                    <a:pt x="227" y="340"/>
                  </a:lnTo>
                  <a:lnTo>
                    <a:pt x="312" y="397"/>
                  </a:lnTo>
                  <a:lnTo>
                    <a:pt x="284" y="454"/>
                  </a:lnTo>
                  <a:lnTo>
                    <a:pt x="369" y="510"/>
                  </a:lnTo>
                  <a:lnTo>
                    <a:pt x="397" y="510"/>
                  </a:lnTo>
                  <a:lnTo>
                    <a:pt x="595" y="425"/>
                  </a:lnTo>
                  <a:lnTo>
                    <a:pt x="595" y="397"/>
                  </a:lnTo>
                  <a:lnTo>
                    <a:pt x="624" y="425"/>
                  </a:lnTo>
                  <a:lnTo>
                    <a:pt x="624" y="482"/>
                  </a:lnTo>
                  <a:lnTo>
                    <a:pt x="652" y="510"/>
                  </a:lnTo>
                  <a:lnTo>
                    <a:pt x="680" y="567"/>
                  </a:lnTo>
                  <a:lnTo>
                    <a:pt x="737" y="595"/>
                  </a:lnTo>
                  <a:lnTo>
                    <a:pt x="709" y="624"/>
                  </a:lnTo>
                  <a:lnTo>
                    <a:pt x="737" y="709"/>
                  </a:lnTo>
                  <a:lnTo>
                    <a:pt x="766" y="709"/>
                  </a:lnTo>
                  <a:lnTo>
                    <a:pt x="794" y="737"/>
                  </a:lnTo>
                  <a:lnTo>
                    <a:pt x="822" y="737"/>
                  </a:lnTo>
                  <a:lnTo>
                    <a:pt x="822" y="765"/>
                  </a:lnTo>
                  <a:lnTo>
                    <a:pt x="879" y="737"/>
                  </a:lnTo>
                  <a:lnTo>
                    <a:pt x="964" y="680"/>
                  </a:lnTo>
                  <a:lnTo>
                    <a:pt x="992" y="709"/>
                  </a:lnTo>
                  <a:lnTo>
                    <a:pt x="1049" y="68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6" name="Freeform 50"/>
            <p:cNvSpPr>
              <a:spLocks/>
            </p:cNvSpPr>
            <p:nvPr/>
          </p:nvSpPr>
          <p:spPr bwMode="auto">
            <a:xfrm>
              <a:off x="5903" y="1493"/>
              <a:ext cx="1247" cy="624"/>
            </a:xfrm>
            <a:custGeom>
              <a:avLst/>
              <a:gdLst>
                <a:gd name="T0" fmla="*/ 1134 w 1247"/>
                <a:gd name="T1" fmla="*/ 624 h 624"/>
                <a:gd name="T2" fmla="*/ 1106 w 1247"/>
                <a:gd name="T3" fmla="*/ 567 h 624"/>
                <a:gd name="T4" fmla="*/ 1077 w 1247"/>
                <a:gd name="T5" fmla="*/ 567 h 624"/>
                <a:gd name="T6" fmla="*/ 1021 w 1247"/>
                <a:gd name="T7" fmla="*/ 482 h 624"/>
                <a:gd name="T8" fmla="*/ 1049 w 1247"/>
                <a:gd name="T9" fmla="*/ 425 h 624"/>
                <a:gd name="T10" fmla="*/ 1021 w 1247"/>
                <a:gd name="T11" fmla="*/ 369 h 624"/>
                <a:gd name="T12" fmla="*/ 964 w 1247"/>
                <a:gd name="T13" fmla="*/ 369 h 624"/>
                <a:gd name="T14" fmla="*/ 936 w 1247"/>
                <a:gd name="T15" fmla="*/ 340 h 624"/>
                <a:gd name="T16" fmla="*/ 907 w 1247"/>
                <a:gd name="T17" fmla="*/ 340 h 624"/>
                <a:gd name="T18" fmla="*/ 794 w 1247"/>
                <a:gd name="T19" fmla="*/ 312 h 624"/>
                <a:gd name="T20" fmla="*/ 737 w 1247"/>
                <a:gd name="T21" fmla="*/ 312 h 624"/>
                <a:gd name="T22" fmla="*/ 680 w 1247"/>
                <a:gd name="T23" fmla="*/ 284 h 624"/>
                <a:gd name="T24" fmla="*/ 652 w 1247"/>
                <a:gd name="T25" fmla="*/ 340 h 624"/>
                <a:gd name="T26" fmla="*/ 709 w 1247"/>
                <a:gd name="T27" fmla="*/ 369 h 624"/>
                <a:gd name="T28" fmla="*/ 680 w 1247"/>
                <a:gd name="T29" fmla="*/ 369 h 624"/>
                <a:gd name="T30" fmla="*/ 595 w 1247"/>
                <a:gd name="T31" fmla="*/ 340 h 624"/>
                <a:gd name="T32" fmla="*/ 539 w 1247"/>
                <a:gd name="T33" fmla="*/ 284 h 624"/>
                <a:gd name="T34" fmla="*/ 227 w 1247"/>
                <a:gd name="T35" fmla="*/ 255 h 624"/>
                <a:gd name="T36" fmla="*/ 0 w 1247"/>
                <a:gd name="T37" fmla="*/ 227 h 624"/>
                <a:gd name="T38" fmla="*/ 0 w 1247"/>
                <a:gd name="T39" fmla="*/ 199 h 624"/>
                <a:gd name="T40" fmla="*/ 57 w 1247"/>
                <a:gd name="T41" fmla="*/ 170 h 624"/>
                <a:gd name="T42" fmla="*/ 199 w 1247"/>
                <a:gd name="T43" fmla="*/ 170 h 624"/>
                <a:gd name="T44" fmla="*/ 227 w 1247"/>
                <a:gd name="T45" fmla="*/ 142 h 624"/>
                <a:gd name="T46" fmla="*/ 369 w 1247"/>
                <a:gd name="T47" fmla="*/ 142 h 624"/>
                <a:gd name="T48" fmla="*/ 397 w 1247"/>
                <a:gd name="T49" fmla="*/ 170 h 624"/>
                <a:gd name="T50" fmla="*/ 454 w 1247"/>
                <a:gd name="T51" fmla="*/ 85 h 624"/>
                <a:gd name="T52" fmla="*/ 510 w 1247"/>
                <a:gd name="T53" fmla="*/ 85 h 624"/>
                <a:gd name="T54" fmla="*/ 510 w 1247"/>
                <a:gd name="T55" fmla="*/ 57 h 624"/>
                <a:gd name="T56" fmla="*/ 539 w 1247"/>
                <a:gd name="T57" fmla="*/ 85 h 624"/>
                <a:gd name="T58" fmla="*/ 567 w 1247"/>
                <a:gd name="T59" fmla="*/ 57 h 624"/>
                <a:gd name="T60" fmla="*/ 624 w 1247"/>
                <a:gd name="T61" fmla="*/ 114 h 624"/>
                <a:gd name="T62" fmla="*/ 652 w 1247"/>
                <a:gd name="T63" fmla="*/ 85 h 624"/>
                <a:gd name="T64" fmla="*/ 737 w 1247"/>
                <a:gd name="T65" fmla="*/ 57 h 624"/>
                <a:gd name="T66" fmla="*/ 737 w 1247"/>
                <a:gd name="T67" fmla="*/ 28 h 624"/>
                <a:gd name="T68" fmla="*/ 766 w 1247"/>
                <a:gd name="T69" fmla="*/ 28 h 624"/>
                <a:gd name="T70" fmla="*/ 822 w 1247"/>
                <a:gd name="T71" fmla="*/ 0 h 624"/>
                <a:gd name="T72" fmla="*/ 907 w 1247"/>
                <a:gd name="T73" fmla="*/ 28 h 624"/>
                <a:gd name="T74" fmla="*/ 1021 w 1247"/>
                <a:gd name="T75" fmla="*/ 0 h 624"/>
                <a:gd name="T76" fmla="*/ 1077 w 1247"/>
                <a:gd name="T77" fmla="*/ 0 h 624"/>
                <a:gd name="T78" fmla="*/ 1106 w 1247"/>
                <a:gd name="T79" fmla="*/ 0 h 624"/>
                <a:gd name="T80" fmla="*/ 1134 w 1247"/>
                <a:gd name="T81" fmla="*/ 0 h 624"/>
                <a:gd name="T82" fmla="*/ 1162 w 1247"/>
                <a:gd name="T83" fmla="*/ 28 h 624"/>
                <a:gd name="T84" fmla="*/ 1162 w 1247"/>
                <a:gd name="T85" fmla="*/ 114 h 624"/>
                <a:gd name="T86" fmla="*/ 1191 w 1247"/>
                <a:gd name="T87" fmla="*/ 142 h 624"/>
                <a:gd name="T88" fmla="*/ 1191 w 1247"/>
                <a:gd name="T89" fmla="*/ 199 h 624"/>
                <a:gd name="T90" fmla="*/ 1219 w 1247"/>
                <a:gd name="T91" fmla="*/ 227 h 624"/>
                <a:gd name="T92" fmla="*/ 1219 w 1247"/>
                <a:gd name="T93" fmla="*/ 255 h 624"/>
                <a:gd name="T94" fmla="*/ 1191 w 1247"/>
                <a:gd name="T95" fmla="*/ 284 h 624"/>
                <a:gd name="T96" fmla="*/ 1219 w 1247"/>
                <a:gd name="T97" fmla="*/ 340 h 624"/>
                <a:gd name="T98" fmla="*/ 1247 w 1247"/>
                <a:gd name="T99" fmla="*/ 369 h 624"/>
                <a:gd name="T100" fmla="*/ 1247 w 1247"/>
                <a:gd name="T101" fmla="*/ 425 h 624"/>
                <a:gd name="T102" fmla="*/ 1219 w 1247"/>
                <a:gd name="T103" fmla="*/ 454 h 624"/>
                <a:gd name="T104" fmla="*/ 1191 w 1247"/>
                <a:gd name="T105" fmla="*/ 595 h 624"/>
                <a:gd name="T106" fmla="*/ 1162 w 1247"/>
                <a:gd name="T107" fmla="*/ 595 h 624"/>
                <a:gd name="T108" fmla="*/ 1134 w 1247"/>
                <a:gd name="T109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47" h="624">
                  <a:moveTo>
                    <a:pt x="1134" y="624"/>
                  </a:moveTo>
                  <a:lnTo>
                    <a:pt x="1106" y="567"/>
                  </a:lnTo>
                  <a:lnTo>
                    <a:pt x="1077" y="567"/>
                  </a:lnTo>
                  <a:lnTo>
                    <a:pt x="1021" y="482"/>
                  </a:lnTo>
                  <a:lnTo>
                    <a:pt x="1049" y="425"/>
                  </a:lnTo>
                  <a:lnTo>
                    <a:pt x="1021" y="369"/>
                  </a:lnTo>
                  <a:lnTo>
                    <a:pt x="964" y="369"/>
                  </a:lnTo>
                  <a:lnTo>
                    <a:pt x="936" y="340"/>
                  </a:lnTo>
                  <a:lnTo>
                    <a:pt x="907" y="340"/>
                  </a:lnTo>
                  <a:lnTo>
                    <a:pt x="794" y="312"/>
                  </a:lnTo>
                  <a:lnTo>
                    <a:pt x="737" y="312"/>
                  </a:lnTo>
                  <a:lnTo>
                    <a:pt x="680" y="284"/>
                  </a:lnTo>
                  <a:lnTo>
                    <a:pt x="652" y="340"/>
                  </a:lnTo>
                  <a:lnTo>
                    <a:pt x="709" y="369"/>
                  </a:lnTo>
                  <a:lnTo>
                    <a:pt x="680" y="369"/>
                  </a:lnTo>
                  <a:lnTo>
                    <a:pt x="595" y="340"/>
                  </a:lnTo>
                  <a:lnTo>
                    <a:pt x="539" y="284"/>
                  </a:lnTo>
                  <a:lnTo>
                    <a:pt x="227" y="255"/>
                  </a:lnTo>
                  <a:lnTo>
                    <a:pt x="0" y="227"/>
                  </a:lnTo>
                  <a:lnTo>
                    <a:pt x="0" y="199"/>
                  </a:lnTo>
                  <a:lnTo>
                    <a:pt x="57" y="170"/>
                  </a:lnTo>
                  <a:lnTo>
                    <a:pt x="199" y="170"/>
                  </a:lnTo>
                  <a:lnTo>
                    <a:pt x="227" y="142"/>
                  </a:lnTo>
                  <a:lnTo>
                    <a:pt x="369" y="142"/>
                  </a:lnTo>
                  <a:lnTo>
                    <a:pt x="397" y="170"/>
                  </a:lnTo>
                  <a:lnTo>
                    <a:pt x="454" y="85"/>
                  </a:lnTo>
                  <a:lnTo>
                    <a:pt x="510" y="85"/>
                  </a:lnTo>
                  <a:lnTo>
                    <a:pt x="510" y="57"/>
                  </a:lnTo>
                  <a:lnTo>
                    <a:pt x="539" y="85"/>
                  </a:lnTo>
                  <a:lnTo>
                    <a:pt x="567" y="57"/>
                  </a:lnTo>
                  <a:lnTo>
                    <a:pt x="624" y="114"/>
                  </a:lnTo>
                  <a:lnTo>
                    <a:pt x="652" y="85"/>
                  </a:lnTo>
                  <a:lnTo>
                    <a:pt x="737" y="57"/>
                  </a:lnTo>
                  <a:lnTo>
                    <a:pt x="737" y="28"/>
                  </a:lnTo>
                  <a:lnTo>
                    <a:pt x="766" y="28"/>
                  </a:lnTo>
                  <a:lnTo>
                    <a:pt x="822" y="0"/>
                  </a:lnTo>
                  <a:lnTo>
                    <a:pt x="907" y="28"/>
                  </a:lnTo>
                  <a:lnTo>
                    <a:pt x="1021" y="0"/>
                  </a:lnTo>
                  <a:lnTo>
                    <a:pt x="1077" y="0"/>
                  </a:lnTo>
                  <a:lnTo>
                    <a:pt x="1106" y="0"/>
                  </a:lnTo>
                  <a:lnTo>
                    <a:pt x="1134" y="0"/>
                  </a:lnTo>
                  <a:lnTo>
                    <a:pt x="1162" y="28"/>
                  </a:lnTo>
                  <a:lnTo>
                    <a:pt x="1162" y="114"/>
                  </a:lnTo>
                  <a:lnTo>
                    <a:pt x="1191" y="142"/>
                  </a:lnTo>
                  <a:lnTo>
                    <a:pt x="1191" y="199"/>
                  </a:lnTo>
                  <a:lnTo>
                    <a:pt x="1219" y="227"/>
                  </a:lnTo>
                  <a:lnTo>
                    <a:pt x="1219" y="255"/>
                  </a:lnTo>
                  <a:lnTo>
                    <a:pt x="1191" y="284"/>
                  </a:lnTo>
                  <a:lnTo>
                    <a:pt x="1219" y="340"/>
                  </a:lnTo>
                  <a:lnTo>
                    <a:pt x="1247" y="369"/>
                  </a:lnTo>
                  <a:lnTo>
                    <a:pt x="1247" y="425"/>
                  </a:lnTo>
                  <a:lnTo>
                    <a:pt x="1219" y="454"/>
                  </a:lnTo>
                  <a:lnTo>
                    <a:pt x="1191" y="595"/>
                  </a:lnTo>
                  <a:lnTo>
                    <a:pt x="1162" y="595"/>
                  </a:lnTo>
                  <a:lnTo>
                    <a:pt x="1134" y="62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7" name="Freeform 51"/>
            <p:cNvSpPr>
              <a:spLocks/>
            </p:cNvSpPr>
            <p:nvPr/>
          </p:nvSpPr>
          <p:spPr bwMode="auto">
            <a:xfrm>
              <a:off x="5166" y="1777"/>
              <a:ext cx="1106" cy="1247"/>
            </a:xfrm>
            <a:custGeom>
              <a:avLst/>
              <a:gdLst>
                <a:gd name="T0" fmla="*/ 28 w 1106"/>
                <a:gd name="T1" fmla="*/ 1049 h 1247"/>
                <a:gd name="T2" fmla="*/ 28 w 1106"/>
                <a:gd name="T3" fmla="*/ 1077 h 1247"/>
                <a:gd name="T4" fmla="*/ 113 w 1106"/>
                <a:gd name="T5" fmla="*/ 1105 h 1247"/>
                <a:gd name="T6" fmla="*/ 198 w 1106"/>
                <a:gd name="T7" fmla="*/ 1162 h 1247"/>
                <a:gd name="T8" fmla="*/ 255 w 1106"/>
                <a:gd name="T9" fmla="*/ 1134 h 1247"/>
                <a:gd name="T10" fmla="*/ 312 w 1106"/>
                <a:gd name="T11" fmla="*/ 1219 h 1247"/>
                <a:gd name="T12" fmla="*/ 454 w 1106"/>
                <a:gd name="T13" fmla="*/ 1190 h 1247"/>
                <a:gd name="T14" fmla="*/ 510 w 1106"/>
                <a:gd name="T15" fmla="*/ 1162 h 1247"/>
                <a:gd name="T16" fmla="*/ 567 w 1106"/>
                <a:gd name="T17" fmla="*/ 1105 h 1247"/>
                <a:gd name="T18" fmla="*/ 624 w 1106"/>
                <a:gd name="T19" fmla="*/ 1134 h 1247"/>
                <a:gd name="T20" fmla="*/ 822 w 1106"/>
                <a:gd name="T21" fmla="*/ 1162 h 1247"/>
                <a:gd name="T22" fmla="*/ 907 w 1106"/>
                <a:gd name="T23" fmla="*/ 1105 h 1247"/>
                <a:gd name="T24" fmla="*/ 907 w 1106"/>
                <a:gd name="T25" fmla="*/ 1049 h 1247"/>
                <a:gd name="T26" fmla="*/ 936 w 1106"/>
                <a:gd name="T27" fmla="*/ 935 h 1247"/>
                <a:gd name="T28" fmla="*/ 879 w 1106"/>
                <a:gd name="T29" fmla="*/ 964 h 1247"/>
                <a:gd name="T30" fmla="*/ 1077 w 1106"/>
                <a:gd name="T31" fmla="*/ 737 h 1247"/>
                <a:gd name="T32" fmla="*/ 1049 w 1106"/>
                <a:gd name="T33" fmla="*/ 652 h 1247"/>
                <a:gd name="T34" fmla="*/ 1021 w 1106"/>
                <a:gd name="T35" fmla="*/ 623 h 1247"/>
                <a:gd name="T36" fmla="*/ 992 w 1106"/>
                <a:gd name="T37" fmla="*/ 538 h 1247"/>
                <a:gd name="T38" fmla="*/ 850 w 1106"/>
                <a:gd name="T39" fmla="*/ 283 h 1247"/>
                <a:gd name="T40" fmla="*/ 822 w 1106"/>
                <a:gd name="T41" fmla="*/ 85 h 1247"/>
                <a:gd name="T42" fmla="*/ 794 w 1106"/>
                <a:gd name="T43" fmla="*/ 113 h 1247"/>
                <a:gd name="T44" fmla="*/ 765 w 1106"/>
                <a:gd name="T45" fmla="*/ 226 h 1247"/>
                <a:gd name="T46" fmla="*/ 737 w 1106"/>
                <a:gd name="T47" fmla="*/ 283 h 1247"/>
                <a:gd name="T48" fmla="*/ 680 w 1106"/>
                <a:gd name="T49" fmla="*/ 340 h 1247"/>
                <a:gd name="T50" fmla="*/ 680 w 1106"/>
                <a:gd name="T51" fmla="*/ 397 h 1247"/>
                <a:gd name="T52" fmla="*/ 624 w 1106"/>
                <a:gd name="T53" fmla="*/ 425 h 1247"/>
                <a:gd name="T54" fmla="*/ 482 w 1106"/>
                <a:gd name="T55" fmla="*/ 538 h 1247"/>
                <a:gd name="T56" fmla="*/ 425 w 1106"/>
                <a:gd name="T57" fmla="*/ 595 h 1247"/>
                <a:gd name="T58" fmla="*/ 454 w 1106"/>
                <a:gd name="T59" fmla="*/ 737 h 1247"/>
                <a:gd name="T60" fmla="*/ 397 w 1106"/>
                <a:gd name="T61" fmla="*/ 708 h 1247"/>
                <a:gd name="T62" fmla="*/ 312 w 1106"/>
                <a:gd name="T63" fmla="*/ 765 h 1247"/>
                <a:gd name="T64" fmla="*/ 369 w 1106"/>
                <a:gd name="T65" fmla="*/ 878 h 1247"/>
                <a:gd name="T66" fmla="*/ 255 w 1106"/>
                <a:gd name="T67" fmla="*/ 907 h 1247"/>
                <a:gd name="T68" fmla="*/ 198 w 1106"/>
                <a:gd name="T69" fmla="*/ 822 h 1247"/>
                <a:gd name="T70" fmla="*/ 142 w 1106"/>
                <a:gd name="T71" fmla="*/ 822 h 1247"/>
                <a:gd name="T72" fmla="*/ 0 w 1106"/>
                <a:gd name="T73" fmla="*/ 878 h 1247"/>
                <a:gd name="T74" fmla="*/ 0 w 1106"/>
                <a:gd name="T75" fmla="*/ 102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06" h="1247">
                  <a:moveTo>
                    <a:pt x="0" y="1020"/>
                  </a:moveTo>
                  <a:lnTo>
                    <a:pt x="28" y="1049"/>
                  </a:lnTo>
                  <a:lnTo>
                    <a:pt x="0" y="1077"/>
                  </a:lnTo>
                  <a:lnTo>
                    <a:pt x="28" y="1077"/>
                  </a:lnTo>
                  <a:lnTo>
                    <a:pt x="57" y="1049"/>
                  </a:lnTo>
                  <a:lnTo>
                    <a:pt x="113" y="1105"/>
                  </a:lnTo>
                  <a:lnTo>
                    <a:pt x="170" y="1077"/>
                  </a:lnTo>
                  <a:lnTo>
                    <a:pt x="198" y="1162"/>
                  </a:lnTo>
                  <a:lnTo>
                    <a:pt x="227" y="1162"/>
                  </a:lnTo>
                  <a:lnTo>
                    <a:pt x="255" y="1134"/>
                  </a:lnTo>
                  <a:lnTo>
                    <a:pt x="312" y="1134"/>
                  </a:lnTo>
                  <a:lnTo>
                    <a:pt x="312" y="1219"/>
                  </a:lnTo>
                  <a:lnTo>
                    <a:pt x="369" y="1247"/>
                  </a:lnTo>
                  <a:lnTo>
                    <a:pt x="454" y="1190"/>
                  </a:lnTo>
                  <a:lnTo>
                    <a:pt x="482" y="1190"/>
                  </a:lnTo>
                  <a:lnTo>
                    <a:pt x="510" y="1162"/>
                  </a:lnTo>
                  <a:lnTo>
                    <a:pt x="595" y="1134"/>
                  </a:lnTo>
                  <a:lnTo>
                    <a:pt x="567" y="1105"/>
                  </a:lnTo>
                  <a:lnTo>
                    <a:pt x="595" y="1077"/>
                  </a:lnTo>
                  <a:lnTo>
                    <a:pt x="624" y="1134"/>
                  </a:lnTo>
                  <a:lnTo>
                    <a:pt x="737" y="1134"/>
                  </a:lnTo>
                  <a:lnTo>
                    <a:pt x="822" y="1162"/>
                  </a:lnTo>
                  <a:lnTo>
                    <a:pt x="850" y="1105"/>
                  </a:lnTo>
                  <a:lnTo>
                    <a:pt x="907" y="1105"/>
                  </a:lnTo>
                  <a:lnTo>
                    <a:pt x="907" y="1077"/>
                  </a:lnTo>
                  <a:lnTo>
                    <a:pt x="907" y="1049"/>
                  </a:lnTo>
                  <a:lnTo>
                    <a:pt x="964" y="935"/>
                  </a:lnTo>
                  <a:lnTo>
                    <a:pt x="936" y="935"/>
                  </a:lnTo>
                  <a:lnTo>
                    <a:pt x="907" y="964"/>
                  </a:lnTo>
                  <a:lnTo>
                    <a:pt x="879" y="964"/>
                  </a:lnTo>
                  <a:lnTo>
                    <a:pt x="907" y="850"/>
                  </a:lnTo>
                  <a:lnTo>
                    <a:pt x="1077" y="737"/>
                  </a:lnTo>
                  <a:lnTo>
                    <a:pt x="1106" y="680"/>
                  </a:lnTo>
                  <a:lnTo>
                    <a:pt x="1049" y="652"/>
                  </a:lnTo>
                  <a:lnTo>
                    <a:pt x="1021" y="652"/>
                  </a:lnTo>
                  <a:lnTo>
                    <a:pt x="1021" y="623"/>
                  </a:lnTo>
                  <a:lnTo>
                    <a:pt x="992" y="595"/>
                  </a:lnTo>
                  <a:lnTo>
                    <a:pt x="992" y="538"/>
                  </a:lnTo>
                  <a:lnTo>
                    <a:pt x="964" y="510"/>
                  </a:lnTo>
                  <a:lnTo>
                    <a:pt x="850" y="283"/>
                  </a:lnTo>
                  <a:lnTo>
                    <a:pt x="850" y="170"/>
                  </a:lnTo>
                  <a:lnTo>
                    <a:pt x="822" y="85"/>
                  </a:lnTo>
                  <a:lnTo>
                    <a:pt x="765" y="0"/>
                  </a:lnTo>
                  <a:lnTo>
                    <a:pt x="794" y="113"/>
                  </a:lnTo>
                  <a:lnTo>
                    <a:pt x="765" y="170"/>
                  </a:lnTo>
                  <a:lnTo>
                    <a:pt x="765" y="226"/>
                  </a:lnTo>
                  <a:lnTo>
                    <a:pt x="709" y="283"/>
                  </a:lnTo>
                  <a:lnTo>
                    <a:pt x="737" y="283"/>
                  </a:lnTo>
                  <a:lnTo>
                    <a:pt x="709" y="311"/>
                  </a:lnTo>
                  <a:lnTo>
                    <a:pt x="680" y="340"/>
                  </a:lnTo>
                  <a:lnTo>
                    <a:pt x="709" y="368"/>
                  </a:lnTo>
                  <a:lnTo>
                    <a:pt x="680" y="397"/>
                  </a:lnTo>
                  <a:lnTo>
                    <a:pt x="652" y="368"/>
                  </a:lnTo>
                  <a:lnTo>
                    <a:pt x="624" y="425"/>
                  </a:lnTo>
                  <a:lnTo>
                    <a:pt x="482" y="510"/>
                  </a:lnTo>
                  <a:lnTo>
                    <a:pt x="482" y="538"/>
                  </a:lnTo>
                  <a:lnTo>
                    <a:pt x="454" y="567"/>
                  </a:lnTo>
                  <a:lnTo>
                    <a:pt x="425" y="595"/>
                  </a:lnTo>
                  <a:lnTo>
                    <a:pt x="454" y="652"/>
                  </a:lnTo>
                  <a:lnTo>
                    <a:pt x="454" y="737"/>
                  </a:lnTo>
                  <a:lnTo>
                    <a:pt x="397" y="737"/>
                  </a:lnTo>
                  <a:lnTo>
                    <a:pt x="397" y="708"/>
                  </a:lnTo>
                  <a:lnTo>
                    <a:pt x="369" y="708"/>
                  </a:lnTo>
                  <a:lnTo>
                    <a:pt x="312" y="765"/>
                  </a:lnTo>
                  <a:lnTo>
                    <a:pt x="369" y="822"/>
                  </a:lnTo>
                  <a:lnTo>
                    <a:pt x="369" y="878"/>
                  </a:lnTo>
                  <a:lnTo>
                    <a:pt x="312" y="822"/>
                  </a:lnTo>
                  <a:lnTo>
                    <a:pt x="255" y="907"/>
                  </a:lnTo>
                  <a:lnTo>
                    <a:pt x="227" y="878"/>
                  </a:lnTo>
                  <a:lnTo>
                    <a:pt x="198" y="822"/>
                  </a:lnTo>
                  <a:lnTo>
                    <a:pt x="170" y="850"/>
                  </a:lnTo>
                  <a:lnTo>
                    <a:pt x="142" y="822"/>
                  </a:lnTo>
                  <a:lnTo>
                    <a:pt x="57" y="822"/>
                  </a:lnTo>
                  <a:lnTo>
                    <a:pt x="0" y="878"/>
                  </a:lnTo>
                  <a:lnTo>
                    <a:pt x="28" y="935"/>
                  </a:lnTo>
                  <a:lnTo>
                    <a:pt x="0" y="102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8" name="Freeform 52"/>
            <p:cNvSpPr>
              <a:spLocks/>
            </p:cNvSpPr>
            <p:nvPr/>
          </p:nvSpPr>
          <p:spPr bwMode="auto">
            <a:xfrm>
              <a:off x="4939" y="1266"/>
              <a:ext cx="1021" cy="1560"/>
            </a:xfrm>
            <a:custGeom>
              <a:avLst/>
              <a:gdLst>
                <a:gd name="T0" fmla="*/ 29 w 1021"/>
                <a:gd name="T1" fmla="*/ 1389 h 1560"/>
                <a:gd name="T2" fmla="*/ 85 w 1021"/>
                <a:gd name="T3" fmla="*/ 1475 h 1560"/>
                <a:gd name="T4" fmla="*/ 142 w 1021"/>
                <a:gd name="T5" fmla="*/ 1560 h 1560"/>
                <a:gd name="T6" fmla="*/ 227 w 1021"/>
                <a:gd name="T7" fmla="*/ 1531 h 1560"/>
                <a:gd name="T8" fmla="*/ 227 w 1021"/>
                <a:gd name="T9" fmla="*/ 1389 h 1560"/>
                <a:gd name="T10" fmla="*/ 340 w 1021"/>
                <a:gd name="T11" fmla="*/ 1333 h 1560"/>
                <a:gd name="T12" fmla="*/ 397 w 1021"/>
                <a:gd name="T13" fmla="*/ 1361 h 1560"/>
                <a:gd name="T14" fmla="*/ 454 w 1021"/>
                <a:gd name="T15" fmla="*/ 1389 h 1560"/>
                <a:gd name="T16" fmla="*/ 539 w 1021"/>
                <a:gd name="T17" fmla="*/ 1333 h 1560"/>
                <a:gd name="T18" fmla="*/ 596 w 1021"/>
                <a:gd name="T19" fmla="*/ 1333 h 1560"/>
                <a:gd name="T20" fmla="*/ 596 w 1021"/>
                <a:gd name="T21" fmla="*/ 1219 h 1560"/>
                <a:gd name="T22" fmla="*/ 624 w 1021"/>
                <a:gd name="T23" fmla="*/ 1248 h 1560"/>
                <a:gd name="T24" fmla="*/ 681 w 1021"/>
                <a:gd name="T25" fmla="*/ 1163 h 1560"/>
                <a:gd name="T26" fmla="*/ 709 w 1021"/>
                <a:gd name="T27" fmla="*/ 1049 h 1560"/>
                <a:gd name="T28" fmla="*/ 851 w 1021"/>
                <a:gd name="T29" fmla="*/ 936 h 1560"/>
                <a:gd name="T30" fmla="*/ 907 w 1021"/>
                <a:gd name="T31" fmla="*/ 908 h 1560"/>
                <a:gd name="T32" fmla="*/ 907 w 1021"/>
                <a:gd name="T33" fmla="*/ 851 h 1560"/>
                <a:gd name="T34" fmla="*/ 936 w 1021"/>
                <a:gd name="T35" fmla="*/ 794 h 1560"/>
                <a:gd name="T36" fmla="*/ 992 w 1021"/>
                <a:gd name="T37" fmla="*/ 681 h 1560"/>
                <a:gd name="T38" fmla="*/ 992 w 1021"/>
                <a:gd name="T39" fmla="*/ 511 h 1560"/>
                <a:gd name="T40" fmla="*/ 964 w 1021"/>
                <a:gd name="T41" fmla="*/ 426 h 1560"/>
                <a:gd name="T42" fmla="*/ 851 w 1021"/>
                <a:gd name="T43" fmla="*/ 454 h 1560"/>
                <a:gd name="T44" fmla="*/ 737 w 1021"/>
                <a:gd name="T45" fmla="*/ 454 h 1560"/>
                <a:gd name="T46" fmla="*/ 681 w 1021"/>
                <a:gd name="T47" fmla="*/ 255 h 1560"/>
                <a:gd name="T48" fmla="*/ 425 w 1021"/>
                <a:gd name="T49" fmla="*/ 284 h 1560"/>
                <a:gd name="T50" fmla="*/ 340 w 1021"/>
                <a:gd name="T51" fmla="*/ 29 h 1560"/>
                <a:gd name="T52" fmla="*/ 227 w 1021"/>
                <a:gd name="T53" fmla="*/ 57 h 1560"/>
                <a:gd name="T54" fmla="*/ 114 w 1021"/>
                <a:gd name="T55" fmla="*/ 170 h 1560"/>
                <a:gd name="T56" fmla="*/ 85 w 1021"/>
                <a:gd name="T57" fmla="*/ 341 h 1560"/>
                <a:gd name="T58" fmla="*/ 85 w 1021"/>
                <a:gd name="T59" fmla="*/ 539 h 1560"/>
                <a:gd name="T60" fmla="*/ 114 w 1021"/>
                <a:gd name="T61" fmla="*/ 596 h 1560"/>
                <a:gd name="T62" fmla="*/ 0 w 1021"/>
                <a:gd name="T63" fmla="*/ 709 h 1560"/>
                <a:gd name="T64" fmla="*/ 57 w 1021"/>
                <a:gd name="T65" fmla="*/ 851 h 1560"/>
                <a:gd name="T66" fmla="*/ 29 w 1021"/>
                <a:gd name="T67" fmla="*/ 936 h 1560"/>
                <a:gd name="T68" fmla="*/ 57 w 1021"/>
                <a:gd name="T69" fmla="*/ 1049 h 1560"/>
                <a:gd name="T70" fmla="*/ 114 w 1021"/>
                <a:gd name="T71" fmla="*/ 1163 h 1560"/>
                <a:gd name="T72" fmla="*/ 114 w 1021"/>
                <a:gd name="T73" fmla="*/ 1276 h 1560"/>
                <a:gd name="T74" fmla="*/ 57 w 1021"/>
                <a:gd name="T75" fmla="*/ 1304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21" h="1560">
                  <a:moveTo>
                    <a:pt x="57" y="1304"/>
                  </a:moveTo>
                  <a:lnTo>
                    <a:pt x="29" y="1389"/>
                  </a:lnTo>
                  <a:lnTo>
                    <a:pt x="85" y="1418"/>
                  </a:lnTo>
                  <a:lnTo>
                    <a:pt x="85" y="1475"/>
                  </a:lnTo>
                  <a:lnTo>
                    <a:pt x="114" y="1503"/>
                  </a:lnTo>
                  <a:lnTo>
                    <a:pt x="142" y="1560"/>
                  </a:lnTo>
                  <a:lnTo>
                    <a:pt x="199" y="1560"/>
                  </a:lnTo>
                  <a:lnTo>
                    <a:pt x="227" y="1531"/>
                  </a:lnTo>
                  <a:lnTo>
                    <a:pt x="255" y="1446"/>
                  </a:lnTo>
                  <a:lnTo>
                    <a:pt x="227" y="1389"/>
                  </a:lnTo>
                  <a:lnTo>
                    <a:pt x="284" y="1333"/>
                  </a:lnTo>
                  <a:lnTo>
                    <a:pt x="340" y="1333"/>
                  </a:lnTo>
                  <a:lnTo>
                    <a:pt x="369" y="1333"/>
                  </a:lnTo>
                  <a:lnTo>
                    <a:pt x="397" y="1361"/>
                  </a:lnTo>
                  <a:lnTo>
                    <a:pt x="425" y="1333"/>
                  </a:lnTo>
                  <a:lnTo>
                    <a:pt x="454" y="1389"/>
                  </a:lnTo>
                  <a:lnTo>
                    <a:pt x="482" y="1418"/>
                  </a:lnTo>
                  <a:lnTo>
                    <a:pt x="539" y="1333"/>
                  </a:lnTo>
                  <a:lnTo>
                    <a:pt x="596" y="1389"/>
                  </a:lnTo>
                  <a:lnTo>
                    <a:pt x="596" y="1333"/>
                  </a:lnTo>
                  <a:lnTo>
                    <a:pt x="539" y="1276"/>
                  </a:lnTo>
                  <a:lnTo>
                    <a:pt x="596" y="1219"/>
                  </a:lnTo>
                  <a:lnTo>
                    <a:pt x="624" y="1219"/>
                  </a:lnTo>
                  <a:lnTo>
                    <a:pt x="624" y="1248"/>
                  </a:lnTo>
                  <a:lnTo>
                    <a:pt x="681" y="1248"/>
                  </a:lnTo>
                  <a:lnTo>
                    <a:pt x="681" y="1163"/>
                  </a:lnTo>
                  <a:lnTo>
                    <a:pt x="652" y="1106"/>
                  </a:lnTo>
                  <a:lnTo>
                    <a:pt x="709" y="1049"/>
                  </a:lnTo>
                  <a:lnTo>
                    <a:pt x="709" y="1021"/>
                  </a:lnTo>
                  <a:lnTo>
                    <a:pt x="851" y="936"/>
                  </a:lnTo>
                  <a:lnTo>
                    <a:pt x="879" y="879"/>
                  </a:lnTo>
                  <a:lnTo>
                    <a:pt x="907" y="908"/>
                  </a:lnTo>
                  <a:lnTo>
                    <a:pt x="936" y="879"/>
                  </a:lnTo>
                  <a:lnTo>
                    <a:pt x="907" y="851"/>
                  </a:lnTo>
                  <a:lnTo>
                    <a:pt x="964" y="794"/>
                  </a:lnTo>
                  <a:lnTo>
                    <a:pt x="936" y="794"/>
                  </a:lnTo>
                  <a:lnTo>
                    <a:pt x="992" y="737"/>
                  </a:lnTo>
                  <a:lnTo>
                    <a:pt x="992" y="681"/>
                  </a:lnTo>
                  <a:lnTo>
                    <a:pt x="1021" y="624"/>
                  </a:lnTo>
                  <a:lnTo>
                    <a:pt x="992" y="511"/>
                  </a:lnTo>
                  <a:lnTo>
                    <a:pt x="964" y="454"/>
                  </a:lnTo>
                  <a:lnTo>
                    <a:pt x="964" y="426"/>
                  </a:lnTo>
                  <a:lnTo>
                    <a:pt x="907" y="426"/>
                  </a:lnTo>
                  <a:lnTo>
                    <a:pt x="851" y="454"/>
                  </a:lnTo>
                  <a:lnTo>
                    <a:pt x="766" y="454"/>
                  </a:lnTo>
                  <a:lnTo>
                    <a:pt x="737" y="454"/>
                  </a:lnTo>
                  <a:lnTo>
                    <a:pt x="709" y="284"/>
                  </a:lnTo>
                  <a:lnTo>
                    <a:pt x="681" y="255"/>
                  </a:lnTo>
                  <a:lnTo>
                    <a:pt x="539" y="255"/>
                  </a:lnTo>
                  <a:lnTo>
                    <a:pt x="425" y="284"/>
                  </a:lnTo>
                  <a:lnTo>
                    <a:pt x="397" y="57"/>
                  </a:lnTo>
                  <a:lnTo>
                    <a:pt x="340" y="29"/>
                  </a:lnTo>
                  <a:lnTo>
                    <a:pt x="312" y="0"/>
                  </a:lnTo>
                  <a:lnTo>
                    <a:pt x="227" y="57"/>
                  </a:lnTo>
                  <a:lnTo>
                    <a:pt x="199" y="114"/>
                  </a:lnTo>
                  <a:lnTo>
                    <a:pt x="114" y="170"/>
                  </a:lnTo>
                  <a:lnTo>
                    <a:pt x="114" y="284"/>
                  </a:lnTo>
                  <a:lnTo>
                    <a:pt x="85" y="341"/>
                  </a:lnTo>
                  <a:lnTo>
                    <a:pt x="114" y="397"/>
                  </a:lnTo>
                  <a:lnTo>
                    <a:pt x="85" y="539"/>
                  </a:lnTo>
                  <a:lnTo>
                    <a:pt x="114" y="539"/>
                  </a:lnTo>
                  <a:lnTo>
                    <a:pt x="114" y="596"/>
                  </a:lnTo>
                  <a:lnTo>
                    <a:pt x="57" y="681"/>
                  </a:lnTo>
                  <a:lnTo>
                    <a:pt x="0" y="709"/>
                  </a:lnTo>
                  <a:lnTo>
                    <a:pt x="29" y="822"/>
                  </a:lnTo>
                  <a:lnTo>
                    <a:pt x="57" y="851"/>
                  </a:lnTo>
                  <a:lnTo>
                    <a:pt x="57" y="936"/>
                  </a:lnTo>
                  <a:lnTo>
                    <a:pt x="29" y="936"/>
                  </a:lnTo>
                  <a:lnTo>
                    <a:pt x="29" y="1021"/>
                  </a:lnTo>
                  <a:lnTo>
                    <a:pt x="57" y="1049"/>
                  </a:lnTo>
                  <a:lnTo>
                    <a:pt x="85" y="1134"/>
                  </a:lnTo>
                  <a:lnTo>
                    <a:pt x="114" y="1163"/>
                  </a:lnTo>
                  <a:lnTo>
                    <a:pt x="85" y="1219"/>
                  </a:lnTo>
                  <a:lnTo>
                    <a:pt x="114" y="1276"/>
                  </a:lnTo>
                  <a:lnTo>
                    <a:pt x="85" y="1333"/>
                  </a:lnTo>
                  <a:lnTo>
                    <a:pt x="57" y="130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60" name="Group 983"/>
          <p:cNvGrpSpPr>
            <a:grpSpLocks/>
          </p:cNvGrpSpPr>
          <p:nvPr/>
        </p:nvGrpSpPr>
        <p:grpSpPr bwMode="auto">
          <a:xfrm>
            <a:off x="925034" y="5859297"/>
            <a:ext cx="1938915" cy="2796237"/>
            <a:chOff x="517" y="2003"/>
            <a:chExt cx="2438" cy="3516"/>
          </a:xfrm>
        </p:grpSpPr>
        <p:sp>
          <p:nvSpPr>
            <p:cNvPr id="347" name="Freeform 921"/>
            <p:cNvSpPr>
              <a:spLocks/>
            </p:cNvSpPr>
            <p:nvPr/>
          </p:nvSpPr>
          <p:spPr bwMode="auto">
            <a:xfrm>
              <a:off x="1424" y="2003"/>
              <a:ext cx="1531" cy="2439"/>
            </a:xfrm>
            <a:custGeom>
              <a:avLst/>
              <a:gdLst>
                <a:gd name="T0" fmla="*/ 453 w 1531"/>
                <a:gd name="T1" fmla="*/ 2439 h 2439"/>
                <a:gd name="T2" fmla="*/ 283 w 1531"/>
                <a:gd name="T3" fmla="*/ 2382 h 2439"/>
                <a:gd name="T4" fmla="*/ 170 w 1531"/>
                <a:gd name="T5" fmla="*/ 2268 h 2439"/>
                <a:gd name="T6" fmla="*/ 113 w 1531"/>
                <a:gd name="T7" fmla="*/ 2212 h 2439"/>
                <a:gd name="T8" fmla="*/ 56 w 1531"/>
                <a:gd name="T9" fmla="*/ 2098 h 2439"/>
                <a:gd name="T10" fmla="*/ 0 w 1531"/>
                <a:gd name="T11" fmla="*/ 2042 h 2439"/>
                <a:gd name="T12" fmla="*/ 56 w 1531"/>
                <a:gd name="T13" fmla="*/ 1758 h 2439"/>
                <a:gd name="T14" fmla="*/ 113 w 1531"/>
                <a:gd name="T15" fmla="*/ 1475 h 2439"/>
                <a:gd name="T16" fmla="*/ 170 w 1531"/>
                <a:gd name="T17" fmla="*/ 1418 h 2439"/>
                <a:gd name="T18" fmla="*/ 227 w 1531"/>
                <a:gd name="T19" fmla="*/ 1305 h 2439"/>
                <a:gd name="T20" fmla="*/ 340 w 1531"/>
                <a:gd name="T21" fmla="*/ 1248 h 2439"/>
                <a:gd name="T22" fmla="*/ 453 w 1531"/>
                <a:gd name="T23" fmla="*/ 1078 h 2439"/>
                <a:gd name="T24" fmla="*/ 510 w 1531"/>
                <a:gd name="T25" fmla="*/ 908 h 2439"/>
                <a:gd name="T26" fmla="*/ 567 w 1531"/>
                <a:gd name="T27" fmla="*/ 851 h 2439"/>
                <a:gd name="T28" fmla="*/ 510 w 1531"/>
                <a:gd name="T29" fmla="*/ 737 h 2439"/>
                <a:gd name="T30" fmla="*/ 453 w 1531"/>
                <a:gd name="T31" fmla="*/ 681 h 2439"/>
                <a:gd name="T32" fmla="*/ 510 w 1531"/>
                <a:gd name="T33" fmla="*/ 624 h 2439"/>
                <a:gd name="T34" fmla="*/ 567 w 1531"/>
                <a:gd name="T35" fmla="*/ 567 h 2439"/>
                <a:gd name="T36" fmla="*/ 623 w 1531"/>
                <a:gd name="T37" fmla="*/ 511 h 2439"/>
                <a:gd name="T38" fmla="*/ 794 w 1531"/>
                <a:gd name="T39" fmla="*/ 454 h 2439"/>
                <a:gd name="T40" fmla="*/ 964 w 1531"/>
                <a:gd name="T41" fmla="*/ 284 h 2439"/>
                <a:gd name="T42" fmla="*/ 1020 w 1531"/>
                <a:gd name="T43" fmla="*/ 227 h 2439"/>
                <a:gd name="T44" fmla="*/ 1077 w 1531"/>
                <a:gd name="T45" fmla="*/ 170 h 2439"/>
                <a:gd name="T46" fmla="*/ 1190 w 1531"/>
                <a:gd name="T47" fmla="*/ 114 h 2439"/>
                <a:gd name="T48" fmla="*/ 1247 w 1531"/>
                <a:gd name="T49" fmla="*/ 57 h 2439"/>
                <a:gd name="T50" fmla="*/ 1361 w 1531"/>
                <a:gd name="T51" fmla="*/ 0 h 2439"/>
                <a:gd name="T52" fmla="*/ 1304 w 1531"/>
                <a:gd name="T53" fmla="*/ 170 h 2439"/>
                <a:gd name="T54" fmla="*/ 1361 w 1531"/>
                <a:gd name="T55" fmla="*/ 284 h 2439"/>
                <a:gd name="T56" fmla="*/ 1417 w 1531"/>
                <a:gd name="T57" fmla="*/ 341 h 2439"/>
                <a:gd name="T58" fmla="*/ 1474 w 1531"/>
                <a:gd name="T59" fmla="*/ 397 h 2439"/>
                <a:gd name="T60" fmla="*/ 1417 w 1531"/>
                <a:gd name="T61" fmla="*/ 567 h 2439"/>
                <a:gd name="T62" fmla="*/ 1361 w 1531"/>
                <a:gd name="T63" fmla="*/ 624 h 2439"/>
                <a:gd name="T64" fmla="*/ 1304 w 1531"/>
                <a:gd name="T65" fmla="*/ 681 h 2439"/>
                <a:gd name="T66" fmla="*/ 1361 w 1531"/>
                <a:gd name="T67" fmla="*/ 908 h 2439"/>
                <a:gd name="T68" fmla="*/ 1474 w 1531"/>
                <a:gd name="T69" fmla="*/ 964 h 2439"/>
                <a:gd name="T70" fmla="*/ 1531 w 1531"/>
                <a:gd name="T71" fmla="*/ 1021 h 2439"/>
                <a:gd name="T72" fmla="*/ 1474 w 1531"/>
                <a:gd name="T73" fmla="*/ 1418 h 2439"/>
                <a:gd name="T74" fmla="*/ 1361 w 1531"/>
                <a:gd name="T75" fmla="*/ 1475 h 2439"/>
                <a:gd name="T76" fmla="*/ 1417 w 1531"/>
                <a:gd name="T77" fmla="*/ 1531 h 2439"/>
                <a:gd name="T78" fmla="*/ 1474 w 1531"/>
                <a:gd name="T79" fmla="*/ 1588 h 2439"/>
                <a:gd name="T80" fmla="*/ 1361 w 1531"/>
                <a:gd name="T81" fmla="*/ 1701 h 2439"/>
                <a:gd name="T82" fmla="*/ 1190 w 1531"/>
                <a:gd name="T83" fmla="*/ 1815 h 2439"/>
                <a:gd name="T84" fmla="*/ 1077 w 1531"/>
                <a:gd name="T85" fmla="*/ 1872 h 2439"/>
                <a:gd name="T86" fmla="*/ 964 w 1531"/>
                <a:gd name="T87" fmla="*/ 1928 h 2439"/>
                <a:gd name="T88" fmla="*/ 907 w 1531"/>
                <a:gd name="T89" fmla="*/ 1985 h 2439"/>
                <a:gd name="T90" fmla="*/ 964 w 1531"/>
                <a:gd name="T91" fmla="*/ 2098 h 2439"/>
                <a:gd name="T92" fmla="*/ 907 w 1531"/>
                <a:gd name="T93" fmla="*/ 2212 h 2439"/>
                <a:gd name="T94" fmla="*/ 680 w 1531"/>
                <a:gd name="T95" fmla="*/ 2268 h 2439"/>
                <a:gd name="T96" fmla="*/ 623 w 1531"/>
                <a:gd name="T97" fmla="*/ 2325 h 2439"/>
                <a:gd name="T98" fmla="*/ 567 w 1531"/>
                <a:gd name="T99" fmla="*/ 2382 h 2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31" h="2439">
                  <a:moveTo>
                    <a:pt x="567" y="2439"/>
                  </a:moveTo>
                  <a:lnTo>
                    <a:pt x="453" y="2439"/>
                  </a:lnTo>
                  <a:lnTo>
                    <a:pt x="453" y="2382"/>
                  </a:lnTo>
                  <a:lnTo>
                    <a:pt x="283" y="2382"/>
                  </a:lnTo>
                  <a:lnTo>
                    <a:pt x="283" y="2268"/>
                  </a:lnTo>
                  <a:lnTo>
                    <a:pt x="170" y="2268"/>
                  </a:lnTo>
                  <a:lnTo>
                    <a:pt x="170" y="2212"/>
                  </a:lnTo>
                  <a:lnTo>
                    <a:pt x="113" y="2212"/>
                  </a:lnTo>
                  <a:lnTo>
                    <a:pt x="113" y="2098"/>
                  </a:lnTo>
                  <a:lnTo>
                    <a:pt x="56" y="2098"/>
                  </a:lnTo>
                  <a:lnTo>
                    <a:pt x="56" y="2042"/>
                  </a:lnTo>
                  <a:lnTo>
                    <a:pt x="0" y="2042"/>
                  </a:lnTo>
                  <a:lnTo>
                    <a:pt x="0" y="1758"/>
                  </a:lnTo>
                  <a:lnTo>
                    <a:pt x="56" y="1758"/>
                  </a:lnTo>
                  <a:lnTo>
                    <a:pt x="56" y="1475"/>
                  </a:lnTo>
                  <a:lnTo>
                    <a:pt x="113" y="1475"/>
                  </a:lnTo>
                  <a:lnTo>
                    <a:pt x="113" y="1418"/>
                  </a:lnTo>
                  <a:lnTo>
                    <a:pt x="170" y="1418"/>
                  </a:lnTo>
                  <a:lnTo>
                    <a:pt x="170" y="1305"/>
                  </a:lnTo>
                  <a:lnTo>
                    <a:pt x="227" y="1305"/>
                  </a:lnTo>
                  <a:lnTo>
                    <a:pt x="227" y="1248"/>
                  </a:lnTo>
                  <a:lnTo>
                    <a:pt x="340" y="1248"/>
                  </a:lnTo>
                  <a:lnTo>
                    <a:pt x="340" y="1078"/>
                  </a:lnTo>
                  <a:lnTo>
                    <a:pt x="453" y="1078"/>
                  </a:lnTo>
                  <a:lnTo>
                    <a:pt x="453" y="908"/>
                  </a:lnTo>
                  <a:lnTo>
                    <a:pt x="510" y="908"/>
                  </a:lnTo>
                  <a:lnTo>
                    <a:pt x="510" y="851"/>
                  </a:lnTo>
                  <a:lnTo>
                    <a:pt x="567" y="851"/>
                  </a:lnTo>
                  <a:lnTo>
                    <a:pt x="567" y="737"/>
                  </a:lnTo>
                  <a:lnTo>
                    <a:pt x="510" y="737"/>
                  </a:lnTo>
                  <a:lnTo>
                    <a:pt x="510" y="681"/>
                  </a:lnTo>
                  <a:lnTo>
                    <a:pt x="453" y="681"/>
                  </a:lnTo>
                  <a:lnTo>
                    <a:pt x="453" y="624"/>
                  </a:lnTo>
                  <a:lnTo>
                    <a:pt x="510" y="624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511"/>
                  </a:lnTo>
                  <a:lnTo>
                    <a:pt x="623" y="511"/>
                  </a:lnTo>
                  <a:lnTo>
                    <a:pt x="623" y="454"/>
                  </a:lnTo>
                  <a:lnTo>
                    <a:pt x="794" y="454"/>
                  </a:lnTo>
                  <a:lnTo>
                    <a:pt x="794" y="284"/>
                  </a:lnTo>
                  <a:lnTo>
                    <a:pt x="964" y="284"/>
                  </a:lnTo>
                  <a:lnTo>
                    <a:pt x="964" y="227"/>
                  </a:lnTo>
                  <a:lnTo>
                    <a:pt x="1020" y="227"/>
                  </a:lnTo>
                  <a:lnTo>
                    <a:pt x="1020" y="170"/>
                  </a:lnTo>
                  <a:lnTo>
                    <a:pt x="1077" y="170"/>
                  </a:lnTo>
                  <a:lnTo>
                    <a:pt x="1077" y="114"/>
                  </a:lnTo>
                  <a:lnTo>
                    <a:pt x="1190" y="114"/>
                  </a:lnTo>
                  <a:lnTo>
                    <a:pt x="1190" y="57"/>
                  </a:lnTo>
                  <a:lnTo>
                    <a:pt x="1247" y="57"/>
                  </a:lnTo>
                  <a:lnTo>
                    <a:pt x="1247" y="0"/>
                  </a:lnTo>
                  <a:lnTo>
                    <a:pt x="1361" y="0"/>
                  </a:lnTo>
                  <a:lnTo>
                    <a:pt x="1361" y="170"/>
                  </a:lnTo>
                  <a:lnTo>
                    <a:pt x="1304" y="170"/>
                  </a:lnTo>
                  <a:lnTo>
                    <a:pt x="1304" y="284"/>
                  </a:lnTo>
                  <a:lnTo>
                    <a:pt x="1361" y="284"/>
                  </a:lnTo>
                  <a:lnTo>
                    <a:pt x="1361" y="341"/>
                  </a:lnTo>
                  <a:lnTo>
                    <a:pt x="1417" y="341"/>
                  </a:lnTo>
                  <a:lnTo>
                    <a:pt x="1417" y="397"/>
                  </a:lnTo>
                  <a:lnTo>
                    <a:pt x="1474" y="397"/>
                  </a:lnTo>
                  <a:lnTo>
                    <a:pt x="1474" y="567"/>
                  </a:lnTo>
                  <a:lnTo>
                    <a:pt x="1417" y="567"/>
                  </a:lnTo>
                  <a:lnTo>
                    <a:pt x="1417" y="624"/>
                  </a:lnTo>
                  <a:lnTo>
                    <a:pt x="1361" y="624"/>
                  </a:lnTo>
                  <a:lnTo>
                    <a:pt x="1361" y="681"/>
                  </a:lnTo>
                  <a:lnTo>
                    <a:pt x="1304" y="681"/>
                  </a:lnTo>
                  <a:lnTo>
                    <a:pt x="1304" y="908"/>
                  </a:lnTo>
                  <a:lnTo>
                    <a:pt x="1361" y="908"/>
                  </a:lnTo>
                  <a:lnTo>
                    <a:pt x="1361" y="964"/>
                  </a:lnTo>
                  <a:lnTo>
                    <a:pt x="1474" y="964"/>
                  </a:lnTo>
                  <a:lnTo>
                    <a:pt x="1474" y="1021"/>
                  </a:lnTo>
                  <a:lnTo>
                    <a:pt x="1531" y="1021"/>
                  </a:lnTo>
                  <a:lnTo>
                    <a:pt x="1531" y="1418"/>
                  </a:lnTo>
                  <a:lnTo>
                    <a:pt x="1474" y="1418"/>
                  </a:lnTo>
                  <a:lnTo>
                    <a:pt x="1474" y="1475"/>
                  </a:lnTo>
                  <a:lnTo>
                    <a:pt x="1361" y="1475"/>
                  </a:lnTo>
                  <a:lnTo>
                    <a:pt x="1361" y="1531"/>
                  </a:lnTo>
                  <a:lnTo>
                    <a:pt x="1417" y="1531"/>
                  </a:lnTo>
                  <a:lnTo>
                    <a:pt x="1417" y="1588"/>
                  </a:lnTo>
                  <a:lnTo>
                    <a:pt x="1474" y="1588"/>
                  </a:lnTo>
                  <a:lnTo>
                    <a:pt x="1474" y="1701"/>
                  </a:lnTo>
                  <a:lnTo>
                    <a:pt x="1361" y="1701"/>
                  </a:lnTo>
                  <a:lnTo>
                    <a:pt x="1361" y="1815"/>
                  </a:lnTo>
                  <a:lnTo>
                    <a:pt x="1190" y="1815"/>
                  </a:lnTo>
                  <a:lnTo>
                    <a:pt x="1190" y="1872"/>
                  </a:lnTo>
                  <a:lnTo>
                    <a:pt x="1077" y="1872"/>
                  </a:lnTo>
                  <a:lnTo>
                    <a:pt x="1077" y="1928"/>
                  </a:lnTo>
                  <a:lnTo>
                    <a:pt x="964" y="1928"/>
                  </a:lnTo>
                  <a:lnTo>
                    <a:pt x="964" y="1985"/>
                  </a:lnTo>
                  <a:lnTo>
                    <a:pt x="907" y="1985"/>
                  </a:lnTo>
                  <a:lnTo>
                    <a:pt x="907" y="2098"/>
                  </a:lnTo>
                  <a:lnTo>
                    <a:pt x="964" y="2098"/>
                  </a:lnTo>
                  <a:lnTo>
                    <a:pt x="964" y="2212"/>
                  </a:lnTo>
                  <a:lnTo>
                    <a:pt x="907" y="2212"/>
                  </a:lnTo>
                  <a:lnTo>
                    <a:pt x="907" y="2268"/>
                  </a:lnTo>
                  <a:lnTo>
                    <a:pt x="680" y="2268"/>
                  </a:lnTo>
                  <a:lnTo>
                    <a:pt x="680" y="2325"/>
                  </a:lnTo>
                  <a:lnTo>
                    <a:pt x="623" y="2325"/>
                  </a:lnTo>
                  <a:lnTo>
                    <a:pt x="623" y="2382"/>
                  </a:lnTo>
                  <a:lnTo>
                    <a:pt x="567" y="2382"/>
                  </a:lnTo>
                  <a:lnTo>
                    <a:pt x="567" y="243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48" name="Freeform 923"/>
            <p:cNvSpPr>
              <a:spLocks/>
            </p:cNvSpPr>
            <p:nvPr/>
          </p:nvSpPr>
          <p:spPr bwMode="auto">
            <a:xfrm>
              <a:off x="1594" y="4271"/>
              <a:ext cx="397" cy="567"/>
            </a:xfrm>
            <a:custGeom>
              <a:avLst/>
              <a:gdLst>
                <a:gd name="T0" fmla="*/ 397 w 397"/>
                <a:gd name="T1" fmla="*/ 171 h 567"/>
                <a:gd name="T2" fmla="*/ 397 w 397"/>
                <a:gd name="T3" fmla="*/ 567 h 567"/>
                <a:gd name="T4" fmla="*/ 283 w 397"/>
                <a:gd name="T5" fmla="*/ 567 h 567"/>
                <a:gd name="T6" fmla="*/ 283 w 397"/>
                <a:gd name="T7" fmla="*/ 511 h 567"/>
                <a:gd name="T8" fmla="*/ 227 w 397"/>
                <a:gd name="T9" fmla="*/ 511 h 567"/>
                <a:gd name="T10" fmla="*/ 227 w 397"/>
                <a:gd name="T11" fmla="*/ 454 h 567"/>
                <a:gd name="T12" fmla="*/ 113 w 397"/>
                <a:gd name="T13" fmla="*/ 454 h 567"/>
                <a:gd name="T14" fmla="*/ 113 w 397"/>
                <a:gd name="T15" fmla="*/ 397 h 567"/>
                <a:gd name="T16" fmla="*/ 57 w 397"/>
                <a:gd name="T17" fmla="*/ 397 h 567"/>
                <a:gd name="T18" fmla="*/ 57 w 397"/>
                <a:gd name="T19" fmla="*/ 284 h 567"/>
                <a:gd name="T20" fmla="*/ 0 w 397"/>
                <a:gd name="T21" fmla="*/ 284 h 567"/>
                <a:gd name="T22" fmla="*/ 0 w 397"/>
                <a:gd name="T23" fmla="*/ 171 h 567"/>
                <a:gd name="T24" fmla="*/ 57 w 397"/>
                <a:gd name="T25" fmla="*/ 171 h 567"/>
                <a:gd name="T26" fmla="*/ 57 w 397"/>
                <a:gd name="T27" fmla="*/ 114 h 567"/>
                <a:gd name="T28" fmla="*/ 0 w 397"/>
                <a:gd name="T29" fmla="*/ 114 h 567"/>
                <a:gd name="T30" fmla="*/ 0 w 397"/>
                <a:gd name="T31" fmla="*/ 0 h 567"/>
                <a:gd name="T32" fmla="*/ 113 w 397"/>
                <a:gd name="T33" fmla="*/ 0 h 567"/>
                <a:gd name="T34" fmla="*/ 113 w 397"/>
                <a:gd name="T35" fmla="*/ 114 h 567"/>
                <a:gd name="T36" fmla="*/ 283 w 397"/>
                <a:gd name="T37" fmla="*/ 114 h 567"/>
                <a:gd name="T38" fmla="*/ 283 w 397"/>
                <a:gd name="T39" fmla="*/ 171 h 567"/>
                <a:gd name="T40" fmla="*/ 340 w 397"/>
                <a:gd name="T41" fmla="*/ 171 h 567"/>
                <a:gd name="T42" fmla="*/ 397 w 397"/>
                <a:gd name="T43" fmla="*/ 171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7" h="567">
                  <a:moveTo>
                    <a:pt x="397" y="171"/>
                  </a:moveTo>
                  <a:lnTo>
                    <a:pt x="397" y="567"/>
                  </a:lnTo>
                  <a:lnTo>
                    <a:pt x="283" y="567"/>
                  </a:lnTo>
                  <a:lnTo>
                    <a:pt x="283" y="511"/>
                  </a:lnTo>
                  <a:lnTo>
                    <a:pt x="227" y="511"/>
                  </a:lnTo>
                  <a:lnTo>
                    <a:pt x="227" y="454"/>
                  </a:lnTo>
                  <a:lnTo>
                    <a:pt x="113" y="454"/>
                  </a:lnTo>
                  <a:lnTo>
                    <a:pt x="113" y="397"/>
                  </a:lnTo>
                  <a:lnTo>
                    <a:pt x="57" y="397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171"/>
                  </a:lnTo>
                  <a:lnTo>
                    <a:pt x="57" y="171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283" y="114"/>
                  </a:lnTo>
                  <a:lnTo>
                    <a:pt x="283" y="171"/>
                  </a:lnTo>
                  <a:lnTo>
                    <a:pt x="340" y="171"/>
                  </a:lnTo>
                  <a:lnTo>
                    <a:pt x="397" y="17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49" name="Freeform 927"/>
            <p:cNvSpPr>
              <a:spLocks/>
            </p:cNvSpPr>
            <p:nvPr/>
          </p:nvSpPr>
          <p:spPr bwMode="auto">
            <a:xfrm>
              <a:off x="1367" y="5179"/>
              <a:ext cx="510" cy="340"/>
            </a:xfrm>
            <a:custGeom>
              <a:avLst/>
              <a:gdLst>
                <a:gd name="T0" fmla="*/ 510 w 510"/>
                <a:gd name="T1" fmla="*/ 0 h 340"/>
                <a:gd name="T2" fmla="*/ 397 w 510"/>
                <a:gd name="T3" fmla="*/ 0 h 340"/>
                <a:gd name="T4" fmla="*/ 397 w 510"/>
                <a:gd name="T5" fmla="*/ 56 h 340"/>
                <a:gd name="T6" fmla="*/ 227 w 510"/>
                <a:gd name="T7" fmla="*/ 56 h 340"/>
                <a:gd name="T8" fmla="*/ 227 w 510"/>
                <a:gd name="T9" fmla="*/ 0 h 340"/>
                <a:gd name="T10" fmla="*/ 57 w 510"/>
                <a:gd name="T11" fmla="*/ 0 h 340"/>
                <a:gd name="T12" fmla="*/ 57 w 510"/>
                <a:gd name="T13" fmla="*/ 56 h 340"/>
                <a:gd name="T14" fmla="*/ 0 w 510"/>
                <a:gd name="T15" fmla="*/ 56 h 340"/>
                <a:gd name="T16" fmla="*/ 0 w 510"/>
                <a:gd name="T17" fmla="*/ 226 h 340"/>
                <a:gd name="T18" fmla="*/ 227 w 510"/>
                <a:gd name="T19" fmla="*/ 226 h 340"/>
                <a:gd name="T20" fmla="*/ 227 w 510"/>
                <a:gd name="T21" fmla="*/ 283 h 340"/>
                <a:gd name="T22" fmla="*/ 340 w 510"/>
                <a:gd name="T23" fmla="*/ 283 h 340"/>
                <a:gd name="T24" fmla="*/ 340 w 510"/>
                <a:gd name="T25" fmla="*/ 340 h 340"/>
                <a:gd name="T26" fmla="*/ 454 w 510"/>
                <a:gd name="T27" fmla="*/ 340 h 340"/>
                <a:gd name="T28" fmla="*/ 454 w 510"/>
                <a:gd name="T29" fmla="*/ 113 h 340"/>
                <a:gd name="T30" fmla="*/ 510 w 510"/>
                <a:gd name="T31" fmla="*/ 113 h 340"/>
                <a:gd name="T32" fmla="*/ 510 w 510"/>
                <a:gd name="T3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0" h="340">
                  <a:moveTo>
                    <a:pt x="510" y="0"/>
                  </a:moveTo>
                  <a:lnTo>
                    <a:pt x="397" y="0"/>
                  </a:lnTo>
                  <a:lnTo>
                    <a:pt x="397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226"/>
                  </a:lnTo>
                  <a:lnTo>
                    <a:pt x="227" y="226"/>
                  </a:lnTo>
                  <a:lnTo>
                    <a:pt x="227" y="283"/>
                  </a:lnTo>
                  <a:lnTo>
                    <a:pt x="340" y="283"/>
                  </a:lnTo>
                  <a:lnTo>
                    <a:pt x="340" y="340"/>
                  </a:lnTo>
                  <a:lnTo>
                    <a:pt x="454" y="340"/>
                  </a:lnTo>
                  <a:lnTo>
                    <a:pt x="454" y="113"/>
                  </a:lnTo>
                  <a:lnTo>
                    <a:pt x="510" y="113"/>
                  </a:lnTo>
                  <a:lnTo>
                    <a:pt x="51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50" name="Freeform 928"/>
            <p:cNvSpPr>
              <a:spLocks/>
            </p:cNvSpPr>
            <p:nvPr/>
          </p:nvSpPr>
          <p:spPr bwMode="auto">
            <a:xfrm>
              <a:off x="1480" y="4838"/>
              <a:ext cx="397" cy="397"/>
            </a:xfrm>
            <a:custGeom>
              <a:avLst/>
              <a:gdLst>
                <a:gd name="T0" fmla="*/ 397 w 397"/>
                <a:gd name="T1" fmla="*/ 341 h 397"/>
                <a:gd name="T2" fmla="*/ 284 w 397"/>
                <a:gd name="T3" fmla="*/ 341 h 397"/>
                <a:gd name="T4" fmla="*/ 284 w 397"/>
                <a:gd name="T5" fmla="*/ 397 h 397"/>
                <a:gd name="T6" fmla="*/ 114 w 397"/>
                <a:gd name="T7" fmla="*/ 397 h 397"/>
                <a:gd name="T8" fmla="*/ 114 w 397"/>
                <a:gd name="T9" fmla="*/ 341 h 397"/>
                <a:gd name="T10" fmla="*/ 0 w 397"/>
                <a:gd name="T11" fmla="*/ 341 h 397"/>
                <a:gd name="T12" fmla="*/ 0 w 397"/>
                <a:gd name="T13" fmla="*/ 0 h 397"/>
                <a:gd name="T14" fmla="*/ 114 w 397"/>
                <a:gd name="T15" fmla="*/ 0 h 397"/>
                <a:gd name="T16" fmla="*/ 114 w 397"/>
                <a:gd name="T17" fmla="*/ 57 h 397"/>
                <a:gd name="T18" fmla="*/ 227 w 397"/>
                <a:gd name="T19" fmla="*/ 57 h 397"/>
                <a:gd name="T20" fmla="*/ 227 w 397"/>
                <a:gd name="T21" fmla="*/ 114 h 397"/>
                <a:gd name="T22" fmla="*/ 284 w 397"/>
                <a:gd name="T23" fmla="*/ 114 h 397"/>
                <a:gd name="T24" fmla="*/ 284 w 397"/>
                <a:gd name="T25" fmla="*/ 171 h 397"/>
                <a:gd name="T26" fmla="*/ 341 w 397"/>
                <a:gd name="T27" fmla="*/ 171 h 397"/>
                <a:gd name="T28" fmla="*/ 341 w 397"/>
                <a:gd name="T29" fmla="*/ 284 h 397"/>
                <a:gd name="T30" fmla="*/ 397 w 397"/>
                <a:gd name="T31" fmla="*/ 284 h 397"/>
                <a:gd name="T32" fmla="*/ 397 w 397"/>
                <a:gd name="T33" fmla="*/ 341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397">
                  <a:moveTo>
                    <a:pt x="397" y="341"/>
                  </a:moveTo>
                  <a:lnTo>
                    <a:pt x="284" y="341"/>
                  </a:lnTo>
                  <a:lnTo>
                    <a:pt x="284" y="397"/>
                  </a:lnTo>
                  <a:lnTo>
                    <a:pt x="114" y="397"/>
                  </a:lnTo>
                  <a:lnTo>
                    <a:pt x="114" y="341"/>
                  </a:lnTo>
                  <a:lnTo>
                    <a:pt x="0" y="341"/>
                  </a:lnTo>
                  <a:lnTo>
                    <a:pt x="0" y="0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227" y="57"/>
                  </a:lnTo>
                  <a:lnTo>
                    <a:pt x="227" y="114"/>
                  </a:lnTo>
                  <a:lnTo>
                    <a:pt x="284" y="114"/>
                  </a:lnTo>
                  <a:lnTo>
                    <a:pt x="284" y="171"/>
                  </a:lnTo>
                  <a:lnTo>
                    <a:pt x="341" y="171"/>
                  </a:lnTo>
                  <a:lnTo>
                    <a:pt x="341" y="284"/>
                  </a:lnTo>
                  <a:lnTo>
                    <a:pt x="397" y="284"/>
                  </a:lnTo>
                  <a:lnTo>
                    <a:pt x="397" y="34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51" name="Freeform 929"/>
            <p:cNvSpPr>
              <a:spLocks/>
            </p:cNvSpPr>
            <p:nvPr/>
          </p:nvSpPr>
          <p:spPr bwMode="auto">
            <a:xfrm>
              <a:off x="1594" y="4668"/>
              <a:ext cx="340" cy="454"/>
            </a:xfrm>
            <a:custGeom>
              <a:avLst/>
              <a:gdLst>
                <a:gd name="T0" fmla="*/ 113 w 340"/>
                <a:gd name="T1" fmla="*/ 0 h 454"/>
                <a:gd name="T2" fmla="*/ 57 w 340"/>
                <a:gd name="T3" fmla="*/ 0 h 454"/>
                <a:gd name="T4" fmla="*/ 57 w 340"/>
                <a:gd name="T5" fmla="*/ 57 h 454"/>
                <a:gd name="T6" fmla="*/ 0 w 340"/>
                <a:gd name="T7" fmla="*/ 57 h 454"/>
                <a:gd name="T8" fmla="*/ 0 w 340"/>
                <a:gd name="T9" fmla="*/ 227 h 454"/>
                <a:gd name="T10" fmla="*/ 113 w 340"/>
                <a:gd name="T11" fmla="*/ 227 h 454"/>
                <a:gd name="T12" fmla="*/ 113 w 340"/>
                <a:gd name="T13" fmla="*/ 284 h 454"/>
                <a:gd name="T14" fmla="*/ 170 w 340"/>
                <a:gd name="T15" fmla="*/ 284 h 454"/>
                <a:gd name="T16" fmla="*/ 170 w 340"/>
                <a:gd name="T17" fmla="*/ 341 h 454"/>
                <a:gd name="T18" fmla="*/ 227 w 340"/>
                <a:gd name="T19" fmla="*/ 341 h 454"/>
                <a:gd name="T20" fmla="*/ 227 w 340"/>
                <a:gd name="T21" fmla="*/ 454 h 454"/>
                <a:gd name="T22" fmla="*/ 283 w 340"/>
                <a:gd name="T23" fmla="*/ 454 h 454"/>
                <a:gd name="T24" fmla="*/ 283 w 340"/>
                <a:gd name="T25" fmla="*/ 397 h 454"/>
                <a:gd name="T26" fmla="*/ 340 w 340"/>
                <a:gd name="T27" fmla="*/ 397 h 454"/>
                <a:gd name="T28" fmla="*/ 340 w 340"/>
                <a:gd name="T29" fmla="*/ 170 h 454"/>
                <a:gd name="T30" fmla="*/ 283 w 340"/>
                <a:gd name="T31" fmla="*/ 170 h 454"/>
                <a:gd name="T32" fmla="*/ 283 w 340"/>
                <a:gd name="T33" fmla="*/ 114 h 454"/>
                <a:gd name="T34" fmla="*/ 227 w 340"/>
                <a:gd name="T35" fmla="*/ 114 h 454"/>
                <a:gd name="T36" fmla="*/ 227 w 340"/>
                <a:gd name="T37" fmla="*/ 57 h 454"/>
                <a:gd name="T38" fmla="*/ 113 w 340"/>
                <a:gd name="T39" fmla="*/ 57 h 454"/>
                <a:gd name="T40" fmla="*/ 113 w 340"/>
                <a:gd name="T41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454">
                  <a:moveTo>
                    <a:pt x="113" y="0"/>
                  </a:move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170" y="284"/>
                  </a:lnTo>
                  <a:lnTo>
                    <a:pt x="170" y="341"/>
                  </a:lnTo>
                  <a:lnTo>
                    <a:pt x="227" y="341"/>
                  </a:lnTo>
                  <a:lnTo>
                    <a:pt x="227" y="454"/>
                  </a:lnTo>
                  <a:lnTo>
                    <a:pt x="283" y="454"/>
                  </a:lnTo>
                  <a:lnTo>
                    <a:pt x="283" y="397"/>
                  </a:lnTo>
                  <a:lnTo>
                    <a:pt x="340" y="397"/>
                  </a:lnTo>
                  <a:lnTo>
                    <a:pt x="340" y="170"/>
                  </a:lnTo>
                  <a:lnTo>
                    <a:pt x="283" y="170"/>
                  </a:lnTo>
                  <a:lnTo>
                    <a:pt x="283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113" y="57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52" name="Freeform 930"/>
            <p:cNvSpPr>
              <a:spLocks/>
            </p:cNvSpPr>
            <p:nvPr/>
          </p:nvSpPr>
          <p:spPr bwMode="auto">
            <a:xfrm>
              <a:off x="970" y="4782"/>
              <a:ext cx="510" cy="567"/>
            </a:xfrm>
            <a:custGeom>
              <a:avLst/>
              <a:gdLst>
                <a:gd name="T0" fmla="*/ 510 w 510"/>
                <a:gd name="T1" fmla="*/ 0 h 567"/>
                <a:gd name="T2" fmla="*/ 510 w 510"/>
                <a:gd name="T3" fmla="*/ 397 h 567"/>
                <a:gd name="T4" fmla="*/ 454 w 510"/>
                <a:gd name="T5" fmla="*/ 397 h 567"/>
                <a:gd name="T6" fmla="*/ 454 w 510"/>
                <a:gd name="T7" fmla="*/ 453 h 567"/>
                <a:gd name="T8" fmla="*/ 397 w 510"/>
                <a:gd name="T9" fmla="*/ 453 h 567"/>
                <a:gd name="T10" fmla="*/ 397 w 510"/>
                <a:gd name="T11" fmla="*/ 567 h 567"/>
                <a:gd name="T12" fmla="*/ 57 w 510"/>
                <a:gd name="T13" fmla="*/ 567 h 567"/>
                <a:gd name="T14" fmla="*/ 57 w 510"/>
                <a:gd name="T15" fmla="*/ 510 h 567"/>
                <a:gd name="T16" fmla="*/ 114 w 510"/>
                <a:gd name="T17" fmla="*/ 510 h 567"/>
                <a:gd name="T18" fmla="*/ 114 w 510"/>
                <a:gd name="T19" fmla="*/ 453 h 567"/>
                <a:gd name="T20" fmla="*/ 57 w 510"/>
                <a:gd name="T21" fmla="*/ 453 h 567"/>
                <a:gd name="T22" fmla="*/ 57 w 510"/>
                <a:gd name="T23" fmla="*/ 397 h 567"/>
                <a:gd name="T24" fmla="*/ 114 w 510"/>
                <a:gd name="T25" fmla="*/ 397 h 567"/>
                <a:gd name="T26" fmla="*/ 114 w 510"/>
                <a:gd name="T27" fmla="*/ 340 h 567"/>
                <a:gd name="T28" fmla="*/ 170 w 510"/>
                <a:gd name="T29" fmla="*/ 340 h 567"/>
                <a:gd name="T30" fmla="*/ 170 w 510"/>
                <a:gd name="T31" fmla="*/ 283 h 567"/>
                <a:gd name="T32" fmla="*/ 227 w 510"/>
                <a:gd name="T33" fmla="*/ 283 h 567"/>
                <a:gd name="T34" fmla="*/ 227 w 510"/>
                <a:gd name="T35" fmla="*/ 227 h 567"/>
                <a:gd name="T36" fmla="*/ 227 w 510"/>
                <a:gd name="T37" fmla="*/ 170 h 567"/>
                <a:gd name="T38" fmla="*/ 170 w 510"/>
                <a:gd name="T39" fmla="*/ 170 h 567"/>
                <a:gd name="T40" fmla="*/ 170 w 510"/>
                <a:gd name="T41" fmla="*/ 227 h 567"/>
                <a:gd name="T42" fmla="*/ 114 w 510"/>
                <a:gd name="T43" fmla="*/ 227 h 567"/>
                <a:gd name="T44" fmla="*/ 114 w 510"/>
                <a:gd name="T45" fmla="*/ 283 h 567"/>
                <a:gd name="T46" fmla="*/ 57 w 510"/>
                <a:gd name="T47" fmla="*/ 283 h 567"/>
                <a:gd name="T48" fmla="*/ 57 w 510"/>
                <a:gd name="T49" fmla="*/ 340 h 567"/>
                <a:gd name="T50" fmla="*/ 0 w 510"/>
                <a:gd name="T51" fmla="*/ 340 h 567"/>
                <a:gd name="T52" fmla="*/ 0 w 510"/>
                <a:gd name="T53" fmla="*/ 170 h 567"/>
                <a:gd name="T54" fmla="*/ 57 w 510"/>
                <a:gd name="T55" fmla="*/ 170 h 567"/>
                <a:gd name="T56" fmla="*/ 57 w 510"/>
                <a:gd name="T57" fmla="*/ 113 h 567"/>
                <a:gd name="T58" fmla="*/ 114 w 510"/>
                <a:gd name="T59" fmla="*/ 113 h 567"/>
                <a:gd name="T60" fmla="*/ 114 w 510"/>
                <a:gd name="T61" fmla="*/ 0 h 567"/>
                <a:gd name="T62" fmla="*/ 510 w 510"/>
                <a:gd name="T6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10" h="567">
                  <a:moveTo>
                    <a:pt x="510" y="0"/>
                  </a:moveTo>
                  <a:lnTo>
                    <a:pt x="510" y="397"/>
                  </a:lnTo>
                  <a:lnTo>
                    <a:pt x="454" y="397"/>
                  </a:lnTo>
                  <a:lnTo>
                    <a:pt x="454" y="453"/>
                  </a:lnTo>
                  <a:lnTo>
                    <a:pt x="397" y="453"/>
                  </a:lnTo>
                  <a:lnTo>
                    <a:pt x="397" y="567"/>
                  </a:lnTo>
                  <a:lnTo>
                    <a:pt x="57" y="567"/>
                  </a:lnTo>
                  <a:lnTo>
                    <a:pt x="57" y="510"/>
                  </a:lnTo>
                  <a:lnTo>
                    <a:pt x="114" y="510"/>
                  </a:lnTo>
                  <a:lnTo>
                    <a:pt x="114" y="453"/>
                  </a:lnTo>
                  <a:lnTo>
                    <a:pt x="57" y="453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114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227" y="283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114" y="227"/>
                  </a:lnTo>
                  <a:lnTo>
                    <a:pt x="114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51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53" name="Freeform 932"/>
            <p:cNvSpPr>
              <a:spLocks/>
            </p:cNvSpPr>
            <p:nvPr/>
          </p:nvSpPr>
          <p:spPr bwMode="auto">
            <a:xfrm>
              <a:off x="517" y="3818"/>
              <a:ext cx="1134" cy="1077"/>
            </a:xfrm>
            <a:custGeom>
              <a:avLst/>
              <a:gdLst>
                <a:gd name="T0" fmla="*/ 1077 w 1134"/>
                <a:gd name="T1" fmla="*/ 1020 h 1077"/>
                <a:gd name="T2" fmla="*/ 963 w 1134"/>
                <a:gd name="T3" fmla="*/ 1020 h 1077"/>
                <a:gd name="T4" fmla="*/ 963 w 1134"/>
                <a:gd name="T5" fmla="*/ 964 h 1077"/>
                <a:gd name="T6" fmla="*/ 680 w 1134"/>
                <a:gd name="T7" fmla="*/ 964 h 1077"/>
                <a:gd name="T8" fmla="*/ 680 w 1134"/>
                <a:gd name="T9" fmla="*/ 850 h 1077"/>
                <a:gd name="T10" fmla="*/ 567 w 1134"/>
                <a:gd name="T11" fmla="*/ 850 h 1077"/>
                <a:gd name="T12" fmla="*/ 567 w 1134"/>
                <a:gd name="T13" fmla="*/ 964 h 1077"/>
                <a:gd name="T14" fmla="*/ 396 w 1134"/>
                <a:gd name="T15" fmla="*/ 964 h 1077"/>
                <a:gd name="T16" fmla="*/ 396 w 1134"/>
                <a:gd name="T17" fmla="*/ 1020 h 1077"/>
                <a:gd name="T18" fmla="*/ 340 w 1134"/>
                <a:gd name="T19" fmla="*/ 1020 h 1077"/>
                <a:gd name="T20" fmla="*/ 340 w 1134"/>
                <a:gd name="T21" fmla="*/ 1077 h 1077"/>
                <a:gd name="T22" fmla="*/ 283 w 1134"/>
                <a:gd name="T23" fmla="*/ 1077 h 1077"/>
                <a:gd name="T24" fmla="*/ 283 w 1134"/>
                <a:gd name="T25" fmla="*/ 1020 h 1077"/>
                <a:gd name="T26" fmla="*/ 113 w 1134"/>
                <a:gd name="T27" fmla="*/ 1020 h 1077"/>
                <a:gd name="T28" fmla="*/ 113 w 1134"/>
                <a:gd name="T29" fmla="*/ 964 h 1077"/>
                <a:gd name="T30" fmla="*/ 0 w 1134"/>
                <a:gd name="T31" fmla="*/ 964 h 1077"/>
                <a:gd name="T32" fmla="*/ 0 w 1134"/>
                <a:gd name="T33" fmla="*/ 737 h 1077"/>
                <a:gd name="T34" fmla="*/ 56 w 1134"/>
                <a:gd name="T35" fmla="*/ 737 h 1077"/>
                <a:gd name="T36" fmla="*/ 56 w 1134"/>
                <a:gd name="T37" fmla="*/ 680 h 1077"/>
                <a:gd name="T38" fmla="*/ 170 w 1134"/>
                <a:gd name="T39" fmla="*/ 680 h 1077"/>
                <a:gd name="T40" fmla="*/ 170 w 1134"/>
                <a:gd name="T41" fmla="*/ 624 h 1077"/>
                <a:gd name="T42" fmla="*/ 283 w 1134"/>
                <a:gd name="T43" fmla="*/ 624 h 1077"/>
                <a:gd name="T44" fmla="*/ 283 w 1134"/>
                <a:gd name="T45" fmla="*/ 567 h 1077"/>
                <a:gd name="T46" fmla="*/ 453 w 1134"/>
                <a:gd name="T47" fmla="*/ 567 h 1077"/>
                <a:gd name="T48" fmla="*/ 453 w 1134"/>
                <a:gd name="T49" fmla="*/ 510 h 1077"/>
                <a:gd name="T50" fmla="*/ 510 w 1134"/>
                <a:gd name="T51" fmla="*/ 510 h 1077"/>
                <a:gd name="T52" fmla="*/ 510 w 1134"/>
                <a:gd name="T53" fmla="*/ 453 h 1077"/>
                <a:gd name="T54" fmla="*/ 623 w 1134"/>
                <a:gd name="T55" fmla="*/ 453 h 1077"/>
                <a:gd name="T56" fmla="*/ 623 w 1134"/>
                <a:gd name="T57" fmla="*/ 397 h 1077"/>
                <a:gd name="T58" fmla="*/ 680 w 1134"/>
                <a:gd name="T59" fmla="*/ 397 h 1077"/>
                <a:gd name="T60" fmla="*/ 680 w 1134"/>
                <a:gd name="T61" fmla="*/ 170 h 1077"/>
                <a:gd name="T62" fmla="*/ 737 w 1134"/>
                <a:gd name="T63" fmla="*/ 170 h 1077"/>
                <a:gd name="T64" fmla="*/ 737 w 1134"/>
                <a:gd name="T65" fmla="*/ 57 h 1077"/>
                <a:gd name="T66" fmla="*/ 850 w 1134"/>
                <a:gd name="T67" fmla="*/ 57 h 1077"/>
                <a:gd name="T68" fmla="*/ 850 w 1134"/>
                <a:gd name="T69" fmla="*/ 0 h 1077"/>
                <a:gd name="T70" fmla="*/ 907 w 1134"/>
                <a:gd name="T71" fmla="*/ 0 h 1077"/>
                <a:gd name="T72" fmla="*/ 907 w 1134"/>
                <a:gd name="T73" fmla="*/ 227 h 1077"/>
                <a:gd name="T74" fmla="*/ 963 w 1134"/>
                <a:gd name="T75" fmla="*/ 227 h 1077"/>
                <a:gd name="T76" fmla="*/ 963 w 1134"/>
                <a:gd name="T77" fmla="*/ 283 h 1077"/>
                <a:gd name="T78" fmla="*/ 1020 w 1134"/>
                <a:gd name="T79" fmla="*/ 283 h 1077"/>
                <a:gd name="T80" fmla="*/ 1020 w 1134"/>
                <a:gd name="T81" fmla="*/ 397 h 1077"/>
                <a:gd name="T82" fmla="*/ 1077 w 1134"/>
                <a:gd name="T83" fmla="*/ 397 h 1077"/>
                <a:gd name="T84" fmla="*/ 1077 w 1134"/>
                <a:gd name="T85" fmla="*/ 567 h 1077"/>
                <a:gd name="T86" fmla="*/ 1134 w 1134"/>
                <a:gd name="T87" fmla="*/ 567 h 1077"/>
                <a:gd name="T88" fmla="*/ 1134 w 1134"/>
                <a:gd name="T89" fmla="*/ 624 h 1077"/>
                <a:gd name="T90" fmla="*/ 1077 w 1134"/>
                <a:gd name="T91" fmla="*/ 624 h 1077"/>
                <a:gd name="T92" fmla="*/ 1077 w 1134"/>
                <a:gd name="T93" fmla="*/ 737 h 1077"/>
                <a:gd name="T94" fmla="*/ 1134 w 1134"/>
                <a:gd name="T95" fmla="*/ 737 h 1077"/>
                <a:gd name="T96" fmla="*/ 1134 w 1134"/>
                <a:gd name="T97" fmla="*/ 907 h 1077"/>
                <a:gd name="T98" fmla="*/ 1077 w 1134"/>
                <a:gd name="T99" fmla="*/ 907 h 1077"/>
                <a:gd name="T100" fmla="*/ 1077 w 1134"/>
                <a:gd name="T101" fmla="*/ 1020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34" h="1077">
                  <a:moveTo>
                    <a:pt x="1077" y="1020"/>
                  </a:moveTo>
                  <a:lnTo>
                    <a:pt x="963" y="1020"/>
                  </a:lnTo>
                  <a:lnTo>
                    <a:pt x="963" y="964"/>
                  </a:lnTo>
                  <a:lnTo>
                    <a:pt x="680" y="964"/>
                  </a:lnTo>
                  <a:lnTo>
                    <a:pt x="680" y="850"/>
                  </a:lnTo>
                  <a:lnTo>
                    <a:pt x="567" y="850"/>
                  </a:lnTo>
                  <a:lnTo>
                    <a:pt x="567" y="964"/>
                  </a:lnTo>
                  <a:lnTo>
                    <a:pt x="396" y="964"/>
                  </a:lnTo>
                  <a:lnTo>
                    <a:pt x="396" y="1020"/>
                  </a:lnTo>
                  <a:lnTo>
                    <a:pt x="340" y="1020"/>
                  </a:lnTo>
                  <a:lnTo>
                    <a:pt x="340" y="1077"/>
                  </a:lnTo>
                  <a:lnTo>
                    <a:pt x="283" y="1077"/>
                  </a:lnTo>
                  <a:lnTo>
                    <a:pt x="283" y="1020"/>
                  </a:lnTo>
                  <a:lnTo>
                    <a:pt x="113" y="1020"/>
                  </a:lnTo>
                  <a:lnTo>
                    <a:pt x="113" y="964"/>
                  </a:lnTo>
                  <a:lnTo>
                    <a:pt x="0" y="964"/>
                  </a:lnTo>
                  <a:lnTo>
                    <a:pt x="0" y="737"/>
                  </a:lnTo>
                  <a:lnTo>
                    <a:pt x="56" y="737"/>
                  </a:lnTo>
                  <a:lnTo>
                    <a:pt x="56" y="680"/>
                  </a:lnTo>
                  <a:lnTo>
                    <a:pt x="170" y="680"/>
                  </a:lnTo>
                  <a:lnTo>
                    <a:pt x="170" y="624"/>
                  </a:lnTo>
                  <a:lnTo>
                    <a:pt x="283" y="624"/>
                  </a:lnTo>
                  <a:lnTo>
                    <a:pt x="283" y="567"/>
                  </a:lnTo>
                  <a:lnTo>
                    <a:pt x="453" y="567"/>
                  </a:lnTo>
                  <a:lnTo>
                    <a:pt x="453" y="510"/>
                  </a:lnTo>
                  <a:lnTo>
                    <a:pt x="510" y="510"/>
                  </a:lnTo>
                  <a:lnTo>
                    <a:pt x="510" y="453"/>
                  </a:lnTo>
                  <a:lnTo>
                    <a:pt x="623" y="453"/>
                  </a:lnTo>
                  <a:lnTo>
                    <a:pt x="623" y="397"/>
                  </a:lnTo>
                  <a:lnTo>
                    <a:pt x="680" y="397"/>
                  </a:lnTo>
                  <a:lnTo>
                    <a:pt x="680" y="170"/>
                  </a:lnTo>
                  <a:lnTo>
                    <a:pt x="737" y="170"/>
                  </a:lnTo>
                  <a:lnTo>
                    <a:pt x="737" y="57"/>
                  </a:lnTo>
                  <a:lnTo>
                    <a:pt x="850" y="57"/>
                  </a:lnTo>
                  <a:lnTo>
                    <a:pt x="850" y="0"/>
                  </a:lnTo>
                  <a:lnTo>
                    <a:pt x="907" y="0"/>
                  </a:lnTo>
                  <a:lnTo>
                    <a:pt x="907" y="227"/>
                  </a:lnTo>
                  <a:lnTo>
                    <a:pt x="963" y="227"/>
                  </a:lnTo>
                  <a:lnTo>
                    <a:pt x="963" y="283"/>
                  </a:lnTo>
                  <a:lnTo>
                    <a:pt x="1020" y="283"/>
                  </a:lnTo>
                  <a:lnTo>
                    <a:pt x="1020" y="397"/>
                  </a:lnTo>
                  <a:lnTo>
                    <a:pt x="1077" y="397"/>
                  </a:lnTo>
                  <a:lnTo>
                    <a:pt x="1077" y="567"/>
                  </a:lnTo>
                  <a:lnTo>
                    <a:pt x="1134" y="567"/>
                  </a:lnTo>
                  <a:lnTo>
                    <a:pt x="1134" y="624"/>
                  </a:lnTo>
                  <a:lnTo>
                    <a:pt x="1077" y="624"/>
                  </a:lnTo>
                  <a:lnTo>
                    <a:pt x="1077" y="737"/>
                  </a:lnTo>
                  <a:lnTo>
                    <a:pt x="1134" y="737"/>
                  </a:lnTo>
                  <a:lnTo>
                    <a:pt x="1134" y="907"/>
                  </a:lnTo>
                  <a:lnTo>
                    <a:pt x="1077" y="907"/>
                  </a:lnTo>
                  <a:lnTo>
                    <a:pt x="1077" y="102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61" name="Group 984"/>
          <p:cNvGrpSpPr>
            <a:grpSpLocks/>
          </p:cNvGrpSpPr>
          <p:nvPr/>
        </p:nvGrpSpPr>
        <p:grpSpPr bwMode="auto">
          <a:xfrm>
            <a:off x="2999149" y="4416642"/>
            <a:ext cx="1893583" cy="3156503"/>
            <a:chOff x="3125" y="189"/>
            <a:chExt cx="2381" cy="3969"/>
          </a:xfrm>
        </p:grpSpPr>
        <p:sp>
          <p:nvSpPr>
            <p:cNvPr id="344" name="Freeform 919"/>
            <p:cNvSpPr>
              <a:spLocks/>
            </p:cNvSpPr>
            <p:nvPr/>
          </p:nvSpPr>
          <p:spPr bwMode="auto">
            <a:xfrm>
              <a:off x="3125" y="189"/>
              <a:ext cx="1531" cy="3629"/>
            </a:xfrm>
            <a:custGeom>
              <a:avLst/>
              <a:gdLst>
                <a:gd name="T0" fmla="*/ 850 w 1531"/>
                <a:gd name="T1" fmla="*/ 3629 h 3629"/>
                <a:gd name="T2" fmla="*/ 794 w 1531"/>
                <a:gd name="T3" fmla="*/ 3572 h 3629"/>
                <a:gd name="T4" fmla="*/ 737 w 1531"/>
                <a:gd name="T5" fmla="*/ 3515 h 3629"/>
                <a:gd name="T6" fmla="*/ 680 w 1531"/>
                <a:gd name="T7" fmla="*/ 3459 h 3629"/>
                <a:gd name="T8" fmla="*/ 453 w 1531"/>
                <a:gd name="T9" fmla="*/ 3402 h 3629"/>
                <a:gd name="T10" fmla="*/ 510 w 1531"/>
                <a:gd name="T11" fmla="*/ 3175 h 3629"/>
                <a:gd name="T12" fmla="*/ 453 w 1531"/>
                <a:gd name="T13" fmla="*/ 3005 h 3629"/>
                <a:gd name="T14" fmla="*/ 567 w 1531"/>
                <a:gd name="T15" fmla="*/ 2665 h 3629"/>
                <a:gd name="T16" fmla="*/ 623 w 1531"/>
                <a:gd name="T17" fmla="*/ 2608 h 3629"/>
                <a:gd name="T18" fmla="*/ 510 w 1531"/>
                <a:gd name="T19" fmla="*/ 2381 h 3629"/>
                <a:gd name="T20" fmla="*/ 453 w 1531"/>
                <a:gd name="T21" fmla="*/ 2438 h 3629"/>
                <a:gd name="T22" fmla="*/ 510 w 1531"/>
                <a:gd name="T23" fmla="*/ 2268 h 3629"/>
                <a:gd name="T24" fmla="*/ 397 w 1531"/>
                <a:gd name="T25" fmla="*/ 2155 h 3629"/>
                <a:gd name="T26" fmla="*/ 227 w 1531"/>
                <a:gd name="T27" fmla="*/ 2098 h 3629"/>
                <a:gd name="T28" fmla="*/ 170 w 1531"/>
                <a:gd name="T29" fmla="*/ 1928 h 3629"/>
                <a:gd name="T30" fmla="*/ 56 w 1531"/>
                <a:gd name="T31" fmla="*/ 1871 h 3629"/>
                <a:gd name="T32" fmla="*/ 0 w 1531"/>
                <a:gd name="T33" fmla="*/ 1758 h 3629"/>
                <a:gd name="T34" fmla="*/ 56 w 1531"/>
                <a:gd name="T35" fmla="*/ 1644 h 3629"/>
                <a:gd name="T36" fmla="*/ 227 w 1531"/>
                <a:gd name="T37" fmla="*/ 1531 h 3629"/>
                <a:gd name="T38" fmla="*/ 283 w 1531"/>
                <a:gd name="T39" fmla="*/ 1417 h 3629"/>
                <a:gd name="T40" fmla="*/ 227 w 1531"/>
                <a:gd name="T41" fmla="*/ 1304 h 3629"/>
                <a:gd name="T42" fmla="*/ 170 w 1531"/>
                <a:gd name="T43" fmla="*/ 1191 h 3629"/>
                <a:gd name="T44" fmla="*/ 227 w 1531"/>
                <a:gd name="T45" fmla="*/ 1021 h 3629"/>
                <a:gd name="T46" fmla="*/ 283 w 1531"/>
                <a:gd name="T47" fmla="*/ 794 h 3629"/>
                <a:gd name="T48" fmla="*/ 227 w 1531"/>
                <a:gd name="T49" fmla="*/ 567 h 3629"/>
                <a:gd name="T50" fmla="*/ 283 w 1531"/>
                <a:gd name="T51" fmla="*/ 510 h 3629"/>
                <a:gd name="T52" fmla="*/ 227 w 1531"/>
                <a:gd name="T53" fmla="*/ 397 h 3629"/>
                <a:gd name="T54" fmla="*/ 283 w 1531"/>
                <a:gd name="T55" fmla="*/ 340 h 3629"/>
                <a:gd name="T56" fmla="*/ 453 w 1531"/>
                <a:gd name="T57" fmla="*/ 283 h 3629"/>
                <a:gd name="T58" fmla="*/ 510 w 1531"/>
                <a:gd name="T59" fmla="*/ 57 h 3629"/>
                <a:gd name="T60" fmla="*/ 567 w 1531"/>
                <a:gd name="T61" fmla="*/ 0 h 3629"/>
                <a:gd name="T62" fmla="*/ 623 w 1531"/>
                <a:gd name="T63" fmla="*/ 227 h 3629"/>
                <a:gd name="T64" fmla="*/ 680 w 1531"/>
                <a:gd name="T65" fmla="*/ 454 h 3629"/>
                <a:gd name="T66" fmla="*/ 737 w 1531"/>
                <a:gd name="T67" fmla="*/ 624 h 3629"/>
                <a:gd name="T68" fmla="*/ 794 w 1531"/>
                <a:gd name="T69" fmla="*/ 737 h 3629"/>
                <a:gd name="T70" fmla="*/ 737 w 1531"/>
                <a:gd name="T71" fmla="*/ 964 h 3629"/>
                <a:gd name="T72" fmla="*/ 680 w 1531"/>
                <a:gd name="T73" fmla="*/ 1077 h 3629"/>
                <a:gd name="T74" fmla="*/ 737 w 1531"/>
                <a:gd name="T75" fmla="*/ 1304 h 3629"/>
                <a:gd name="T76" fmla="*/ 680 w 1531"/>
                <a:gd name="T77" fmla="*/ 1417 h 3629"/>
                <a:gd name="T78" fmla="*/ 623 w 1531"/>
                <a:gd name="T79" fmla="*/ 1474 h 3629"/>
                <a:gd name="T80" fmla="*/ 680 w 1531"/>
                <a:gd name="T81" fmla="*/ 1531 h 3629"/>
                <a:gd name="T82" fmla="*/ 737 w 1531"/>
                <a:gd name="T83" fmla="*/ 1758 h 3629"/>
                <a:gd name="T84" fmla="*/ 964 w 1531"/>
                <a:gd name="T85" fmla="*/ 1701 h 3629"/>
                <a:gd name="T86" fmla="*/ 1134 w 1531"/>
                <a:gd name="T87" fmla="*/ 1758 h 3629"/>
                <a:gd name="T88" fmla="*/ 1247 w 1531"/>
                <a:gd name="T89" fmla="*/ 2098 h 3629"/>
                <a:gd name="T90" fmla="*/ 1304 w 1531"/>
                <a:gd name="T91" fmla="*/ 2325 h 3629"/>
                <a:gd name="T92" fmla="*/ 1361 w 1531"/>
                <a:gd name="T93" fmla="*/ 2381 h 3629"/>
                <a:gd name="T94" fmla="*/ 1304 w 1531"/>
                <a:gd name="T95" fmla="*/ 2778 h 3629"/>
                <a:gd name="T96" fmla="*/ 1361 w 1531"/>
                <a:gd name="T97" fmla="*/ 2892 h 3629"/>
                <a:gd name="T98" fmla="*/ 1417 w 1531"/>
                <a:gd name="T99" fmla="*/ 2948 h 3629"/>
                <a:gd name="T100" fmla="*/ 1474 w 1531"/>
                <a:gd name="T101" fmla="*/ 3289 h 3629"/>
                <a:gd name="T102" fmla="*/ 1531 w 1531"/>
                <a:gd name="T103" fmla="*/ 3402 h 3629"/>
                <a:gd name="T104" fmla="*/ 1474 w 1531"/>
                <a:gd name="T105" fmla="*/ 3459 h 3629"/>
                <a:gd name="T106" fmla="*/ 1417 w 1531"/>
                <a:gd name="T107" fmla="*/ 3515 h 3629"/>
                <a:gd name="T108" fmla="*/ 1361 w 1531"/>
                <a:gd name="T109" fmla="*/ 3572 h 3629"/>
                <a:gd name="T110" fmla="*/ 1191 w 1531"/>
                <a:gd name="T111" fmla="*/ 3629 h 3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31" h="3629">
                  <a:moveTo>
                    <a:pt x="1134" y="3629"/>
                  </a:moveTo>
                  <a:lnTo>
                    <a:pt x="850" y="3629"/>
                  </a:lnTo>
                  <a:lnTo>
                    <a:pt x="850" y="3572"/>
                  </a:lnTo>
                  <a:lnTo>
                    <a:pt x="794" y="3572"/>
                  </a:lnTo>
                  <a:lnTo>
                    <a:pt x="794" y="3515"/>
                  </a:lnTo>
                  <a:lnTo>
                    <a:pt x="737" y="3515"/>
                  </a:lnTo>
                  <a:lnTo>
                    <a:pt x="737" y="3459"/>
                  </a:lnTo>
                  <a:lnTo>
                    <a:pt x="680" y="3459"/>
                  </a:lnTo>
                  <a:lnTo>
                    <a:pt x="680" y="3402"/>
                  </a:lnTo>
                  <a:lnTo>
                    <a:pt x="453" y="3402"/>
                  </a:lnTo>
                  <a:lnTo>
                    <a:pt x="453" y="3175"/>
                  </a:lnTo>
                  <a:lnTo>
                    <a:pt x="510" y="3175"/>
                  </a:lnTo>
                  <a:lnTo>
                    <a:pt x="510" y="3005"/>
                  </a:lnTo>
                  <a:lnTo>
                    <a:pt x="453" y="3005"/>
                  </a:lnTo>
                  <a:lnTo>
                    <a:pt x="453" y="2665"/>
                  </a:lnTo>
                  <a:lnTo>
                    <a:pt x="567" y="2665"/>
                  </a:lnTo>
                  <a:lnTo>
                    <a:pt x="567" y="2608"/>
                  </a:lnTo>
                  <a:lnTo>
                    <a:pt x="623" y="2608"/>
                  </a:lnTo>
                  <a:lnTo>
                    <a:pt x="623" y="2381"/>
                  </a:lnTo>
                  <a:lnTo>
                    <a:pt x="510" y="2381"/>
                  </a:lnTo>
                  <a:lnTo>
                    <a:pt x="510" y="2438"/>
                  </a:lnTo>
                  <a:lnTo>
                    <a:pt x="453" y="2438"/>
                  </a:lnTo>
                  <a:lnTo>
                    <a:pt x="453" y="2268"/>
                  </a:lnTo>
                  <a:lnTo>
                    <a:pt x="510" y="2268"/>
                  </a:lnTo>
                  <a:lnTo>
                    <a:pt x="510" y="2155"/>
                  </a:lnTo>
                  <a:lnTo>
                    <a:pt x="397" y="2155"/>
                  </a:lnTo>
                  <a:lnTo>
                    <a:pt x="397" y="2098"/>
                  </a:lnTo>
                  <a:lnTo>
                    <a:pt x="227" y="2098"/>
                  </a:lnTo>
                  <a:lnTo>
                    <a:pt x="227" y="1928"/>
                  </a:lnTo>
                  <a:lnTo>
                    <a:pt x="170" y="1928"/>
                  </a:lnTo>
                  <a:lnTo>
                    <a:pt x="170" y="1871"/>
                  </a:lnTo>
                  <a:lnTo>
                    <a:pt x="56" y="1871"/>
                  </a:lnTo>
                  <a:lnTo>
                    <a:pt x="56" y="1758"/>
                  </a:lnTo>
                  <a:lnTo>
                    <a:pt x="0" y="1758"/>
                  </a:lnTo>
                  <a:lnTo>
                    <a:pt x="0" y="1644"/>
                  </a:lnTo>
                  <a:lnTo>
                    <a:pt x="56" y="1644"/>
                  </a:lnTo>
                  <a:lnTo>
                    <a:pt x="56" y="1531"/>
                  </a:lnTo>
                  <a:lnTo>
                    <a:pt x="227" y="1531"/>
                  </a:lnTo>
                  <a:lnTo>
                    <a:pt x="227" y="1417"/>
                  </a:lnTo>
                  <a:lnTo>
                    <a:pt x="283" y="1417"/>
                  </a:lnTo>
                  <a:lnTo>
                    <a:pt x="283" y="1304"/>
                  </a:lnTo>
                  <a:lnTo>
                    <a:pt x="227" y="1304"/>
                  </a:lnTo>
                  <a:lnTo>
                    <a:pt x="227" y="1191"/>
                  </a:lnTo>
                  <a:lnTo>
                    <a:pt x="170" y="1191"/>
                  </a:lnTo>
                  <a:lnTo>
                    <a:pt x="170" y="1021"/>
                  </a:lnTo>
                  <a:lnTo>
                    <a:pt x="227" y="1021"/>
                  </a:lnTo>
                  <a:lnTo>
                    <a:pt x="283" y="1021"/>
                  </a:lnTo>
                  <a:lnTo>
                    <a:pt x="283" y="794"/>
                  </a:lnTo>
                  <a:lnTo>
                    <a:pt x="227" y="794"/>
                  </a:lnTo>
                  <a:lnTo>
                    <a:pt x="227" y="567"/>
                  </a:lnTo>
                  <a:lnTo>
                    <a:pt x="283" y="567"/>
                  </a:lnTo>
                  <a:lnTo>
                    <a:pt x="283" y="510"/>
                  </a:lnTo>
                  <a:lnTo>
                    <a:pt x="227" y="510"/>
                  </a:lnTo>
                  <a:lnTo>
                    <a:pt x="227" y="397"/>
                  </a:lnTo>
                  <a:lnTo>
                    <a:pt x="283" y="397"/>
                  </a:lnTo>
                  <a:lnTo>
                    <a:pt x="283" y="340"/>
                  </a:lnTo>
                  <a:lnTo>
                    <a:pt x="453" y="340"/>
                  </a:lnTo>
                  <a:lnTo>
                    <a:pt x="453" y="283"/>
                  </a:lnTo>
                  <a:lnTo>
                    <a:pt x="510" y="283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623" y="0"/>
                  </a:lnTo>
                  <a:lnTo>
                    <a:pt x="623" y="227"/>
                  </a:lnTo>
                  <a:lnTo>
                    <a:pt x="680" y="227"/>
                  </a:lnTo>
                  <a:lnTo>
                    <a:pt x="680" y="454"/>
                  </a:lnTo>
                  <a:lnTo>
                    <a:pt x="737" y="454"/>
                  </a:lnTo>
                  <a:lnTo>
                    <a:pt x="737" y="624"/>
                  </a:lnTo>
                  <a:lnTo>
                    <a:pt x="794" y="624"/>
                  </a:lnTo>
                  <a:lnTo>
                    <a:pt x="794" y="737"/>
                  </a:lnTo>
                  <a:lnTo>
                    <a:pt x="737" y="737"/>
                  </a:lnTo>
                  <a:lnTo>
                    <a:pt x="737" y="964"/>
                  </a:lnTo>
                  <a:lnTo>
                    <a:pt x="680" y="964"/>
                  </a:lnTo>
                  <a:lnTo>
                    <a:pt x="680" y="1077"/>
                  </a:lnTo>
                  <a:lnTo>
                    <a:pt x="737" y="1077"/>
                  </a:lnTo>
                  <a:lnTo>
                    <a:pt x="737" y="1304"/>
                  </a:lnTo>
                  <a:lnTo>
                    <a:pt x="680" y="1304"/>
                  </a:lnTo>
                  <a:lnTo>
                    <a:pt x="680" y="1417"/>
                  </a:lnTo>
                  <a:lnTo>
                    <a:pt x="623" y="1417"/>
                  </a:lnTo>
                  <a:lnTo>
                    <a:pt x="623" y="1474"/>
                  </a:lnTo>
                  <a:lnTo>
                    <a:pt x="680" y="1474"/>
                  </a:lnTo>
                  <a:lnTo>
                    <a:pt x="680" y="1531"/>
                  </a:lnTo>
                  <a:lnTo>
                    <a:pt x="737" y="1531"/>
                  </a:lnTo>
                  <a:lnTo>
                    <a:pt x="737" y="1758"/>
                  </a:lnTo>
                  <a:lnTo>
                    <a:pt x="964" y="1758"/>
                  </a:lnTo>
                  <a:lnTo>
                    <a:pt x="964" y="1701"/>
                  </a:lnTo>
                  <a:lnTo>
                    <a:pt x="1134" y="1701"/>
                  </a:lnTo>
                  <a:lnTo>
                    <a:pt x="1134" y="1758"/>
                  </a:lnTo>
                  <a:lnTo>
                    <a:pt x="1247" y="1758"/>
                  </a:lnTo>
                  <a:lnTo>
                    <a:pt x="1247" y="2098"/>
                  </a:lnTo>
                  <a:lnTo>
                    <a:pt x="1304" y="2098"/>
                  </a:lnTo>
                  <a:lnTo>
                    <a:pt x="1304" y="2325"/>
                  </a:lnTo>
                  <a:lnTo>
                    <a:pt x="1361" y="2325"/>
                  </a:lnTo>
                  <a:lnTo>
                    <a:pt x="1361" y="2381"/>
                  </a:lnTo>
                  <a:lnTo>
                    <a:pt x="1304" y="2381"/>
                  </a:lnTo>
                  <a:lnTo>
                    <a:pt x="1304" y="2778"/>
                  </a:lnTo>
                  <a:lnTo>
                    <a:pt x="1361" y="2778"/>
                  </a:lnTo>
                  <a:lnTo>
                    <a:pt x="1361" y="2892"/>
                  </a:lnTo>
                  <a:lnTo>
                    <a:pt x="1417" y="2892"/>
                  </a:lnTo>
                  <a:lnTo>
                    <a:pt x="1417" y="2948"/>
                  </a:lnTo>
                  <a:lnTo>
                    <a:pt x="1474" y="2948"/>
                  </a:lnTo>
                  <a:lnTo>
                    <a:pt x="1474" y="3289"/>
                  </a:lnTo>
                  <a:lnTo>
                    <a:pt x="1531" y="3289"/>
                  </a:lnTo>
                  <a:lnTo>
                    <a:pt x="1531" y="3402"/>
                  </a:lnTo>
                  <a:lnTo>
                    <a:pt x="1474" y="3402"/>
                  </a:lnTo>
                  <a:lnTo>
                    <a:pt x="1474" y="3459"/>
                  </a:lnTo>
                  <a:lnTo>
                    <a:pt x="1417" y="3459"/>
                  </a:lnTo>
                  <a:lnTo>
                    <a:pt x="1417" y="3515"/>
                  </a:lnTo>
                  <a:lnTo>
                    <a:pt x="1361" y="3515"/>
                  </a:lnTo>
                  <a:lnTo>
                    <a:pt x="1361" y="3572"/>
                  </a:lnTo>
                  <a:lnTo>
                    <a:pt x="1191" y="3572"/>
                  </a:lnTo>
                  <a:lnTo>
                    <a:pt x="1191" y="3629"/>
                  </a:lnTo>
                  <a:lnTo>
                    <a:pt x="1134" y="362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45" name="Freeform 920"/>
            <p:cNvSpPr>
              <a:spLocks/>
            </p:cNvSpPr>
            <p:nvPr/>
          </p:nvSpPr>
          <p:spPr bwMode="auto">
            <a:xfrm>
              <a:off x="3975" y="3591"/>
              <a:ext cx="851" cy="567"/>
            </a:xfrm>
            <a:custGeom>
              <a:avLst/>
              <a:gdLst>
                <a:gd name="T0" fmla="*/ 0 w 851"/>
                <a:gd name="T1" fmla="*/ 227 h 567"/>
                <a:gd name="T2" fmla="*/ 0 w 851"/>
                <a:gd name="T3" fmla="*/ 340 h 567"/>
                <a:gd name="T4" fmla="*/ 57 w 851"/>
                <a:gd name="T5" fmla="*/ 340 h 567"/>
                <a:gd name="T6" fmla="*/ 57 w 851"/>
                <a:gd name="T7" fmla="*/ 397 h 567"/>
                <a:gd name="T8" fmla="*/ 114 w 851"/>
                <a:gd name="T9" fmla="*/ 397 h 567"/>
                <a:gd name="T10" fmla="*/ 114 w 851"/>
                <a:gd name="T11" fmla="*/ 454 h 567"/>
                <a:gd name="T12" fmla="*/ 170 w 851"/>
                <a:gd name="T13" fmla="*/ 454 h 567"/>
                <a:gd name="T14" fmla="*/ 170 w 851"/>
                <a:gd name="T15" fmla="*/ 510 h 567"/>
                <a:gd name="T16" fmla="*/ 227 w 851"/>
                <a:gd name="T17" fmla="*/ 510 h 567"/>
                <a:gd name="T18" fmla="*/ 227 w 851"/>
                <a:gd name="T19" fmla="*/ 567 h 567"/>
                <a:gd name="T20" fmla="*/ 284 w 851"/>
                <a:gd name="T21" fmla="*/ 567 h 567"/>
                <a:gd name="T22" fmla="*/ 284 w 851"/>
                <a:gd name="T23" fmla="*/ 510 h 567"/>
                <a:gd name="T24" fmla="*/ 341 w 851"/>
                <a:gd name="T25" fmla="*/ 510 h 567"/>
                <a:gd name="T26" fmla="*/ 341 w 851"/>
                <a:gd name="T27" fmla="*/ 454 h 567"/>
                <a:gd name="T28" fmla="*/ 454 w 851"/>
                <a:gd name="T29" fmla="*/ 454 h 567"/>
                <a:gd name="T30" fmla="*/ 454 w 851"/>
                <a:gd name="T31" fmla="*/ 397 h 567"/>
                <a:gd name="T32" fmla="*/ 511 w 851"/>
                <a:gd name="T33" fmla="*/ 397 h 567"/>
                <a:gd name="T34" fmla="*/ 567 w 851"/>
                <a:gd name="T35" fmla="*/ 397 h 567"/>
                <a:gd name="T36" fmla="*/ 567 w 851"/>
                <a:gd name="T37" fmla="*/ 340 h 567"/>
                <a:gd name="T38" fmla="*/ 624 w 851"/>
                <a:gd name="T39" fmla="*/ 340 h 567"/>
                <a:gd name="T40" fmla="*/ 624 w 851"/>
                <a:gd name="T41" fmla="*/ 284 h 567"/>
                <a:gd name="T42" fmla="*/ 794 w 851"/>
                <a:gd name="T43" fmla="*/ 284 h 567"/>
                <a:gd name="T44" fmla="*/ 794 w 851"/>
                <a:gd name="T45" fmla="*/ 227 h 567"/>
                <a:gd name="T46" fmla="*/ 851 w 851"/>
                <a:gd name="T47" fmla="*/ 227 h 567"/>
                <a:gd name="T48" fmla="*/ 851 w 851"/>
                <a:gd name="T49" fmla="*/ 170 h 567"/>
                <a:gd name="T50" fmla="*/ 794 w 851"/>
                <a:gd name="T51" fmla="*/ 170 h 567"/>
                <a:gd name="T52" fmla="*/ 794 w 851"/>
                <a:gd name="T53" fmla="*/ 113 h 567"/>
                <a:gd name="T54" fmla="*/ 737 w 851"/>
                <a:gd name="T55" fmla="*/ 113 h 567"/>
                <a:gd name="T56" fmla="*/ 737 w 851"/>
                <a:gd name="T57" fmla="*/ 57 h 567"/>
                <a:gd name="T58" fmla="*/ 681 w 851"/>
                <a:gd name="T59" fmla="*/ 57 h 567"/>
                <a:gd name="T60" fmla="*/ 681 w 851"/>
                <a:gd name="T61" fmla="*/ 0 h 567"/>
                <a:gd name="T62" fmla="*/ 624 w 851"/>
                <a:gd name="T63" fmla="*/ 0 h 567"/>
                <a:gd name="T64" fmla="*/ 624 w 851"/>
                <a:gd name="T65" fmla="*/ 57 h 567"/>
                <a:gd name="T66" fmla="*/ 567 w 851"/>
                <a:gd name="T67" fmla="*/ 57 h 567"/>
                <a:gd name="T68" fmla="*/ 567 w 851"/>
                <a:gd name="T69" fmla="*/ 113 h 567"/>
                <a:gd name="T70" fmla="*/ 511 w 851"/>
                <a:gd name="T71" fmla="*/ 113 h 567"/>
                <a:gd name="T72" fmla="*/ 511 w 851"/>
                <a:gd name="T73" fmla="*/ 170 h 567"/>
                <a:gd name="T74" fmla="*/ 341 w 851"/>
                <a:gd name="T75" fmla="*/ 170 h 567"/>
                <a:gd name="T76" fmla="*/ 341 w 851"/>
                <a:gd name="T77" fmla="*/ 227 h 567"/>
                <a:gd name="T78" fmla="*/ 0 w 851"/>
                <a:gd name="T79" fmla="*/ 22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51" h="567">
                  <a:moveTo>
                    <a:pt x="0" y="227"/>
                  </a:moveTo>
                  <a:lnTo>
                    <a:pt x="0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114" y="454"/>
                  </a:lnTo>
                  <a:lnTo>
                    <a:pt x="170" y="454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284" y="567"/>
                  </a:lnTo>
                  <a:lnTo>
                    <a:pt x="284" y="510"/>
                  </a:lnTo>
                  <a:lnTo>
                    <a:pt x="341" y="510"/>
                  </a:lnTo>
                  <a:lnTo>
                    <a:pt x="341" y="454"/>
                  </a:lnTo>
                  <a:lnTo>
                    <a:pt x="454" y="454"/>
                  </a:lnTo>
                  <a:lnTo>
                    <a:pt x="454" y="397"/>
                  </a:lnTo>
                  <a:lnTo>
                    <a:pt x="511" y="397"/>
                  </a:lnTo>
                  <a:lnTo>
                    <a:pt x="567" y="397"/>
                  </a:lnTo>
                  <a:lnTo>
                    <a:pt x="567" y="340"/>
                  </a:lnTo>
                  <a:lnTo>
                    <a:pt x="624" y="340"/>
                  </a:lnTo>
                  <a:lnTo>
                    <a:pt x="624" y="284"/>
                  </a:lnTo>
                  <a:lnTo>
                    <a:pt x="794" y="284"/>
                  </a:lnTo>
                  <a:lnTo>
                    <a:pt x="794" y="227"/>
                  </a:lnTo>
                  <a:lnTo>
                    <a:pt x="851" y="227"/>
                  </a:lnTo>
                  <a:lnTo>
                    <a:pt x="851" y="170"/>
                  </a:lnTo>
                  <a:lnTo>
                    <a:pt x="794" y="170"/>
                  </a:lnTo>
                  <a:lnTo>
                    <a:pt x="794" y="113"/>
                  </a:lnTo>
                  <a:lnTo>
                    <a:pt x="737" y="113"/>
                  </a:lnTo>
                  <a:lnTo>
                    <a:pt x="737" y="57"/>
                  </a:lnTo>
                  <a:lnTo>
                    <a:pt x="681" y="57"/>
                  </a:lnTo>
                  <a:lnTo>
                    <a:pt x="681" y="0"/>
                  </a:lnTo>
                  <a:lnTo>
                    <a:pt x="624" y="0"/>
                  </a:lnTo>
                  <a:lnTo>
                    <a:pt x="624" y="57"/>
                  </a:lnTo>
                  <a:lnTo>
                    <a:pt x="567" y="57"/>
                  </a:lnTo>
                  <a:lnTo>
                    <a:pt x="567" y="113"/>
                  </a:lnTo>
                  <a:lnTo>
                    <a:pt x="511" y="113"/>
                  </a:lnTo>
                  <a:lnTo>
                    <a:pt x="511" y="170"/>
                  </a:lnTo>
                  <a:lnTo>
                    <a:pt x="341" y="170"/>
                  </a:lnTo>
                  <a:lnTo>
                    <a:pt x="341" y="227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46" name="Freeform 942"/>
            <p:cNvSpPr>
              <a:spLocks/>
            </p:cNvSpPr>
            <p:nvPr/>
          </p:nvSpPr>
          <p:spPr bwMode="auto">
            <a:xfrm>
              <a:off x="4429" y="2570"/>
              <a:ext cx="1077" cy="1248"/>
            </a:xfrm>
            <a:custGeom>
              <a:avLst/>
              <a:gdLst>
                <a:gd name="T0" fmla="*/ 397 w 1077"/>
                <a:gd name="T1" fmla="*/ 1248 h 1248"/>
                <a:gd name="T2" fmla="*/ 397 w 1077"/>
                <a:gd name="T3" fmla="*/ 1191 h 1248"/>
                <a:gd name="T4" fmla="*/ 340 w 1077"/>
                <a:gd name="T5" fmla="*/ 1191 h 1248"/>
                <a:gd name="T6" fmla="*/ 340 w 1077"/>
                <a:gd name="T7" fmla="*/ 1134 h 1248"/>
                <a:gd name="T8" fmla="*/ 283 w 1077"/>
                <a:gd name="T9" fmla="*/ 1134 h 1248"/>
                <a:gd name="T10" fmla="*/ 283 w 1077"/>
                <a:gd name="T11" fmla="*/ 1078 h 1248"/>
                <a:gd name="T12" fmla="*/ 227 w 1077"/>
                <a:gd name="T13" fmla="*/ 1078 h 1248"/>
                <a:gd name="T14" fmla="*/ 227 w 1077"/>
                <a:gd name="T15" fmla="*/ 908 h 1248"/>
                <a:gd name="T16" fmla="*/ 170 w 1077"/>
                <a:gd name="T17" fmla="*/ 908 h 1248"/>
                <a:gd name="T18" fmla="*/ 170 w 1077"/>
                <a:gd name="T19" fmla="*/ 567 h 1248"/>
                <a:gd name="T20" fmla="*/ 113 w 1077"/>
                <a:gd name="T21" fmla="*/ 567 h 1248"/>
                <a:gd name="T22" fmla="*/ 113 w 1077"/>
                <a:gd name="T23" fmla="*/ 511 h 1248"/>
                <a:gd name="T24" fmla="*/ 57 w 1077"/>
                <a:gd name="T25" fmla="*/ 511 h 1248"/>
                <a:gd name="T26" fmla="*/ 57 w 1077"/>
                <a:gd name="T27" fmla="*/ 397 h 1248"/>
                <a:gd name="T28" fmla="*/ 0 w 1077"/>
                <a:gd name="T29" fmla="*/ 397 h 1248"/>
                <a:gd name="T30" fmla="*/ 0 w 1077"/>
                <a:gd name="T31" fmla="*/ 0 h 1248"/>
                <a:gd name="T32" fmla="*/ 170 w 1077"/>
                <a:gd name="T33" fmla="*/ 0 h 1248"/>
                <a:gd name="T34" fmla="*/ 170 w 1077"/>
                <a:gd name="T35" fmla="*/ 114 h 1248"/>
                <a:gd name="T36" fmla="*/ 510 w 1077"/>
                <a:gd name="T37" fmla="*/ 114 h 1248"/>
                <a:gd name="T38" fmla="*/ 510 w 1077"/>
                <a:gd name="T39" fmla="*/ 0 h 1248"/>
                <a:gd name="T40" fmla="*/ 567 w 1077"/>
                <a:gd name="T41" fmla="*/ 0 h 1248"/>
                <a:gd name="T42" fmla="*/ 567 w 1077"/>
                <a:gd name="T43" fmla="*/ 170 h 1248"/>
                <a:gd name="T44" fmla="*/ 624 w 1077"/>
                <a:gd name="T45" fmla="*/ 170 h 1248"/>
                <a:gd name="T46" fmla="*/ 624 w 1077"/>
                <a:gd name="T47" fmla="*/ 227 h 1248"/>
                <a:gd name="T48" fmla="*/ 680 w 1077"/>
                <a:gd name="T49" fmla="*/ 227 h 1248"/>
                <a:gd name="T50" fmla="*/ 737 w 1077"/>
                <a:gd name="T51" fmla="*/ 227 h 1248"/>
                <a:gd name="T52" fmla="*/ 737 w 1077"/>
                <a:gd name="T53" fmla="*/ 284 h 1248"/>
                <a:gd name="T54" fmla="*/ 907 w 1077"/>
                <a:gd name="T55" fmla="*/ 284 h 1248"/>
                <a:gd name="T56" fmla="*/ 907 w 1077"/>
                <a:gd name="T57" fmla="*/ 341 h 1248"/>
                <a:gd name="T58" fmla="*/ 964 w 1077"/>
                <a:gd name="T59" fmla="*/ 341 h 1248"/>
                <a:gd name="T60" fmla="*/ 1021 w 1077"/>
                <a:gd name="T61" fmla="*/ 341 h 1248"/>
                <a:gd name="T62" fmla="*/ 1021 w 1077"/>
                <a:gd name="T63" fmla="*/ 397 h 1248"/>
                <a:gd name="T64" fmla="*/ 1077 w 1077"/>
                <a:gd name="T65" fmla="*/ 397 h 1248"/>
                <a:gd name="T66" fmla="*/ 1077 w 1077"/>
                <a:gd name="T67" fmla="*/ 454 h 1248"/>
                <a:gd name="T68" fmla="*/ 794 w 1077"/>
                <a:gd name="T69" fmla="*/ 454 h 1248"/>
                <a:gd name="T70" fmla="*/ 794 w 1077"/>
                <a:gd name="T71" fmla="*/ 511 h 1248"/>
                <a:gd name="T72" fmla="*/ 737 w 1077"/>
                <a:gd name="T73" fmla="*/ 511 h 1248"/>
                <a:gd name="T74" fmla="*/ 737 w 1077"/>
                <a:gd name="T75" fmla="*/ 567 h 1248"/>
                <a:gd name="T76" fmla="*/ 680 w 1077"/>
                <a:gd name="T77" fmla="*/ 567 h 1248"/>
                <a:gd name="T78" fmla="*/ 680 w 1077"/>
                <a:gd name="T79" fmla="*/ 738 h 1248"/>
                <a:gd name="T80" fmla="*/ 624 w 1077"/>
                <a:gd name="T81" fmla="*/ 738 h 1248"/>
                <a:gd name="T82" fmla="*/ 624 w 1077"/>
                <a:gd name="T83" fmla="*/ 794 h 1248"/>
                <a:gd name="T84" fmla="*/ 567 w 1077"/>
                <a:gd name="T85" fmla="*/ 794 h 1248"/>
                <a:gd name="T86" fmla="*/ 567 w 1077"/>
                <a:gd name="T87" fmla="*/ 908 h 1248"/>
                <a:gd name="T88" fmla="*/ 454 w 1077"/>
                <a:gd name="T89" fmla="*/ 908 h 1248"/>
                <a:gd name="T90" fmla="*/ 454 w 1077"/>
                <a:gd name="T91" fmla="*/ 964 h 1248"/>
                <a:gd name="T92" fmla="*/ 624 w 1077"/>
                <a:gd name="T93" fmla="*/ 964 h 1248"/>
                <a:gd name="T94" fmla="*/ 624 w 1077"/>
                <a:gd name="T95" fmla="*/ 1078 h 1248"/>
                <a:gd name="T96" fmla="*/ 567 w 1077"/>
                <a:gd name="T97" fmla="*/ 1078 h 1248"/>
                <a:gd name="T98" fmla="*/ 567 w 1077"/>
                <a:gd name="T99" fmla="*/ 1191 h 1248"/>
                <a:gd name="T100" fmla="*/ 454 w 1077"/>
                <a:gd name="T101" fmla="*/ 1191 h 1248"/>
                <a:gd name="T102" fmla="*/ 454 w 1077"/>
                <a:gd name="T103" fmla="*/ 1248 h 1248"/>
                <a:gd name="T104" fmla="*/ 397 w 1077"/>
                <a:gd name="T105" fmla="*/ 1248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77" h="1248">
                  <a:moveTo>
                    <a:pt x="397" y="1248"/>
                  </a:moveTo>
                  <a:lnTo>
                    <a:pt x="397" y="1191"/>
                  </a:lnTo>
                  <a:lnTo>
                    <a:pt x="340" y="1191"/>
                  </a:lnTo>
                  <a:lnTo>
                    <a:pt x="340" y="1134"/>
                  </a:lnTo>
                  <a:lnTo>
                    <a:pt x="283" y="1134"/>
                  </a:lnTo>
                  <a:lnTo>
                    <a:pt x="283" y="1078"/>
                  </a:lnTo>
                  <a:lnTo>
                    <a:pt x="227" y="1078"/>
                  </a:lnTo>
                  <a:lnTo>
                    <a:pt x="227" y="908"/>
                  </a:lnTo>
                  <a:lnTo>
                    <a:pt x="170" y="908"/>
                  </a:lnTo>
                  <a:lnTo>
                    <a:pt x="170" y="567"/>
                  </a:lnTo>
                  <a:lnTo>
                    <a:pt x="113" y="567"/>
                  </a:lnTo>
                  <a:lnTo>
                    <a:pt x="113" y="511"/>
                  </a:lnTo>
                  <a:lnTo>
                    <a:pt x="57" y="511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0"/>
                  </a:lnTo>
                  <a:lnTo>
                    <a:pt x="170" y="0"/>
                  </a:lnTo>
                  <a:lnTo>
                    <a:pt x="170" y="114"/>
                  </a:lnTo>
                  <a:lnTo>
                    <a:pt x="510" y="114"/>
                  </a:lnTo>
                  <a:lnTo>
                    <a:pt x="510" y="0"/>
                  </a:lnTo>
                  <a:lnTo>
                    <a:pt x="567" y="0"/>
                  </a:lnTo>
                  <a:lnTo>
                    <a:pt x="567" y="170"/>
                  </a:lnTo>
                  <a:lnTo>
                    <a:pt x="624" y="170"/>
                  </a:lnTo>
                  <a:lnTo>
                    <a:pt x="624" y="227"/>
                  </a:lnTo>
                  <a:lnTo>
                    <a:pt x="680" y="227"/>
                  </a:lnTo>
                  <a:lnTo>
                    <a:pt x="737" y="227"/>
                  </a:lnTo>
                  <a:lnTo>
                    <a:pt x="737" y="284"/>
                  </a:lnTo>
                  <a:lnTo>
                    <a:pt x="907" y="284"/>
                  </a:lnTo>
                  <a:lnTo>
                    <a:pt x="907" y="341"/>
                  </a:lnTo>
                  <a:lnTo>
                    <a:pt x="964" y="341"/>
                  </a:lnTo>
                  <a:lnTo>
                    <a:pt x="1021" y="341"/>
                  </a:lnTo>
                  <a:lnTo>
                    <a:pt x="1021" y="397"/>
                  </a:lnTo>
                  <a:lnTo>
                    <a:pt x="1077" y="397"/>
                  </a:lnTo>
                  <a:lnTo>
                    <a:pt x="1077" y="454"/>
                  </a:lnTo>
                  <a:lnTo>
                    <a:pt x="794" y="454"/>
                  </a:lnTo>
                  <a:lnTo>
                    <a:pt x="794" y="511"/>
                  </a:lnTo>
                  <a:lnTo>
                    <a:pt x="737" y="511"/>
                  </a:lnTo>
                  <a:lnTo>
                    <a:pt x="737" y="567"/>
                  </a:lnTo>
                  <a:lnTo>
                    <a:pt x="680" y="567"/>
                  </a:lnTo>
                  <a:lnTo>
                    <a:pt x="680" y="738"/>
                  </a:lnTo>
                  <a:lnTo>
                    <a:pt x="624" y="738"/>
                  </a:lnTo>
                  <a:lnTo>
                    <a:pt x="624" y="794"/>
                  </a:lnTo>
                  <a:lnTo>
                    <a:pt x="567" y="794"/>
                  </a:lnTo>
                  <a:lnTo>
                    <a:pt x="567" y="908"/>
                  </a:lnTo>
                  <a:lnTo>
                    <a:pt x="454" y="908"/>
                  </a:lnTo>
                  <a:lnTo>
                    <a:pt x="454" y="964"/>
                  </a:lnTo>
                  <a:lnTo>
                    <a:pt x="624" y="964"/>
                  </a:lnTo>
                  <a:lnTo>
                    <a:pt x="624" y="1078"/>
                  </a:lnTo>
                  <a:lnTo>
                    <a:pt x="567" y="1078"/>
                  </a:lnTo>
                  <a:lnTo>
                    <a:pt x="567" y="1191"/>
                  </a:lnTo>
                  <a:lnTo>
                    <a:pt x="454" y="1191"/>
                  </a:lnTo>
                  <a:lnTo>
                    <a:pt x="454" y="1248"/>
                  </a:lnTo>
                  <a:lnTo>
                    <a:pt x="397" y="124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62" name="Group 985"/>
          <p:cNvGrpSpPr>
            <a:grpSpLocks/>
          </p:cNvGrpSpPr>
          <p:nvPr/>
        </p:nvGrpSpPr>
        <p:grpSpPr bwMode="auto">
          <a:xfrm>
            <a:off x="879703" y="5273168"/>
            <a:ext cx="5772209" cy="3562896"/>
            <a:chOff x="460" y="1266"/>
            <a:chExt cx="7258" cy="4480"/>
          </a:xfrm>
        </p:grpSpPr>
        <p:sp>
          <p:nvSpPr>
            <p:cNvPr id="310" name="Freeform 922"/>
            <p:cNvSpPr>
              <a:spLocks/>
            </p:cNvSpPr>
            <p:nvPr/>
          </p:nvSpPr>
          <p:spPr bwMode="auto">
            <a:xfrm>
              <a:off x="2728" y="1777"/>
              <a:ext cx="1020" cy="1984"/>
            </a:xfrm>
            <a:custGeom>
              <a:avLst/>
              <a:gdLst>
                <a:gd name="T0" fmla="*/ 340 w 1020"/>
                <a:gd name="T1" fmla="*/ 1871 h 1984"/>
                <a:gd name="T2" fmla="*/ 453 w 1020"/>
                <a:gd name="T3" fmla="*/ 1984 h 1984"/>
                <a:gd name="T4" fmla="*/ 510 w 1020"/>
                <a:gd name="T5" fmla="*/ 1871 h 1984"/>
                <a:gd name="T6" fmla="*/ 567 w 1020"/>
                <a:gd name="T7" fmla="*/ 1814 h 1984"/>
                <a:gd name="T8" fmla="*/ 624 w 1020"/>
                <a:gd name="T9" fmla="*/ 1701 h 1984"/>
                <a:gd name="T10" fmla="*/ 624 w 1020"/>
                <a:gd name="T11" fmla="*/ 1531 h 1984"/>
                <a:gd name="T12" fmla="*/ 680 w 1020"/>
                <a:gd name="T13" fmla="*/ 1587 h 1984"/>
                <a:gd name="T14" fmla="*/ 737 w 1020"/>
                <a:gd name="T15" fmla="*/ 1531 h 1984"/>
                <a:gd name="T16" fmla="*/ 907 w 1020"/>
                <a:gd name="T17" fmla="*/ 1417 h 1984"/>
                <a:gd name="T18" fmla="*/ 850 w 1020"/>
                <a:gd name="T19" fmla="*/ 1077 h 1984"/>
                <a:gd name="T20" fmla="*/ 964 w 1020"/>
                <a:gd name="T21" fmla="*/ 1020 h 1984"/>
                <a:gd name="T22" fmla="*/ 1020 w 1020"/>
                <a:gd name="T23" fmla="*/ 793 h 1984"/>
                <a:gd name="T24" fmla="*/ 907 w 1020"/>
                <a:gd name="T25" fmla="*/ 850 h 1984"/>
                <a:gd name="T26" fmla="*/ 850 w 1020"/>
                <a:gd name="T27" fmla="*/ 680 h 1984"/>
                <a:gd name="T28" fmla="*/ 907 w 1020"/>
                <a:gd name="T29" fmla="*/ 567 h 1984"/>
                <a:gd name="T30" fmla="*/ 794 w 1020"/>
                <a:gd name="T31" fmla="*/ 510 h 1984"/>
                <a:gd name="T32" fmla="*/ 624 w 1020"/>
                <a:gd name="T33" fmla="*/ 340 h 1984"/>
                <a:gd name="T34" fmla="*/ 567 w 1020"/>
                <a:gd name="T35" fmla="*/ 283 h 1984"/>
                <a:gd name="T36" fmla="*/ 453 w 1020"/>
                <a:gd name="T37" fmla="*/ 170 h 1984"/>
                <a:gd name="T38" fmla="*/ 397 w 1020"/>
                <a:gd name="T39" fmla="*/ 56 h 1984"/>
                <a:gd name="T40" fmla="*/ 340 w 1020"/>
                <a:gd name="T41" fmla="*/ 0 h 1984"/>
                <a:gd name="T42" fmla="*/ 227 w 1020"/>
                <a:gd name="T43" fmla="*/ 56 h 1984"/>
                <a:gd name="T44" fmla="*/ 170 w 1020"/>
                <a:gd name="T45" fmla="*/ 113 h 1984"/>
                <a:gd name="T46" fmla="*/ 113 w 1020"/>
                <a:gd name="T47" fmla="*/ 226 h 1984"/>
                <a:gd name="T48" fmla="*/ 57 w 1020"/>
                <a:gd name="T49" fmla="*/ 396 h 1984"/>
                <a:gd name="T50" fmla="*/ 0 w 1020"/>
                <a:gd name="T51" fmla="*/ 510 h 1984"/>
                <a:gd name="T52" fmla="*/ 57 w 1020"/>
                <a:gd name="T53" fmla="*/ 567 h 1984"/>
                <a:gd name="T54" fmla="*/ 113 w 1020"/>
                <a:gd name="T55" fmla="*/ 623 h 1984"/>
                <a:gd name="T56" fmla="*/ 170 w 1020"/>
                <a:gd name="T57" fmla="*/ 793 h 1984"/>
                <a:gd name="T58" fmla="*/ 113 w 1020"/>
                <a:gd name="T59" fmla="*/ 850 h 1984"/>
                <a:gd name="T60" fmla="*/ 57 w 1020"/>
                <a:gd name="T61" fmla="*/ 907 h 1984"/>
                <a:gd name="T62" fmla="*/ 0 w 1020"/>
                <a:gd name="T63" fmla="*/ 1134 h 1984"/>
                <a:gd name="T64" fmla="*/ 57 w 1020"/>
                <a:gd name="T65" fmla="*/ 1190 h 1984"/>
                <a:gd name="T66" fmla="*/ 170 w 1020"/>
                <a:gd name="T67" fmla="*/ 1247 h 1984"/>
                <a:gd name="T68" fmla="*/ 227 w 1020"/>
                <a:gd name="T69" fmla="*/ 1644 h 1984"/>
                <a:gd name="T70" fmla="*/ 170 w 1020"/>
                <a:gd name="T71" fmla="*/ 1701 h 1984"/>
                <a:gd name="T72" fmla="*/ 57 w 1020"/>
                <a:gd name="T73" fmla="*/ 1757 h 1984"/>
                <a:gd name="T74" fmla="*/ 113 w 1020"/>
                <a:gd name="T75" fmla="*/ 1814 h 1984"/>
                <a:gd name="T76" fmla="*/ 170 w 1020"/>
                <a:gd name="T77" fmla="*/ 1871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20" h="1984">
                  <a:moveTo>
                    <a:pt x="170" y="1871"/>
                  </a:moveTo>
                  <a:lnTo>
                    <a:pt x="340" y="1871"/>
                  </a:lnTo>
                  <a:lnTo>
                    <a:pt x="340" y="1984"/>
                  </a:lnTo>
                  <a:lnTo>
                    <a:pt x="453" y="1984"/>
                  </a:lnTo>
                  <a:lnTo>
                    <a:pt x="453" y="1871"/>
                  </a:lnTo>
                  <a:lnTo>
                    <a:pt x="510" y="1871"/>
                  </a:lnTo>
                  <a:lnTo>
                    <a:pt x="510" y="1814"/>
                  </a:lnTo>
                  <a:lnTo>
                    <a:pt x="567" y="1814"/>
                  </a:lnTo>
                  <a:lnTo>
                    <a:pt x="567" y="1701"/>
                  </a:lnTo>
                  <a:lnTo>
                    <a:pt x="624" y="1701"/>
                  </a:lnTo>
                  <a:lnTo>
                    <a:pt x="624" y="1644"/>
                  </a:lnTo>
                  <a:lnTo>
                    <a:pt x="624" y="1531"/>
                  </a:lnTo>
                  <a:lnTo>
                    <a:pt x="680" y="1531"/>
                  </a:lnTo>
                  <a:lnTo>
                    <a:pt x="680" y="1587"/>
                  </a:lnTo>
                  <a:lnTo>
                    <a:pt x="737" y="1587"/>
                  </a:lnTo>
                  <a:lnTo>
                    <a:pt x="737" y="1531"/>
                  </a:lnTo>
                  <a:lnTo>
                    <a:pt x="907" y="1531"/>
                  </a:lnTo>
                  <a:lnTo>
                    <a:pt x="907" y="1417"/>
                  </a:lnTo>
                  <a:lnTo>
                    <a:pt x="850" y="1417"/>
                  </a:lnTo>
                  <a:lnTo>
                    <a:pt x="850" y="1077"/>
                  </a:lnTo>
                  <a:lnTo>
                    <a:pt x="964" y="1077"/>
                  </a:lnTo>
                  <a:lnTo>
                    <a:pt x="964" y="1020"/>
                  </a:lnTo>
                  <a:lnTo>
                    <a:pt x="1020" y="1020"/>
                  </a:lnTo>
                  <a:lnTo>
                    <a:pt x="1020" y="793"/>
                  </a:lnTo>
                  <a:lnTo>
                    <a:pt x="907" y="793"/>
                  </a:lnTo>
                  <a:lnTo>
                    <a:pt x="907" y="850"/>
                  </a:lnTo>
                  <a:lnTo>
                    <a:pt x="850" y="850"/>
                  </a:lnTo>
                  <a:lnTo>
                    <a:pt x="850" y="680"/>
                  </a:lnTo>
                  <a:lnTo>
                    <a:pt x="907" y="680"/>
                  </a:lnTo>
                  <a:lnTo>
                    <a:pt x="907" y="567"/>
                  </a:lnTo>
                  <a:lnTo>
                    <a:pt x="794" y="567"/>
                  </a:lnTo>
                  <a:lnTo>
                    <a:pt x="794" y="510"/>
                  </a:lnTo>
                  <a:lnTo>
                    <a:pt x="624" y="510"/>
                  </a:lnTo>
                  <a:lnTo>
                    <a:pt x="624" y="340"/>
                  </a:lnTo>
                  <a:lnTo>
                    <a:pt x="567" y="340"/>
                  </a:lnTo>
                  <a:lnTo>
                    <a:pt x="567" y="283"/>
                  </a:lnTo>
                  <a:lnTo>
                    <a:pt x="453" y="283"/>
                  </a:lnTo>
                  <a:lnTo>
                    <a:pt x="453" y="170"/>
                  </a:lnTo>
                  <a:lnTo>
                    <a:pt x="397" y="170"/>
                  </a:lnTo>
                  <a:lnTo>
                    <a:pt x="397" y="56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170" y="56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226"/>
                  </a:lnTo>
                  <a:lnTo>
                    <a:pt x="57" y="226"/>
                  </a:lnTo>
                  <a:lnTo>
                    <a:pt x="57" y="396"/>
                  </a:lnTo>
                  <a:lnTo>
                    <a:pt x="0" y="396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567"/>
                  </a:lnTo>
                  <a:lnTo>
                    <a:pt x="113" y="567"/>
                  </a:lnTo>
                  <a:lnTo>
                    <a:pt x="113" y="623"/>
                  </a:lnTo>
                  <a:lnTo>
                    <a:pt x="170" y="623"/>
                  </a:lnTo>
                  <a:lnTo>
                    <a:pt x="170" y="793"/>
                  </a:lnTo>
                  <a:lnTo>
                    <a:pt x="113" y="793"/>
                  </a:lnTo>
                  <a:lnTo>
                    <a:pt x="113" y="850"/>
                  </a:lnTo>
                  <a:lnTo>
                    <a:pt x="57" y="850"/>
                  </a:lnTo>
                  <a:lnTo>
                    <a:pt x="57" y="907"/>
                  </a:lnTo>
                  <a:lnTo>
                    <a:pt x="0" y="907"/>
                  </a:lnTo>
                  <a:lnTo>
                    <a:pt x="0" y="1134"/>
                  </a:lnTo>
                  <a:lnTo>
                    <a:pt x="57" y="1134"/>
                  </a:lnTo>
                  <a:lnTo>
                    <a:pt x="57" y="1190"/>
                  </a:lnTo>
                  <a:lnTo>
                    <a:pt x="170" y="1190"/>
                  </a:lnTo>
                  <a:lnTo>
                    <a:pt x="170" y="1247"/>
                  </a:lnTo>
                  <a:lnTo>
                    <a:pt x="227" y="1247"/>
                  </a:lnTo>
                  <a:lnTo>
                    <a:pt x="227" y="1644"/>
                  </a:lnTo>
                  <a:lnTo>
                    <a:pt x="170" y="1644"/>
                  </a:lnTo>
                  <a:lnTo>
                    <a:pt x="170" y="1701"/>
                  </a:lnTo>
                  <a:lnTo>
                    <a:pt x="57" y="1701"/>
                  </a:lnTo>
                  <a:lnTo>
                    <a:pt x="57" y="1757"/>
                  </a:lnTo>
                  <a:lnTo>
                    <a:pt x="113" y="1757"/>
                  </a:lnTo>
                  <a:lnTo>
                    <a:pt x="113" y="1814"/>
                  </a:lnTo>
                  <a:lnTo>
                    <a:pt x="170" y="1814"/>
                  </a:lnTo>
                  <a:lnTo>
                    <a:pt x="170" y="187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1" name="Freeform 924"/>
            <p:cNvSpPr>
              <a:spLocks/>
            </p:cNvSpPr>
            <p:nvPr/>
          </p:nvSpPr>
          <p:spPr bwMode="auto">
            <a:xfrm>
              <a:off x="1821" y="4271"/>
              <a:ext cx="510" cy="1248"/>
            </a:xfrm>
            <a:custGeom>
              <a:avLst/>
              <a:gdLst>
                <a:gd name="T0" fmla="*/ 170 w 510"/>
                <a:gd name="T1" fmla="*/ 114 h 1248"/>
                <a:gd name="T2" fmla="*/ 170 w 510"/>
                <a:gd name="T3" fmla="*/ 567 h 1248"/>
                <a:gd name="T4" fmla="*/ 113 w 510"/>
                <a:gd name="T5" fmla="*/ 567 h 1248"/>
                <a:gd name="T6" fmla="*/ 113 w 510"/>
                <a:gd name="T7" fmla="*/ 794 h 1248"/>
                <a:gd name="T8" fmla="*/ 56 w 510"/>
                <a:gd name="T9" fmla="*/ 794 h 1248"/>
                <a:gd name="T10" fmla="*/ 56 w 510"/>
                <a:gd name="T11" fmla="*/ 1021 h 1248"/>
                <a:gd name="T12" fmla="*/ 0 w 510"/>
                <a:gd name="T13" fmla="*/ 1021 h 1248"/>
                <a:gd name="T14" fmla="*/ 0 w 510"/>
                <a:gd name="T15" fmla="*/ 1248 h 1248"/>
                <a:gd name="T16" fmla="*/ 113 w 510"/>
                <a:gd name="T17" fmla="*/ 1248 h 1248"/>
                <a:gd name="T18" fmla="*/ 113 w 510"/>
                <a:gd name="T19" fmla="*/ 1191 h 1248"/>
                <a:gd name="T20" fmla="*/ 226 w 510"/>
                <a:gd name="T21" fmla="*/ 1191 h 1248"/>
                <a:gd name="T22" fmla="*/ 226 w 510"/>
                <a:gd name="T23" fmla="*/ 1134 h 1248"/>
                <a:gd name="T24" fmla="*/ 510 w 510"/>
                <a:gd name="T25" fmla="*/ 1134 h 1248"/>
                <a:gd name="T26" fmla="*/ 510 w 510"/>
                <a:gd name="T27" fmla="*/ 964 h 1248"/>
                <a:gd name="T28" fmla="*/ 453 w 510"/>
                <a:gd name="T29" fmla="*/ 964 h 1248"/>
                <a:gd name="T30" fmla="*/ 453 w 510"/>
                <a:gd name="T31" fmla="*/ 908 h 1248"/>
                <a:gd name="T32" fmla="*/ 510 w 510"/>
                <a:gd name="T33" fmla="*/ 908 h 1248"/>
                <a:gd name="T34" fmla="*/ 510 w 510"/>
                <a:gd name="T35" fmla="*/ 681 h 1248"/>
                <a:gd name="T36" fmla="*/ 453 w 510"/>
                <a:gd name="T37" fmla="*/ 681 h 1248"/>
                <a:gd name="T38" fmla="*/ 453 w 510"/>
                <a:gd name="T39" fmla="*/ 511 h 1248"/>
                <a:gd name="T40" fmla="*/ 283 w 510"/>
                <a:gd name="T41" fmla="*/ 511 h 1248"/>
                <a:gd name="T42" fmla="*/ 283 w 510"/>
                <a:gd name="T43" fmla="*/ 341 h 1248"/>
                <a:gd name="T44" fmla="*/ 340 w 510"/>
                <a:gd name="T45" fmla="*/ 341 h 1248"/>
                <a:gd name="T46" fmla="*/ 340 w 510"/>
                <a:gd name="T47" fmla="*/ 284 h 1248"/>
                <a:gd name="T48" fmla="*/ 397 w 510"/>
                <a:gd name="T49" fmla="*/ 284 h 1248"/>
                <a:gd name="T50" fmla="*/ 397 w 510"/>
                <a:gd name="T51" fmla="*/ 114 h 1248"/>
                <a:gd name="T52" fmla="*/ 453 w 510"/>
                <a:gd name="T53" fmla="*/ 114 h 1248"/>
                <a:gd name="T54" fmla="*/ 453 w 510"/>
                <a:gd name="T55" fmla="*/ 0 h 1248"/>
                <a:gd name="T56" fmla="*/ 283 w 510"/>
                <a:gd name="T57" fmla="*/ 0 h 1248"/>
                <a:gd name="T58" fmla="*/ 283 w 510"/>
                <a:gd name="T59" fmla="*/ 57 h 1248"/>
                <a:gd name="T60" fmla="*/ 226 w 510"/>
                <a:gd name="T61" fmla="*/ 57 h 1248"/>
                <a:gd name="T62" fmla="*/ 226 w 510"/>
                <a:gd name="T63" fmla="*/ 114 h 1248"/>
                <a:gd name="T64" fmla="*/ 170 w 510"/>
                <a:gd name="T65" fmla="*/ 114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10" h="1248">
                  <a:moveTo>
                    <a:pt x="170" y="114"/>
                  </a:moveTo>
                  <a:lnTo>
                    <a:pt x="170" y="567"/>
                  </a:lnTo>
                  <a:lnTo>
                    <a:pt x="113" y="567"/>
                  </a:lnTo>
                  <a:lnTo>
                    <a:pt x="113" y="794"/>
                  </a:lnTo>
                  <a:lnTo>
                    <a:pt x="56" y="794"/>
                  </a:lnTo>
                  <a:lnTo>
                    <a:pt x="56" y="1021"/>
                  </a:lnTo>
                  <a:lnTo>
                    <a:pt x="0" y="1021"/>
                  </a:lnTo>
                  <a:lnTo>
                    <a:pt x="0" y="1248"/>
                  </a:lnTo>
                  <a:lnTo>
                    <a:pt x="113" y="1248"/>
                  </a:lnTo>
                  <a:lnTo>
                    <a:pt x="113" y="1191"/>
                  </a:lnTo>
                  <a:lnTo>
                    <a:pt x="226" y="1191"/>
                  </a:lnTo>
                  <a:lnTo>
                    <a:pt x="226" y="1134"/>
                  </a:lnTo>
                  <a:lnTo>
                    <a:pt x="510" y="1134"/>
                  </a:lnTo>
                  <a:lnTo>
                    <a:pt x="510" y="964"/>
                  </a:lnTo>
                  <a:lnTo>
                    <a:pt x="453" y="964"/>
                  </a:lnTo>
                  <a:lnTo>
                    <a:pt x="453" y="908"/>
                  </a:lnTo>
                  <a:lnTo>
                    <a:pt x="510" y="908"/>
                  </a:lnTo>
                  <a:lnTo>
                    <a:pt x="510" y="681"/>
                  </a:lnTo>
                  <a:lnTo>
                    <a:pt x="453" y="681"/>
                  </a:lnTo>
                  <a:lnTo>
                    <a:pt x="453" y="511"/>
                  </a:lnTo>
                  <a:lnTo>
                    <a:pt x="283" y="511"/>
                  </a:lnTo>
                  <a:lnTo>
                    <a:pt x="283" y="341"/>
                  </a:lnTo>
                  <a:lnTo>
                    <a:pt x="340" y="341"/>
                  </a:lnTo>
                  <a:lnTo>
                    <a:pt x="340" y="284"/>
                  </a:lnTo>
                  <a:lnTo>
                    <a:pt x="397" y="284"/>
                  </a:lnTo>
                  <a:lnTo>
                    <a:pt x="397" y="114"/>
                  </a:lnTo>
                  <a:lnTo>
                    <a:pt x="453" y="114"/>
                  </a:lnTo>
                  <a:lnTo>
                    <a:pt x="453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226" y="57"/>
                  </a:lnTo>
                  <a:lnTo>
                    <a:pt x="226" y="114"/>
                  </a:lnTo>
                  <a:lnTo>
                    <a:pt x="170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2" name="Freeform 925"/>
            <p:cNvSpPr>
              <a:spLocks/>
            </p:cNvSpPr>
            <p:nvPr/>
          </p:nvSpPr>
          <p:spPr bwMode="auto">
            <a:xfrm>
              <a:off x="2161" y="3818"/>
              <a:ext cx="737" cy="907"/>
            </a:xfrm>
            <a:custGeom>
              <a:avLst/>
              <a:gdLst>
                <a:gd name="T0" fmla="*/ 0 w 737"/>
                <a:gd name="T1" fmla="*/ 794 h 907"/>
                <a:gd name="T2" fmla="*/ 113 w 737"/>
                <a:gd name="T3" fmla="*/ 794 h 907"/>
                <a:gd name="T4" fmla="*/ 113 w 737"/>
                <a:gd name="T5" fmla="*/ 907 h 907"/>
                <a:gd name="T6" fmla="*/ 227 w 737"/>
                <a:gd name="T7" fmla="*/ 907 h 907"/>
                <a:gd name="T8" fmla="*/ 227 w 737"/>
                <a:gd name="T9" fmla="*/ 794 h 907"/>
                <a:gd name="T10" fmla="*/ 283 w 737"/>
                <a:gd name="T11" fmla="*/ 794 h 907"/>
                <a:gd name="T12" fmla="*/ 283 w 737"/>
                <a:gd name="T13" fmla="*/ 737 h 907"/>
                <a:gd name="T14" fmla="*/ 340 w 737"/>
                <a:gd name="T15" fmla="*/ 737 h 907"/>
                <a:gd name="T16" fmla="*/ 340 w 737"/>
                <a:gd name="T17" fmla="*/ 680 h 907"/>
                <a:gd name="T18" fmla="*/ 397 w 737"/>
                <a:gd name="T19" fmla="*/ 680 h 907"/>
                <a:gd name="T20" fmla="*/ 397 w 737"/>
                <a:gd name="T21" fmla="*/ 510 h 907"/>
                <a:gd name="T22" fmla="*/ 453 w 737"/>
                <a:gd name="T23" fmla="*/ 510 h 907"/>
                <a:gd name="T24" fmla="*/ 453 w 737"/>
                <a:gd name="T25" fmla="*/ 453 h 907"/>
                <a:gd name="T26" fmla="*/ 510 w 737"/>
                <a:gd name="T27" fmla="*/ 453 h 907"/>
                <a:gd name="T28" fmla="*/ 510 w 737"/>
                <a:gd name="T29" fmla="*/ 397 h 907"/>
                <a:gd name="T30" fmla="*/ 567 w 737"/>
                <a:gd name="T31" fmla="*/ 397 h 907"/>
                <a:gd name="T32" fmla="*/ 567 w 737"/>
                <a:gd name="T33" fmla="*/ 340 h 907"/>
                <a:gd name="T34" fmla="*/ 624 w 737"/>
                <a:gd name="T35" fmla="*/ 340 h 907"/>
                <a:gd name="T36" fmla="*/ 624 w 737"/>
                <a:gd name="T37" fmla="*/ 283 h 907"/>
                <a:gd name="T38" fmla="*/ 737 w 737"/>
                <a:gd name="T39" fmla="*/ 283 h 907"/>
                <a:gd name="T40" fmla="*/ 737 w 737"/>
                <a:gd name="T41" fmla="*/ 170 h 907"/>
                <a:gd name="T42" fmla="*/ 680 w 737"/>
                <a:gd name="T43" fmla="*/ 170 h 907"/>
                <a:gd name="T44" fmla="*/ 680 w 737"/>
                <a:gd name="T45" fmla="*/ 113 h 907"/>
                <a:gd name="T46" fmla="*/ 624 w 737"/>
                <a:gd name="T47" fmla="*/ 113 h 907"/>
                <a:gd name="T48" fmla="*/ 624 w 737"/>
                <a:gd name="T49" fmla="*/ 0 h 907"/>
                <a:gd name="T50" fmla="*/ 453 w 737"/>
                <a:gd name="T51" fmla="*/ 0 h 907"/>
                <a:gd name="T52" fmla="*/ 453 w 737"/>
                <a:gd name="T53" fmla="*/ 57 h 907"/>
                <a:gd name="T54" fmla="*/ 340 w 737"/>
                <a:gd name="T55" fmla="*/ 57 h 907"/>
                <a:gd name="T56" fmla="*/ 340 w 737"/>
                <a:gd name="T57" fmla="*/ 113 h 907"/>
                <a:gd name="T58" fmla="*/ 227 w 737"/>
                <a:gd name="T59" fmla="*/ 113 h 907"/>
                <a:gd name="T60" fmla="*/ 227 w 737"/>
                <a:gd name="T61" fmla="*/ 170 h 907"/>
                <a:gd name="T62" fmla="*/ 170 w 737"/>
                <a:gd name="T63" fmla="*/ 170 h 907"/>
                <a:gd name="T64" fmla="*/ 170 w 737"/>
                <a:gd name="T65" fmla="*/ 283 h 907"/>
                <a:gd name="T66" fmla="*/ 227 w 737"/>
                <a:gd name="T67" fmla="*/ 283 h 907"/>
                <a:gd name="T68" fmla="*/ 227 w 737"/>
                <a:gd name="T69" fmla="*/ 397 h 907"/>
                <a:gd name="T70" fmla="*/ 170 w 737"/>
                <a:gd name="T71" fmla="*/ 397 h 907"/>
                <a:gd name="T72" fmla="*/ 170 w 737"/>
                <a:gd name="T73" fmla="*/ 453 h 907"/>
                <a:gd name="T74" fmla="*/ 113 w 737"/>
                <a:gd name="T75" fmla="*/ 453 h 907"/>
                <a:gd name="T76" fmla="*/ 113 w 737"/>
                <a:gd name="T77" fmla="*/ 567 h 907"/>
                <a:gd name="T78" fmla="*/ 57 w 737"/>
                <a:gd name="T79" fmla="*/ 567 h 907"/>
                <a:gd name="T80" fmla="*/ 57 w 737"/>
                <a:gd name="T81" fmla="*/ 737 h 907"/>
                <a:gd name="T82" fmla="*/ 0 w 737"/>
                <a:gd name="T83" fmla="*/ 737 h 907"/>
                <a:gd name="T84" fmla="*/ 0 w 737"/>
                <a:gd name="T85" fmla="*/ 794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37" h="907">
                  <a:moveTo>
                    <a:pt x="0" y="794"/>
                  </a:moveTo>
                  <a:lnTo>
                    <a:pt x="113" y="794"/>
                  </a:lnTo>
                  <a:lnTo>
                    <a:pt x="113" y="907"/>
                  </a:lnTo>
                  <a:lnTo>
                    <a:pt x="227" y="907"/>
                  </a:lnTo>
                  <a:lnTo>
                    <a:pt x="227" y="794"/>
                  </a:lnTo>
                  <a:lnTo>
                    <a:pt x="283" y="794"/>
                  </a:lnTo>
                  <a:lnTo>
                    <a:pt x="283" y="737"/>
                  </a:lnTo>
                  <a:lnTo>
                    <a:pt x="340" y="737"/>
                  </a:lnTo>
                  <a:lnTo>
                    <a:pt x="340" y="680"/>
                  </a:lnTo>
                  <a:lnTo>
                    <a:pt x="397" y="680"/>
                  </a:lnTo>
                  <a:lnTo>
                    <a:pt x="397" y="510"/>
                  </a:lnTo>
                  <a:lnTo>
                    <a:pt x="453" y="510"/>
                  </a:lnTo>
                  <a:lnTo>
                    <a:pt x="453" y="453"/>
                  </a:lnTo>
                  <a:lnTo>
                    <a:pt x="510" y="453"/>
                  </a:lnTo>
                  <a:lnTo>
                    <a:pt x="510" y="397"/>
                  </a:lnTo>
                  <a:lnTo>
                    <a:pt x="567" y="397"/>
                  </a:lnTo>
                  <a:lnTo>
                    <a:pt x="567" y="340"/>
                  </a:lnTo>
                  <a:lnTo>
                    <a:pt x="624" y="340"/>
                  </a:lnTo>
                  <a:lnTo>
                    <a:pt x="624" y="283"/>
                  </a:lnTo>
                  <a:lnTo>
                    <a:pt x="737" y="283"/>
                  </a:lnTo>
                  <a:lnTo>
                    <a:pt x="737" y="170"/>
                  </a:lnTo>
                  <a:lnTo>
                    <a:pt x="680" y="170"/>
                  </a:lnTo>
                  <a:lnTo>
                    <a:pt x="680" y="113"/>
                  </a:lnTo>
                  <a:lnTo>
                    <a:pt x="624" y="113"/>
                  </a:lnTo>
                  <a:lnTo>
                    <a:pt x="624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283"/>
                  </a:lnTo>
                  <a:lnTo>
                    <a:pt x="227" y="283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453"/>
                  </a:lnTo>
                  <a:lnTo>
                    <a:pt x="113" y="453"/>
                  </a:lnTo>
                  <a:lnTo>
                    <a:pt x="113" y="567"/>
                  </a:lnTo>
                  <a:lnTo>
                    <a:pt x="57" y="567"/>
                  </a:lnTo>
                  <a:lnTo>
                    <a:pt x="57" y="737"/>
                  </a:lnTo>
                  <a:lnTo>
                    <a:pt x="0" y="737"/>
                  </a:lnTo>
                  <a:lnTo>
                    <a:pt x="0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3" name="Freeform 926"/>
            <p:cNvSpPr>
              <a:spLocks/>
            </p:cNvSpPr>
            <p:nvPr/>
          </p:nvSpPr>
          <p:spPr bwMode="auto">
            <a:xfrm>
              <a:off x="2104" y="4555"/>
              <a:ext cx="681" cy="850"/>
            </a:xfrm>
            <a:custGeom>
              <a:avLst/>
              <a:gdLst>
                <a:gd name="T0" fmla="*/ 397 w 681"/>
                <a:gd name="T1" fmla="*/ 0 h 850"/>
                <a:gd name="T2" fmla="*/ 397 w 681"/>
                <a:gd name="T3" fmla="*/ 283 h 850"/>
                <a:gd name="T4" fmla="*/ 454 w 681"/>
                <a:gd name="T5" fmla="*/ 283 h 850"/>
                <a:gd name="T6" fmla="*/ 454 w 681"/>
                <a:gd name="T7" fmla="*/ 397 h 850"/>
                <a:gd name="T8" fmla="*/ 681 w 681"/>
                <a:gd name="T9" fmla="*/ 397 h 850"/>
                <a:gd name="T10" fmla="*/ 681 w 681"/>
                <a:gd name="T11" fmla="*/ 510 h 850"/>
                <a:gd name="T12" fmla="*/ 567 w 681"/>
                <a:gd name="T13" fmla="*/ 510 h 850"/>
                <a:gd name="T14" fmla="*/ 567 w 681"/>
                <a:gd name="T15" fmla="*/ 624 h 850"/>
                <a:gd name="T16" fmla="*/ 510 w 681"/>
                <a:gd name="T17" fmla="*/ 624 h 850"/>
                <a:gd name="T18" fmla="*/ 510 w 681"/>
                <a:gd name="T19" fmla="*/ 680 h 850"/>
                <a:gd name="T20" fmla="*/ 454 w 681"/>
                <a:gd name="T21" fmla="*/ 680 h 850"/>
                <a:gd name="T22" fmla="*/ 454 w 681"/>
                <a:gd name="T23" fmla="*/ 737 h 850"/>
                <a:gd name="T24" fmla="*/ 510 w 681"/>
                <a:gd name="T25" fmla="*/ 737 h 850"/>
                <a:gd name="T26" fmla="*/ 510 w 681"/>
                <a:gd name="T27" fmla="*/ 850 h 850"/>
                <a:gd name="T28" fmla="*/ 227 w 681"/>
                <a:gd name="T29" fmla="*/ 850 h 850"/>
                <a:gd name="T30" fmla="*/ 227 w 681"/>
                <a:gd name="T31" fmla="*/ 680 h 850"/>
                <a:gd name="T32" fmla="*/ 170 w 681"/>
                <a:gd name="T33" fmla="*/ 680 h 850"/>
                <a:gd name="T34" fmla="*/ 170 w 681"/>
                <a:gd name="T35" fmla="*/ 624 h 850"/>
                <a:gd name="T36" fmla="*/ 227 w 681"/>
                <a:gd name="T37" fmla="*/ 624 h 850"/>
                <a:gd name="T38" fmla="*/ 227 w 681"/>
                <a:gd name="T39" fmla="*/ 397 h 850"/>
                <a:gd name="T40" fmla="*/ 170 w 681"/>
                <a:gd name="T41" fmla="*/ 397 h 850"/>
                <a:gd name="T42" fmla="*/ 170 w 681"/>
                <a:gd name="T43" fmla="*/ 227 h 850"/>
                <a:gd name="T44" fmla="*/ 0 w 681"/>
                <a:gd name="T45" fmla="*/ 227 h 850"/>
                <a:gd name="T46" fmla="*/ 0 w 681"/>
                <a:gd name="T47" fmla="*/ 57 h 850"/>
                <a:gd name="T48" fmla="*/ 170 w 681"/>
                <a:gd name="T49" fmla="*/ 57 h 850"/>
                <a:gd name="T50" fmla="*/ 170 w 681"/>
                <a:gd name="T51" fmla="*/ 170 h 850"/>
                <a:gd name="T52" fmla="*/ 284 w 681"/>
                <a:gd name="T53" fmla="*/ 170 h 850"/>
                <a:gd name="T54" fmla="*/ 284 w 681"/>
                <a:gd name="T55" fmla="*/ 57 h 850"/>
                <a:gd name="T56" fmla="*/ 340 w 681"/>
                <a:gd name="T57" fmla="*/ 57 h 850"/>
                <a:gd name="T58" fmla="*/ 340 w 681"/>
                <a:gd name="T59" fmla="*/ 0 h 850"/>
                <a:gd name="T60" fmla="*/ 397 w 681"/>
                <a:gd name="T61" fmla="*/ 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81" h="850">
                  <a:moveTo>
                    <a:pt x="397" y="0"/>
                  </a:moveTo>
                  <a:lnTo>
                    <a:pt x="397" y="283"/>
                  </a:lnTo>
                  <a:lnTo>
                    <a:pt x="454" y="283"/>
                  </a:lnTo>
                  <a:lnTo>
                    <a:pt x="454" y="397"/>
                  </a:lnTo>
                  <a:lnTo>
                    <a:pt x="681" y="397"/>
                  </a:lnTo>
                  <a:lnTo>
                    <a:pt x="681" y="510"/>
                  </a:lnTo>
                  <a:lnTo>
                    <a:pt x="567" y="510"/>
                  </a:lnTo>
                  <a:lnTo>
                    <a:pt x="567" y="624"/>
                  </a:lnTo>
                  <a:lnTo>
                    <a:pt x="510" y="624"/>
                  </a:lnTo>
                  <a:lnTo>
                    <a:pt x="510" y="680"/>
                  </a:lnTo>
                  <a:lnTo>
                    <a:pt x="454" y="680"/>
                  </a:lnTo>
                  <a:lnTo>
                    <a:pt x="454" y="737"/>
                  </a:lnTo>
                  <a:lnTo>
                    <a:pt x="510" y="737"/>
                  </a:lnTo>
                  <a:lnTo>
                    <a:pt x="510" y="850"/>
                  </a:lnTo>
                  <a:lnTo>
                    <a:pt x="227" y="850"/>
                  </a:lnTo>
                  <a:lnTo>
                    <a:pt x="227" y="680"/>
                  </a:lnTo>
                  <a:lnTo>
                    <a:pt x="170" y="680"/>
                  </a:lnTo>
                  <a:lnTo>
                    <a:pt x="170" y="624"/>
                  </a:lnTo>
                  <a:lnTo>
                    <a:pt x="227" y="624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227"/>
                  </a:lnTo>
                  <a:lnTo>
                    <a:pt x="0" y="227"/>
                  </a:lnTo>
                  <a:lnTo>
                    <a:pt x="0" y="57"/>
                  </a:lnTo>
                  <a:lnTo>
                    <a:pt x="170" y="57"/>
                  </a:lnTo>
                  <a:lnTo>
                    <a:pt x="170" y="170"/>
                  </a:lnTo>
                  <a:lnTo>
                    <a:pt x="284" y="170"/>
                  </a:lnTo>
                  <a:lnTo>
                    <a:pt x="284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4" name="Freeform 931"/>
            <p:cNvSpPr>
              <a:spLocks/>
            </p:cNvSpPr>
            <p:nvPr/>
          </p:nvSpPr>
          <p:spPr bwMode="auto">
            <a:xfrm>
              <a:off x="460" y="4782"/>
              <a:ext cx="510" cy="567"/>
            </a:xfrm>
            <a:custGeom>
              <a:avLst/>
              <a:gdLst>
                <a:gd name="T0" fmla="*/ 510 w 510"/>
                <a:gd name="T1" fmla="*/ 567 h 567"/>
                <a:gd name="T2" fmla="*/ 57 w 510"/>
                <a:gd name="T3" fmla="*/ 567 h 567"/>
                <a:gd name="T4" fmla="*/ 57 w 510"/>
                <a:gd name="T5" fmla="*/ 283 h 567"/>
                <a:gd name="T6" fmla="*/ 0 w 510"/>
                <a:gd name="T7" fmla="*/ 283 h 567"/>
                <a:gd name="T8" fmla="*/ 0 w 510"/>
                <a:gd name="T9" fmla="*/ 0 h 567"/>
                <a:gd name="T10" fmla="*/ 170 w 510"/>
                <a:gd name="T11" fmla="*/ 0 h 567"/>
                <a:gd name="T12" fmla="*/ 170 w 510"/>
                <a:gd name="T13" fmla="*/ 56 h 567"/>
                <a:gd name="T14" fmla="*/ 283 w 510"/>
                <a:gd name="T15" fmla="*/ 56 h 567"/>
                <a:gd name="T16" fmla="*/ 283 w 510"/>
                <a:gd name="T17" fmla="*/ 113 h 567"/>
                <a:gd name="T18" fmla="*/ 227 w 510"/>
                <a:gd name="T19" fmla="*/ 113 h 567"/>
                <a:gd name="T20" fmla="*/ 227 w 510"/>
                <a:gd name="T21" fmla="*/ 170 h 567"/>
                <a:gd name="T22" fmla="*/ 283 w 510"/>
                <a:gd name="T23" fmla="*/ 170 h 567"/>
                <a:gd name="T24" fmla="*/ 283 w 510"/>
                <a:gd name="T25" fmla="*/ 340 h 567"/>
                <a:gd name="T26" fmla="*/ 397 w 510"/>
                <a:gd name="T27" fmla="*/ 340 h 567"/>
                <a:gd name="T28" fmla="*/ 397 w 510"/>
                <a:gd name="T29" fmla="*/ 453 h 567"/>
                <a:gd name="T30" fmla="*/ 453 w 510"/>
                <a:gd name="T31" fmla="*/ 453 h 567"/>
                <a:gd name="T32" fmla="*/ 453 w 510"/>
                <a:gd name="T33" fmla="*/ 510 h 567"/>
                <a:gd name="T34" fmla="*/ 510 w 510"/>
                <a:gd name="T35" fmla="*/ 510 h 567"/>
                <a:gd name="T36" fmla="*/ 510 w 510"/>
                <a:gd name="T37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0" h="567">
                  <a:moveTo>
                    <a:pt x="510" y="567"/>
                  </a:moveTo>
                  <a:lnTo>
                    <a:pt x="57" y="567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283" y="56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283" y="170"/>
                  </a:lnTo>
                  <a:lnTo>
                    <a:pt x="283" y="340"/>
                  </a:lnTo>
                  <a:lnTo>
                    <a:pt x="397" y="340"/>
                  </a:lnTo>
                  <a:lnTo>
                    <a:pt x="397" y="453"/>
                  </a:lnTo>
                  <a:lnTo>
                    <a:pt x="453" y="453"/>
                  </a:lnTo>
                  <a:lnTo>
                    <a:pt x="453" y="510"/>
                  </a:lnTo>
                  <a:lnTo>
                    <a:pt x="510" y="510"/>
                  </a:lnTo>
                  <a:lnTo>
                    <a:pt x="510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5" name="Freeform 933"/>
            <p:cNvSpPr>
              <a:spLocks/>
            </p:cNvSpPr>
            <p:nvPr/>
          </p:nvSpPr>
          <p:spPr bwMode="auto">
            <a:xfrm>
              <a:off x="2501" y="4045"/>
              <a:ext cx="680" cy="1474"/>
            </a:xfrm>
            <a:custGeom>
              <a:avLst/>
              <a:gdLst>
                <a:gd name="T0" fmla="*/ 567 w 680"/>
                <a:gd name="T1" fmla="*/ 1474 h 1474"/>
                <a:gd name="T2" fmla="*/ 510 w 680"/>
                <a:gd name="T3" fmla="*/ 1474 h 1474"/>
                <a:gd name="T4" fmla="*/ 510 w 680"/>
                <a:gd name="T5" fmla="*/ 1417 h 1474"/>
                <a:gd name="T6" fmla="*/ 284 w 680"/>
                <a:gd name="T7" fmla="*/ 1417 h 1474"/>
                <a:gd name="T8" fmla="*/ 284 w 680"/>
                <a:gd name="T9" fmla="*/ 1360 h 1474"/>
                <a:gd name="T10" fmla="*/ 113 w 680"/>
                <a:gd name="T11" fmla="*/ 1360 h 1474"/>
                <a:gd name="T12" fmla="*/ 113 w 680"/>
                <a:gd name="T13" fmla="*/ 1247 h 1474"/>
                <a:gd name="T14" fmla="*/ 57 w 680"/>
                <a:gd name="T15" fmla="*/ 1247 h 1474"/>
                <a:gd name="T16" fmla="*/ 57 w 680"/>
                <a:gd name="T17" fmla="*/ 1190 h 1474"/>
                <a:gd name="T18" fmla="*/ 113 w 680"/>
                <a:gd name="T19" fmla="*/ 1190 h 1474"/>
                <a:gd name="T20" fmla="*/ 113 w 680"/>
                <a:gd name="T21" fmla="*/ 1134 h 1474"/>
                <a:gd name="T22" fmla="*/ 170 w 680"/>
                <a:gd name="T23" fmla="*/ 1134 h 1474"/>
                <a:gd name="T24" fmla="*/ 170 w 680"/>
                <a:gd name="T25" fmla="*/ 1020 h 1474"/>
                <a:gd name="T26" fmla="*/ 284 w 680"/>
                <a:gd name="T27" fmla="*/ 1020 h 1474"/>
                <a:gd name="T28" fmla="*/ 284 w 680"/>
                <a:gd name="T29" fmla="*/ 907 h 1474"/>
                <a:gd name="T30" fmla="*/ 57 w 680"/>
                <a:gd name="T31" fmla="*/ 907 h 1474"/>
                <a:gd name="T32" fmla="*/ 57 w 680"/>
                <a:gd name="T33" fmla="*/ 793 h 1474"/>
                <a:gd name="T34" fmla="*/ 0 w 680"/>
                <a:gd name="T35" fmla="*/ 793 h 1474"/>
                <a:gd name="T36" fmla="*/ 0 w 680"/>
                <a:gd name="T37" fmla="*/ 453 h 1474"/>
                <a:gd name="T38" fmla="*/ 57 w 680"/>
                <a:gd name="T39" fmla="*/ 453 h 1474"/>
                <a:gd name="T40" fmla="*/ 57 w 680"/>
                <a:gd name="T41" fmla="*/ 283 h 1474"/>
                <a:gd name="T42" fmla="*/ 113 w 680"/>
                <a:gd name="T43" fmla="*/ 283 h 1474"/>
                <a:gd name="T44" fmla="*/ 113 w 680"/>
                <a:gd name="T45" fmla="*/ 226 h 1474"/>
                <a:gd name="T46" fmla="*/ 170 w 680"/>
                <a:gd name="T47" fmla="*/ 226 h 1474"/>
                <a:gd name="T48" fmla="*/ 170 w 680"/>
                <a:gd name="T49" fmla="*/ 170 h 1474"/>
                <a:gd name="T50" fmla="*/ 227 w 680"/>
                <a:gd name="T51" fmla="*/ 170 h 1474"/>
                <a:gd name="T52" fmla="*/ 227 w 680"/>
                <a:gd name="T53" fmla="*/ 113 h 1474"/>
                <a:gd name="T54" fmla="*/ 284 w 680"/>
                <a:gd name="T55" fmla="*/ 113 h 1474"/>
                <a:gd name="T56" fmla="*/ 284 w 680"/>
                <a:gd name="T57" fmla="*/ 56 h 1474"/>
                <a:gd name="T58" fmla="*/ 397 w 680"/>
                <a:gd name="T59" fmla="*/ 56 h 1474"/>
                <a:gd name="T60" fmla="*/ 397 w 680"/>
                <a:gd name="T61" fmla="*/ 0 h 1474"/>
                <a:gd name="T62" fmla="*/ 454 w 680"/>
                <a:gd name="T63" fmla="*/ 0 h 1474"/>
                <a:gd name="T64" fmla="*/ 454 w 680"/>
                <a:gd name="T65" fmla="*/ 56 h 1474"/>
                <a:gd name="T66" fmla="*/ 510 w 680"/>
                <a:gd name="T67" fmla="*/ 56 h 1474"/>
                <a:gd name="T68" fmla="*/ 510 w 680"/>
                <a:gd name="T69" fmla="*/ 170 h 1474"/>
                <a:gd name="T70" fmla="*/ 454 w 680"/>
                <a:gd name="T71" fmla="*/ 170 h 1474"/>
                <a:gd name="T72" fmla="*/ 454 w 680"/>
                <a:gd name="T73" fmla="*/ 340 h 1474"/>
                <a:gd name="T74" fmla="*/ 567 w 680"/>
                <a:gd name="T75" fmla="*/ 340 h 1474"/>
                <a:gd name="T76" fmla="*/ 567 w 680"/>
                <a:gd name="T77" fmla="*/ 397 h 1474"/>
                <a:gd name="T78" fmla="*/ 624 w 680"/>
                <a:gd name="T79" fmla="*/ 397 h 1474"/>
                <a:gd name="T80" fmla="*/ 624 w 680"/>
                <a:gd name="T81" fmla="*/ 453 h 1474"/>
                <a:gd name="T82" fmla="*/ 680 w 680"/>
                <a:gd name="T83" fmla="*/ 453 h 1474"/>
                <a:gd name="T84" fmla="*/ 680 w 680"/>
                <a:gd name="T85" fmla="*/ 623 h 1474"/>
                <a:gd name="T86" fmla="*/ 624 w 680"/>
                <a:gd name="T87" fmla="*/ 623 h 1474"/>
                <a:gd name="T88" fmla="*/ 624 w 680"/>
                <a:gd name="T89" fmla="*/ 680 h 1474"/>
                <a:gd name="T90" fmla="*/ 567 w 680"/>
                <a:gd name="T91" fmla="*/ 680 h 1474"/>
                <a:gd name="T92" fmla="*/ 567 w 680"/>
                <a:gd name="T93" fmla="*/ 793 h 1474"/>
                <a:gd name="T94" fmla="*/ 454 w 680"/>
                <a:gd name="T95" fmla="*/ 793 h 1474"/>
                <a:gd name="T96" fmla="*/ 454 w 680"/>
                <a:gd name="T97" fmla="*/ 850 h 1474"/>
                <a:gd name="T98" fmla="*/ 510 w 680"/>
                <a:gd name="T99" fmla="*/ 850 h 1474"/>
                <a:gd name="T100" fmla="*/ 510 w 680"/>
                <a:gd name="T101" fmla="*/ 964 h 1474"/>
                <a:gd name="T102" fmla="*/ 454 w 680"/>
                <a:gd name="T103" fmla="*/ 964 h 1474"/>
                <a:gd name="T104" fmla="*/ 454 w 680"/>
                <a:gd name="T105" fmla="*/ 1020 h 1474"/>
                <a:gd name="T106" fmla="*/ 510 w 680"/>
                <a:gd name="T107" fmla="*/ 1020 h 1474"/>
                <a:gd name="T108" fmla="*/ 510 w 680"/>
                <a:gd name="T109" fmla="*/ 1077 h 1474"/>
                <a:gd name="T110" fmla="*/ 567 w 680"/>
                <a:gd name="T111" fmla="*/ 1077 h 1474"/>
                <a:gd name="T112" fmla="*/ 567 w 680"/>
                <a:gd name="T113" fmla="*/ 1304 h 1474"/>
                <a:gd name="T114" fmla="*/ 624 w 680"/>
                <a:gd name="T115" fmla="*/ 1304 h 1474"/>
                <a:gd name="T116" fmla="*/ 624 w 680"/>
                <a:gd name="T117" fmla="*/ 1360 h 1474"/>
                <a:gd name="T118" fmla="*/ 567 w 680"/>
                <a:gd name="T119" fmla="*/ 1360 h 1474"/>
                <a:gd name="T120" fmla="*/ 567 w 680"/>
                <a:gd name="T121" fmla="*/ 147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80" h="1474">
                  <a:moveTo>
                    <a:pt x="567" y="1474"/>
                  </a:moveTo>
                  <a:lnTo>
                    <a:pt x="510" y="1474"/>
                  </a:lnTo>
                  <a:lnTo>
                    <a:pt x="510" y="1417"/>
                  </a:lnTo>
                  <a:lnTo>
                    <a:pt x="284" y="1417"/>
                  </a:lnTo>
                  <a:lnTo>
                    <a:pt x="284" y="1360"/>
                  </a:lnTo>
                  <a:lnTo>
                    <a:pt x="113" y="1360"/>
                  </a:lnTo>
                  <a:lnTo>
                    <a:pt x="113" y="1247"/>
                  </a:lnTo>
                  <a:lnTo>
                    <a:pt x="57" y="1247"/>
                  </a:lnTo>
                  <a:lnTo>
                    <a:pt x="57" y="1190"/>
                  </a:lnTo>
                  <a:lnTo>
                    <a:pt x="113" y="1190"/>
                  </a:lnTo>
                  <a:lnTo>
                    <a:pt x="113" y="1134"/>
                  </a:lnTo>
                  <a:lnTo>
                    <a:pt x="170" y="1134"/>
                  </a:lnTo>
                  <a:lnTo>
                    <a:pt x="170" y="1020"/>
                  </a:lnTo>
                  <a:lnTo>
                    <a:pt x="284" y="1020"/>
                  </a:lnTo>
                  <a:lnTo>
                    <a:pt x="284" y="907"/>
                  </a:lnTo>
                  <a:lnTo>
                    <a:pt x="57" y="907"/>
                  </a:lnTo>
                  <a:lnTo>
                    <a:pt x="57" y="793"/>
                  </a:lnTo>
                  <a:lnTo>
                    <a:pt x="0" y="793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283"/>
                  </a:lnTo>
                  <a:lnTo>
                    <a:pt x="113" y="283"/>
                  </a:lnTo>
                  <a:lnTo>
                    <a:pt x="113" y="226"/>
                  </a:lnTo>
                  <a:lnTo>
                    <a:pt x="170" y="226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113"/>
                  </a:lnTo>
                  <a:lnTo>
                    <a:pt x="284" y="113"/>
                  </a:lnTo>
                  <a:lnTo>
                    <a:pt x="284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454" y="0"/>
                  </a:lnTo>
                  <a:lnTo>
                    <a:pt x="454" y="56"/>
                  </a:lnTo>
                  <a:lnTo>
                    <a:pt x="510" y="56"/>
                  </a:lnTo>
                  <a:lnTo>
                    <a:pt x="510" y="170"/>
                  </a:lnTo>
                  <a:lnTo>
                    <a:pt x="454" y="170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397"/>
                  </a:lnTo>
                  <a:lnTo>
                    <a:pt x="624" y="397"/>
                  </a:lnTo>
                  <a:lnTo>
                    <a:pt x="624" y="453"/>
                  </a:lnTo>
                  <a:lnTo>
                    <a:pt x="680" y="453"/>
                  </a:lnTo>
                  <a:lnTo>
                    <a:pt x="680" y="623"/>
                  </a:lnTo>
                  <a:lnTo>
                    <a:pt x="624" y="623"/>
                  </a:lnTo>
                  <a:lnTo>
                    <a:pt x="624" y="680"/>
                  </a:lnTo>
                  <a:lnTo>
                    <a:pt x="567" y="680"/>
                  </a:lnTo>
                  <a:lnTo>
                    <a:pt x="567" y="793"/>
                  </a:lnTo>
                  <a:lnTo>
                    <a:pt x="454" y="793"/>
                  </a:lnTo>
                  <a:lnTo>
                    <a:pt x="454" y="850"/>
                  </a:lnTo>
                  <a:lnTo>
                    <a:pt x="510" y="850"/>
                  </a:lnTo>
                  <a:lnTo>
                    <a:pt x="510" y="964"/>
                  </a:lnTo>
                  <a:lnTo>
                    <a:pt x="454" y="964"/>
                  </a:lnTo>
                  <a:lnTo>
                    <a:pt x="454" y="1020"/>
                  </a:lnTo>
                  <a:lnTo>
                    <a:pt x="510" y="1020"/>
                  </a:lnTo>
                  <a:lnTo>
                    <a:pt x="510" y="1077"/>
                  </a:lnTo>
                  <a:lnTo>
                    <a:pt x="567" y="1077"/>
                  </a:lnTo>
                  <a:lnTo>
                    <a:pt x="567" y="1304"/>
                  </a:lnTo>
                  <a:lnTo>
                    <a:pt x="624" y="1304"/>
                  </a:lnTo>
                  <a:lnTo>
                    <a:pt x="624" y="1360"/>
                  </a:lnTo>
                  <a:lnTo>
                    <a:pt x="567" y="1360"/>
                  </a:lnTo>
                  <a:lnTo>
                    <a:pt x="567" y="147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6" name="Freeform 934"/>
            <p:cNvSpPr>
              <a:spLocks/>
            </p:cNvSpPr>
            <p:nvPr/>
          </p:nvSpPr>
          <p:spPr bwMode="auto">
            <a:xfrm>
              <a:off x="3068" y="5235"/>
              <a:ext cx="680" cy="511"/>
            </a:xfrm>
            <a:custGeom>
              <a:avLst/>
              <a:gdLst>
                <a:gd name="T0" fmla="*/ 680 w 680"/>
                <a:gd name="T1" fmla="*/ 454 h 511"/>
                <a:gd name="T2" fmla="*/ 680 w 680"/>
                <a:gd name="T3" fmla="*/ 511 h 511"/>
                <a:gd name="T4" fmla="*/ 454 w 680"/>
                <a:gd name="T5" fmla="*/ 511 h 511"/>
                <a:gd name="T6" fmla="*/ 454 w 680"/>
                <a:gd name="T7" fmla="*/ 454 h 511"/>
                <a:gd name="T8" fmla="*/ 340 w 680"/>
                <a:gd name="T9" fmla="*/ 454 h 511"/>
                <a:gd name="T10" fmla="*/ 340 w 680"/>
                <a:gd name="T11" fmla="*/ 397 h 511"/>
                <a:gd name="T12" fmla="*/ 227 w 680"/>
                <a:gd name="T13" fmla="*/ 397 h 511"/>
                <a:gd name="T14" fmla="*/ 227 w 680"/>
                <a:gd name="T15" fmla="*/ 341 h 511"/>
                <a:gd name="T16" fmla="*/ 113 w 680"/>
                <a:gd name="T17" fmla="*/ 341 h 511"/>
                <a:gd name="T18" fmla="*/ 113 w 680"/>
                <a:gd name="T19" fmla="*/ 284 h 511"/>
                <a:gd name="T20" fmla="*/ 0 w 680"/>
                <a:gd name="T21" fmla="*/ 284 h 511"/>
                <a:gd name="T22" fmla="*/ 0 w 680"/>
                <a:gd name="T23" fmla="*/ 170 h 511"/>
                <a:gd name="T24" fmla="*/ 113 w 680"/>
                <a:gd name="T25" fmla="*/ 170 h 511"/>
                <a:gd name="T26" fmla="*/ 113 w 680"/>
                <a:gd name="T27" fmla="*/ 114 h 511"/>
                <a:gd name="T28" fmla="*/ 170 w 680"/>
                <a:gd name="T29" fmla="*/ 114 h 511"/>
                <a:gd name="T30" fmla="*/ 170 w 680"/>
                <a:gd name="T31" fmla="*/ 57 h 511"/>
                <a:gd name="T32" fmla="*/ 227 w 680"/>
                <a:gd name="T33" fmla="*/ 57 h 511"/>
                <a:gd name="T34" fmla="*/ 227 w 680"/>
                <a:gd name="T35" fmla="*/ 0 h 511"/>
                <a:gd name="T36" fmla="*/ 397 w 680"/>
                <a:gd name="T37" fmla="*/ 0 h 511"/>
                <a:gd name="T38" fmla="*/ 397 w 680"/>
                <a:gd name="T39" fmla="*/ 114 h 511"/>
                <a:gd name="T40" fmla="*/ 454 w 680"/>
                <a:gd name="T41" fmla="*/ 114 h 511"/>
                <a:gd name="T42" fmla="*/ 454 w 680"/>
                <a:gd name="T43" fmla="*/ 227 h 511"/>
                <a:gd name="T44" fmla="*/ 397 w 680"/>
                <a:gd name="T45" fmla="*/ 227 h 511"/>
                <a:gd name="T46" fmla="*/ 397 w 680"/>
                <a:gd name="T47" fmla="*/ 397 h 511"/>
                <a:gd name="T48" fmla="*/ 624 w 680"/>
                <a:gd name="T49" fmla="*/ 397 h 511"/>
                <a:gd name="T50" fmla="*/ 624 w 680"/>
                <a:gd name="T51" fmla="*/ 454 h 511"/>
                <a:gd name="T52" fmla="*/ 680 w 680"/>
                <a:gd name="T53" fmla="*/ 454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0" h="511">
                  <a:moveTo>
                    <a:pt x="680" y="454"/>
                  </a:moveTo>
                  <a:lnTo>
                    <a:pt x="680" y="511"/>
                  </a:lnTo>
                  <a:lnTo>
                    <a:pt x="454" y="511"/>
                  </a:lnTo>
                  <a:lnTo>
                    <a:pt x="454" y="454"/>
                  </a:lnTo>
                  <a:lnTo>
                    <a:pt x="340" y="454"/>
                  </a:lnTo>
                  <a:lnTo>
                    <a:pt x="340" y="397"/>
                  </a:lnTo>
                  <a:lnTo>
                    <a:pt x="227" y="397"/>
                  </a:lnTo>
                  <a:lnTo>
                    <a:pt x="227" y="341"/>
                  </a:lnTo>
                  <a:lnTo>
                    <a:pt x="113" y="341"/>
                  </a:lnTo>
                  <a:lnTo>
                    <a:pt x="113" y="284"/>
                  </a:lnTo>
                  <a:lnTo>
                    <a:pt x="0" y="284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397" y="0"/>
                  </a:lnTo>
                  <a:lnTo>
                    <a:pt x="397" y="114"/>
                  </a:lnTo>
                  <a:lnTo>
                    <a:pt x="454" y="114"/>
                  </a:lnTo>
                  <a:lnTo>
                    <a:pt x="454" y="227"/>
                  </a:lnTo>
                  <a:lnTo>
                    <a:pt x="397" y="227"/>
                  </a:lnTo>
                  <a:lnTo>
                    <a:pt x="397" y="397"/>
                  </a:lnTo>
                  <a:lnTo>
                    <a:pt x="624" y="397"/>
                  </a:lnTo>
                  <a:lnTo>
                    <a:pt x="624" y="454"/>
                  </a:lnTo>
                  <a:lnTo>
                    <a:pt x="680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7" name="Freeform 935"/>
            <p:cNvSpPr>
              <a:spLocks/>
            </p:cNvSpPr>
            <p:nvPr/>
          </p:nvSpPr>
          <p:spPr bwMode="auto">
            <a:xfrm>
              <a:off x="2955" y="4612"/>
              <a:ext cx="397" cy="793"/>
            </a:xfrm>
            <a:custGeom>
              <a:avLst/>
              <a:gdLst>
                <a:gd name="T0" fmla="*/ 226 w 397"/>
                <a:gd name="T1" fmla="*/ 0 h 793"/>
                <a:gd name="T2" fmla="*/ 283 w 397"/>
                <a:gd name="T3" fmla="*/ 0 h 793"/>
                <a:gd name="T4" fmla="*/ 283 w 397"/>
                <a:gd name="T5" fmla="*/ 113 h 793"/>
                <a:gd name="T6" fmla="*/ 340 w 397"/>
                <a:gd name="T7" fmla="*/ 113 h 793"/>
                <a:gd name="T8" fmla="*/ 340 w 397"/>
                <a:gd name="T9" fmla="*/ 56 h 793"/>
                <a:gd name="T10" fmla="*/ 397 w 397"/>
                <a:gd name="T11" fmla="*/ 56 h 793"/>
                <a:gd name="T12" fmla="*/ 397 w 397"/>
                <a:gd name="T13" fmla="*/ 226 h 793"/>
                <a:gd name="T14" fmla="*/ 340 w 397"/>
                <a:gd name="T15" fmla="*/ 226 h 793"/>
                <a:gd name="T16" fmla="*/ 340 w 397"/>
                <a:gd name="T17" fmla="*/ 340 h 793"/>
                <a:gd name="T18" fmla="*/ 397 w 397"/>
                <a:gd name="T19" fmla="*/ 340 h 793"/>
                <a:gd name="T20" fmla="*/ 397 w 397"/>
                <a:gd name="T21" fmla="*/ 623 h 793"/>
                <a:gd name="T22" fmla="*/ 340 w 397"/>
                <a:gd name="T23" fmla="*/ 623 h 793"/>
                <a:gd name="T24" fmla="*/ 340 w 397"/>
                <a:gd name="T25" fmla="*/ 680 h 793"/>
                <a:gd name="T26" fmla="*/ 283 w 397"/>
                <a:gd name="T27" fmla="*/ 680 h 793"/>
                <a:gd name="T28" fmla="*/ 283 w 397"/>
                <a:gd name="T29" fmla="*/ 737 h 793"/>
                <a:gd name="T30" fmla="*/ 226 w 397"/>
                <a:gd name="T31" fmla="*/ 737 h 793"/>
                <a:gd name="T32" fmla="*/ 226 w 397"/>
                <a:gd name="T33" fmla="*/ 793 h 793"/>
                <a:gd name="T34" fmla="*/ 170 w 397"/>
                <a:gd name="T35" fmla="*/ 793 h 793"/>
                <a:gd name="T36" fmla="*/ 170 w 397"/>
                <a:gd name="T37" fmla="*/ 737 h 793"/>
                <a:gd name="T38" fmla="*/ 113 w 397"/>
                <a:gd name="T39" fmla="*/ 737 h 793"/>
                <a:gd name="T40" fmla="*/ 113 w 397"/>
                <a:gd name="T41" fmla="*/ 510 h 793"/>
                <a:gd name="T42" fmla="*/ 56 w 397"/>
                <a:gd name="T43" fmla="*/ 510 h 793"/>
                <a:gd name="T44" fmla="*/ 56 w 397"/>
                <a:gd name="T45" fmla="*/ 453 h 793"/>
                <a:gd name="T46" fmla="*/ 0 w 397"/>
                <a:gd name="T47" fmla="*/ 453 h 793"/>
                <a:gd name="T48" fmla="*/ 0 w 397"/>
                <a:gd name="T49" fmla="*/ 397 h 793"/>
                <a:gd name="T50" fmla="*/ 56 w 397"/>
                <a:gd name="T51" fmla="*/ 397 h 793"/>
                <a:gd name="T52" fmla="*/ 56 w 397"/>
                <a:gd name="T53" fmla="*/ 283 h 793"/>
                <a:gd name="T54" fmla="*/ 0 w 397"/>
                <a:gd name="T55" fmla="*/ 283 h 793"/>
                <a:gd name="T56" fmla="*/ 0 w 397"/>
                <a:gd name="T57" fmla="*/ 226 h 793"/>
                <a:gd name="T58" fmla="*/ 113 w 397"/>
                <a:gd name="T59" fmla="*/ 226 h 793"/>
                <a:gd name="T60" fmla="*/ 113 w 397"/>
                <a:gd name="T61" fmla="*/ 113 h 793"/>
                <a:gd name="T62" fmla="*/ 170 w 397"/>
                <a:gd name="T63" fmla="*/ 113 h 793"/>
                <a:gd name="T64" fmla="*/ 170 w 397"/>
                <a:gd name="T65" fmla="*/ 56 h 793"/>
                <a:gd name="T66" fmla="*/ 226 w 397"/>
                <a:gd name="T67" fmla="*/ 56 h 793"/>
                <a:gd name="T68" fmla="*/ 226 w 397"/>
                <a:gd name="T69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7" h="793">
                  <a:moveTo>
                    <a:pt x="226" y="0"/>
                  </a:moveTo>
                  <a:lnTo>
                    <a:pt x="283" y="0"/>
                  </a:lnTo>
                  <a:lnTo>
                    <a:pt x="283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397" y="56"/>
                  </a:lnTo>
                  <a:lnTo>
                    <a:pt x="397" y="226"/>
                  </a:lnTo>
                  <a:lnTo>
                    <a:pt x="340" y="226"/>
                  </a:lnTo>
                  <a:lnTo>
                    <a:pt x="340" y="340"/>
                  </a:lnTo>
                  <a:lnTo>
                    <a:pt x="397" y="340"/>
                  </a:lnTo>
                  <a:lnTo>
                    <a:pt x="397" y="623"/>
                  </a:lnTo>
                  <a:lnTo>
                    <a:pt x="340" y="623"/>
                  </a:lnTo>
                  <a:lnTo>
                    <a:pt x="340" y="680"/>
                  </a:lnTo>
                  <a:lnTo>
                    <a:pt x="283" y="680"/>
                  </a:lnTo>
                  <a:lnTo>
                    <a:pt x="283" y="737"/>
                  </a:lnTo>
                  <a:lnTo>
                    <a:pt x="226" y="737"/>
                  </a:lnTo>
                  <a:lnTo>
                    <a:pt x="226" y="793"/>
                  </a:lnTo>
                  <a:lnTo>
                    <a:pt x="170" y="793"/>
                  </a:lnTo>
                  <a:lnTo>
                    <a:pt x="170" y="737"/>
                  </a:lnTo>
                  <a:lnTo>
                    <a:pt x="113" y="737"/>
                  </a:lnTo>
                  <a:lnTo>
                    <a:pt x="113" y="510"/>
                  </a:lnTo>
                  <a:lnTo>
                    <a:pt x="56" y="510"/>
                  </a:lnTo>
                  <a:lnTo>
                    <a:pt x="56" y="453"/>
                  </a:lnTo>
                  <a:lnTo>
                    <a:pt x="0" y="453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283"/>
                  </a:lnTo>
                  <a:lnTo>
                    <a:pt x="0" y="283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226" y="56"/>
                  </a:lnTo>
                  <a:lnTo>
                    <a:pt x="22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8" name="Freeform 936"/>
            <p:cNvSpPr>
              <a:spLocks/>
            </p:cNvSpPr>
            <p:nvPr/>
          </p:nvSpPr>
          <p:spPr bwMode="auto">
            <a:xfrm>
              <a:off x="3295" y="4668"/>
              <a:ext cx="510" cy="964"/>
            </a:xfrm>
            <a:custGeom>
              <a:avLst/>
              <a:gdLst>
                <a:gd name="T0" fmla="*/ 397 w 510"/>
                <a:gd name="T1" fmla="*/ 908 h 964"/>
                <a:gd name="T2" fmla="*/ 283 w 510"/>
                <a:gd name="T3" fmla="*/ 908 h 964"/>
                <a:gd name="T4" fmla="*/ 283 w 510"/>
                <a:gd name="T5" fmla="*/ 681 h 964"/>
                <a:gd name="T6" fmla="*/ 340 w 510"/>
                <a:gd name="T7" fmla="*/ 681 h 964"/>
                <a:gd name="T8" fmla="*/ 340 w 510"/>
                <a:gd name="T9" fmla="*/ 567 h 964"/>
                <a:gd name="T10" fmla="*/ 397 w 510"/>
                <a:gd name="T11" fmla="*/ 567 h 964"/>
                <a:gd name="T12" fmla="*/ 397 w 510"/>
                <a:gd name="T13" fmla="*/ 397 h 964"/>
                <a:gd name="T14" fmla="*/ 510 w 510"/>
                <a:gd name="T15" fmla="*/ 397 h 964"/>
                <a:gd name="T16" fmla="*/ 510 w 510"/>
                <a:gd name="T17" fmla="*/ 170 h 964"/>
                <a:gd name="T18" fmla="*/ 453 w 510"/>
                <a:gd name="T19" fmla="*/ 170 h 964"/>
                <a:gd name="T20" fmla="*/ 453 w 510"/>
                <a:gd name="T21" fmla="*/ 114 h 964"/>
                <a:gd name="T22" fmla="*/ 397 w 510"/>
                <a:gd name="T23" fmla="*/ 114 h 964"/>
                <a:gd name="T24" fmla="*/ 397 w 510"/>
                <a:gd name="T25" fmla="*/ 57 h 964"/>
                <a:gd name="T26" fmla="*/ 283 w 510"/>
                <a:gd name="T27" fmla="*/ 57 h 964"/>
                <a:gd name="T28" fmla="*/ 283 w 510"/>
                <a:gd name="T29" fmla="*/ 0 h 964"/>
                <a:gd name="T30" fmla="*/ 113 w 510"/>
                <a:gd name="T31" fmla="*/ 0 h 964"/>
                <a:gd name="T32" fmla="*/ 113 w 510"/>
                <a:gd name="T33" fmla="*/ 57 h 964"/>
                <a:gd name="T34" fmla="*/ 57 w 510"/>
                <a:gd name="T35" fmla="*/ 57 h 964"/>
                <a:gd name="T36" fmla="*/ 57 w 510"/>
                <a:gd name="T37" fmla="*/ 170 h 964"/>
                <a:gd name="T38" fmla="*/ 0 w 510"/>
                <a:gd name="T39" fmla="*/ 170 h 964"/>
                <a:gd name="T40" fmla="*/ 0 w 510"/>
                <a:gd name="T41" fmla="*/ 284 h 964"/>
                <a:gd name="T42" fmla="*/ 57 w 510"/>
                <a:gd name="T43" fmla="*/ 284 h 964"/>
                <a:gd name="T44" fmla="*/ 57 w 510"/>
                <a:gd name="T45" fmla="*/ 567 h 964"/>
                <a:gd name="T46" fmla="*/ 170 w 510"/>
                <a:gd name="T47" fmla="*/ 567 h 964"/>
                <a:gd name="T48" fmla="*/ 170 w 510"/>
                <a:gd name="T49" fmla="*/ 681 h 964"/>
                <a:gd name="T50" fmla="*/ 227 w 510"/>
                <a:gd name="T51" fmla="*/ 681 h 964"/>
                <a:gd name="T52" fmla="*/ 227 w 510"/>
                <a:gd name="T53" fmla="*/ 794 h 964"/>
                <a:gd name="T54" fmla="*/ 170 w 510"/>
                <a:gd name="T55" fmla="*/ 794 h 964"/>
                <a:gd name="T56" fmla="*/ 170 w 510"/>
                <a:gd name="T57" fmla="*/ 964 h 964"/>
                <a:gd name="T58" fmla="*/ 397 w 510"/>
                <a:gd name="T59" fmla="*/ 964 h 964"/>
                <a:gd name="T60" fmla="*/ 397 w 510"/>
                <a:gd name="T61" fmla="*/ 908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0" h="964">
                  <a:moveTo>
                    <a:pt x="397" y="908"/>
                  </a:moveTo>
                  <a:lnTo>
                    <a:pt x="283" y="908"/>
                  </a:lnTo>
                  <a:lnTo>
                    <a:pt x="283" y="681"/>
                  </a:lnTo>
                  <a:lnTo>
                    <a:pt x="340" y="681"/>
                  </a:lnTo>
                  <a:lnTo>
                    <a:pt x="340" y="567"/>
                  </a:lnTo>
                  <a:lnTo>
                    <a:pt x="397" y="567"/>
                  </a:lnTo>
                  <a:lnTo>
                    <a:pt x="397" y="397"/>
                  </a:lnTo>
                  <a:lnTo>
                    <a:pt x="510" y="397"/>
                  </a:lnTo>
                  <a:lnTo>
                    <a:pt x="510" y="170"/>
                  </a:lnTo>
                  <a:lnTo>
                    <a:pt x="453" y="170"/>
                  </a:lnTo>
                  <a:lnTo>
                    <a:pt x="453" y="114"/>
                  </a:lnTo>
                  <a:lnTo>
                    <a:pt x="397" y="114"/>
                  </a:lnTo>
                  <a:lnTo>
                    <a:pt x="397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567"/>
                  </a:lnTo>
                  <a:lnTo>
                    <a:pt x="170" y="567"/>
                  </a:lnTo>
                  <a:lnTo>
                    <a:pt x="170" y="681"/>
                  </a:lnTo>
                  <a:lnTo>
                    <a:pt x="227" y="681"/>
                  </a:lnTo>
                  <a:lnTo>
                    <a:pt x="227" y="794"/>
                  </a:lnTo>
                  <a:lnTo>
                    <a:pt x="170" y="794"/>
                  </a:lnTo>
                  <a:lnTo>
                    <a:pt x="170" y="964"/>
                  </a:lnTo>
                  <a:lnTo>
                    <a:pt x="397" y="964"/>
                  </a:lnTo>
                  <a:lnTo>
                    <a:pt x="397" y="90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9" name="Freeform 937"/>
            <p:cNvSpPr>
              <a:spLocks/>
            </p:cNvSpPr>
            <p:nvPr/>
          </p:nvSpPr>
          <p:spPr bwMode="auto">
            <a:xfrm>
              <a:off x="3748" y="4668"/>
              <a:ext cx="227" cy="341"/>
            </a:xfrm>
            <a:custGeom>
              <a:avLst/>
              <a:gdLst>
                <a:gd name="T0" fmla="*/ 57 w 227"/>
                <a:gd name="T1" fmla="*/ 341 h 341"/>
                <a:gd name="T2" fmla="*/ 114 w 227"/>
                <a:gd name="T3" fmla="*/ 341 h 341"/>
                <a:gd name="T4" fmla="*/ 114 w 227"/>
                <a:gd name="T5" fmla="*/ 284 h 341"/>
                <a:gd name="T6" fmla="*/ 171 w 227"/>
                <a:gd name="T7" fmla="*/ 284 h 341"/>
                <a:gd name="T8" fmla="*/ 171 w 227"/>
                <a:gd name="T9" fmla="*/ 227 h 341"/>
                <a:gd name="T10" fmla="*/ 227 w 227"/>
                <a:gd name="T11" fmla="*/ 227 h 341"/>
                <a:gd name="T12" fmla="*/ 227 w 227"/>
                <a:gd name="T13" fmla="*/ 114 h 341"/>
                <a:gd name="T14" fmla="*/ 171 w 227"/>
                <a:gd name="T15" fmla="*/ 114 h 341"/>
                <a:gd name="T16" fmla="*/ 171 w 227"/>
                <a:gd name="T17" fmla="*/ 57 h 341"/>
                <a:gd name="T18" fmla="*/ 114 w 227"/>
                <a:gd name="T19" fmla="*/ 57 h 341"/>
                <a:gd name="T20" fmla="*/ 114 w 227"/>
                <a:gd name="T21" fmla="*/ 0 h 341"/>
                <a:gd name="T22" fmla="*/ 0 w 227"/>
                <a:gd name="T23" fmla="*/ 0 h 341"/>
                <a:gd name="T24" fmla="*/ 0 w 227"/>
                <a:gd name="T25" fmla="*/ 170 h 341"/>
                <a:gd name="T26" fmla="*/ 57 w 227"/>
                <a:gd name="T27" fmla="*/ 170 h 341"/>
                <a:gd name="T28" fmla="*/ 57 w 227"/>
                <a:gd name="T29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7" h="341">
                  <a:moveTo>
                    <a:pt x="57" y="341"/>
                  </a:moveTo>
                  <a:lnTo>
                    <a:pt x="114" y="341"/>
                  </a:lnTo>
                  <a:lnTo>
                    <a:pt x="114" y="284"/>
                  </a:lnTo>
                  <a:lnTo>
                    <a:pt x="171" y="284"/>
                  </a:lnTo>
                  <a:lnTo>
                    <a:pt x="171" y="227"/>
                  </a:lnTo>
                  <a:lnTo>
                    <a:pt x="227" y="227"/>
                  </a:lnTo>
                  <a:lnTo>
                    <a:pt x="227" y="114"/>
                  </a:lnTo>
                  <a:lnTo>
                    <a:pt x="171" y="114"/>
                  </a:lnTo>
                  <a:lnTo>
                    <a:pt x="171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0" y="0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34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0" name="Freeform 938"/>
            <p:cNvSpPr>
              <a:spLocks/>
            </p:cNvSpPr>
            <p:nvPr/>
          </p:nvSpPr>
          <p:spPr bwMode="auto">
            <a:xfrm>
              <a:off x="3805" y="4101"/>
              <a:ext cx="454" cy="737"/>
            </a:xfrm>
            <a:custGeom>
              <a:avLst/>
              <a:gdLst>
                <a:gd name="T0" fmla="*/ 0 w 454"/>
                <a:gd name="T1" fmla="*/ 567 h 737"/>
                <a:gd name="T2" fmla="*/ 0 w 454"/>
                <a:gd name="T3" fmla="*/ 454 h 737"/>
                <a:gd name="T4" fmla="*/ 114 w 454"/>
                <a:gd name="T5" fmla="*/ 454 h 737"/>
                <a:gd name="T6" fmla="*/ 114 w 454"/>
                <a:gd name="T7" fmla="*/ 341 h 737"/>
                <a:gd name="T8" fmla="*/ 170 w 454"/>
                <a:gd name="T9" fmla="*/ 341 h 737"/>
                <a:gd name="T10" fmla="*/ 170 w 454"/>
                <a:gd name="T11" fmla="*/ 170 h 737"/>
                <a:gd name="T12" fmla="*/ 227 w 454"/>
                <a:gd name="T13" fmla="*/ 170 h 737"/>
                <a:gd name="T14" fmla="*/ 227 w 454"/>
                <a:gd name="T15" fmla="*/ 57 h 737"/>
                <a:gd name="T16" fmla="*/ 284 w 454"/>
                <a:gd name="T17" fmla="*/ 57 h 737"/>
                <a:gd name="T18" fmla="*/ 284 w 454"/>
                <a:gd name="T19" fmla="*/ 0 h 737"/>
                <a:gd name="T20" fmla="*/ 397 w 454"/>
                <a:gd name="T21" fmla="*/ 0 h 737"/>
                <a:gd name="T22" fmla="*/ 397 w 454"/>
                <a:gd name="T23" fmla="*/ 57 h 737"/>
                <a:gd name="T24" fmla="*/ 454 w 454"/>
                <a:gd name="T25" fmla="*/ 57 h 737"/>
                <a:gd name="T26" fmla="*/ 454 w 454"/>
                <a:gd name="T27" fmla="*/ 114 h 737"/>
                <a:gd name="T28" fmla="*/ 397 w 454"/>
                <a:gd name="T29" fmla="*/ 114 h 737"/>
                <a:gd name="T30" fmla="*/ 397 w 454"/>
                <a:gd name="T31" fmla="*/ 227 h 737"/>
                <a:gd name="T32" fmla="*/ 340 w 454"/>
                <a:gd name="T33" fmla="*/ 227 h 737"/>
                <a:gd name="T34" fmla="*/ 340 w 454"/>
                <a:gd name="T35" fmla="*/ 341 h 737"/>
                <a:gd name="T36" fmla="*/ 397 w 454"/>
                <a:gd name="T37" fmla="*/ 341 h 737"/>
                <a:gd name="T38" fmla="*/ 397 w 454"/>
                <a:gd name="T39" fmla="*/ 511 h 737"/>
                <a:gd name="T40" fmla="*/ 340 w 454"/>
                <a:gd name="T41" fmla="*/ 511 h 737"/>
                <a:gd name="T42" fmla="*/ 340 w 454"/>
                <a:gd name="T43" fmla="*/ 567 h 737"/>
                <a:gd name="T44" fmla="*/ 284 w 454"/>
                <a:gd name="T45" fmla="*/ 567 h 737"/>
                <a:gd name="T46" fmla="*/ 284 w 454"/>
                <a:gd name="T47" fmla="*/ 681 h 737"/>
                <a:gd name="T48" fmla="*/ 227 w 454"/>
                <a:gd name="T49" fmla="*/ 681 h 737"/>
                <a:gd name="T50" fmla="*/ 227 w 454"/>
                <a:gd name="T51" fmla="*/ 737 h 737"/>
                <a:gd name="T52" fmla="*/ 170 w 454"/>
                <a:gd name="T53" fmla="*/ 737 h 737"/>
                <a:gd name="T54" fmla="*/ 170 w 454"/>
                <a:gd name="T55" fmla="*/ 681 h 737"/>
                <a:gd name="T56" fmla="*/ 114 w 454"/>
                <a:gd name="T57" fmla="*/ 681 h 737"/>
                <a:gd name="T58" fmla="*/ 114 w 454"/>
                <a:gd name="T59" fmla="*/ 624 h 737"/>
                <a:gd name="T60" fmla="*/ 57 w 454"/>
                <a:gd name="T61" fmla="*/ 624 h 737"/>
                <a:gd name="T62" fmla="*/ 57 w 454"/>
                <a:gd name="T63" fmla="*/ 567 h 737"/>
                <a:gd name="T64" fmla="*/ 0 w 454"/>
                <a:gd name="T65" fmla="*/ 56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54" h="737">
                  <a:moveTo>
                    <a:pt x="0" y="567"/>
                  </a:moveTo>
                  <a:lnTo>
                    <a:pt x="0" y="454"/>
                  </a:lnTo>
                  <a:lnTo>
                    <a:pt x="114" y="454"/>
                  </a:lnTo>
                  <a:lnTo>
                    <a:pt x="114" y="341"/>
                  </a:lnTo>
                  <a:lnTo>
                    <a:pt x="170" y="341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454" y="57"/>
                  </a:lnTo>
                  <a:lnTo>
                    <a:pt x="454" y="114"/>
                  </a:lnTo>
                  <a:lnTo>
                    <a:pt x="397" y="114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40" y="341"/>
                  </a:lnTo>
                  <a:lnTo>
                    <a:pt x="397" y="341"/>
                  </a:lnTo>
                  <a:lnTo>
                    <a:pt x="397" y="511"/>
                  </a:lnTo>
                  <a:lnTo>
                    <a:pt x="340" y="511"/>
                  </a:lnTo>
                  <a:lnTo>
                    <a:pt x="340" y="567"/>
                  </a:lnTo>
                  <a:lnTo>
                    <a:pt x="284" y="567"/>
                  </a:lnTo>
                  <a:lnTo>
                    <a:pt x="284" y="681"/>
                  </a:lnTo>
                  <a:lnTo>
                    <a:pt x="227" y="681"/>
                  </a:lnTo>
                  <a:lnTo>
                    <a:pt x="227" y="737"/>
                  </a:lnTo>
                  <a:lnTo>
                    <a:pt x="170" y="737"/>
                  </a:lnTo>
                  <a:lnTo>
                    <a:pt x="170" y="681"/>
                  </a:lnTo>
                  <a:lnTo>
                    <a:pt x="114" y="681"/>
                  </a:lnTo>
                  <a:lnTo>
                    <a:pt x="114" y="624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0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1" name="Freeform 939"/>
            <p:cNvSpPr>
              <a:spLocks/>
            </p:cNvSpPr>
            <p:nvPr/>
          </p:nvSpPr>
          <p:spPr bwMode="auto">
            <a:xfrm>
              <a:off x="3408" y="3591"/>
              <a:ext cx="737" cy="1021"/>
            </a:xfrm>
            <a:custGeom>
              <a:avLst/>
              <a:gdLst>
                <a:gd name="T0" fmla="*/ 397 w 737"/>
                <a:gd name="T1" fmla="*/ 0 h 1021"/>
                <a:gd name="T2" fmla="*/ 170 w 737"/>
                <a:gd name="T3" fmla="*/ 0 h 1021"/>
                <a:gd name="T4" fmla="*/ 170 w 737"/>
                <a:gd name="T5" fmla="*/ 57 h 1021"/>
                <a:gd name="T6" fmla="*/ 114 w 737"/>
                <a:gd name="T7" fmla="*/ 57 h 1021"/>
                <a:gd name="T8" fmla="*/ 114 w 737"/>
                <a:gd name="T9" fmla="*/ 170 h 1021"/>
                <a:gd name="T10" fmla="*/ 57 w 737"/>
                <a:gd name="T11" fmla="*/ 170 h 1021"/>
                <a:gd name="T12" fmla="*/ 57 w 737"/>
                <a:gd name="T13" fmla="*/ 227 h 1021"/>
                <a:gd name="T14" fmla="*/ 0 w 737"/>
                <a:gd name="T15" fmla="*/ 227 h 1021"/>
                <a:gd name="T16" fmla="*/ 0 w 737"/>
                <a:gd name="T17" fmla="*/ 454 h 1021"/>
                <a:gd name="T18" fmla="*/ 57 w 737"/>
                <a:gd name="T19" fmla="*/ 454 h 1021"/>
                <a:gd name="T20" fmla="*/ 57 w 737"/>
                <a:gd name="T21" fmla="*/ 567 h 1021"/>
                <a:gd name="T22" fmla="*/ 114 w 737"/>
                <a:gd name="T23" fmla="*/ 567 h 1021"/>
                <a:gd name="T24" fmla="*/ 114 w 737"/>
                <a:gd name="T25" fmla="*/ 624 h 1021"/>
                <a:gd name="T26" fmla="*/ 170 w 737"/>
                <a:gd name="T27" fmla="*/ 624 h 1021"/>
                <a:gd name="T28" fmla="*/ 170 w 737"/>
                <a:gd name="T29" fmla="*/ 680 h 1021"/>
                <a:gd name="T30" fmla="*/ 170 w 737"/>
                <a:gd name="T31" fmla="*/ 737 h 1021"/>
                <a:gd name="T32" fmla="*/ 227 w 737"/>
                <a:gd name="T33" fmla="*/ 737 h 1021"/>
                <a:gd name="T34" fmla="*/ 227 w 737"/>
                <a:gd name="T35" fmla="*/ 851 h 1021"/>
                <a:gd name="T36" fmla="*/ 284 w 737"/>
                <a:gd name="T37" fmla="*/ 851 h 1021"/>
                <a:gd name="T38" fmla="*/ 284 w 737"/>
                <a:gd name="T39" fmla="*/ 907 h 1021"/>
                <a:gd name="T40" fmla="*/ 340 w 737"/>
                <a:gd name="T41" fmla="*/ 907 h 1021"/>
                <a:gd name="T42" fmla="*/ 340 w 737"/>
                <a:gd name="T43" fmla="*/ 1021 h 1021"/>
                <a:gd name="T44" fmla="*/ 397 w 737"/>
                <a:gd name="T45" fmla="*/ 1021 h 1021"/>
                <a:gd name="T46" fmla="*/ 397 w 737"/>
                <a:gd name="T47" fmla="*/ 964 h 1021"/>
                <a:gd name="T48" fmla="*/ 511 w 737"/>
                <a:gd name="T49" fmla="*/ 964 h 1021"/>
                <a:gd name="T50" fmla="*/ 511 w 737"/>
                <a:gd name="T51" fmla="*/ 851 h 1021"/>
                <a:gd name="T52" fmla="*/ 567 w 737"/>
                <a:gd name="T53" fmla="*/ 851 h 1021"/>
                <a:gd name="T54" fmla="*/ 567 w 737"/>
                <a:gd name="T55" fmla="*/ 680 h 1021"/>
                <a:gd name="T56" fmla="*/ 624 w 737"/>
                <a:gd name="T57" fmla="*/ 680 h 1021"/>
                <a:gd name="T58" fmla="*/ 624 w 737"/>
                <a:gd name="T59" fmla="*/ 567 h 1021"/>
                <a:gd name="T60" fmla="*/ 681 w 737"/>
                <a:gd name="T61" fmla="*/ 567 h 1021"/>
                <a:gd name="T62" fmla="*/ 681 w 737"/>
                <a:gd name="T63" fmla="*/ 510 h 1021"/>
                <a:gd name="T64" fmla="*/ 737 w 737"/>
                <a:gd name="T65" fmla="*/ 510 h 1021"/>
                <a:gd name="T66" fmla="*/ 737 w 737"/>
                <a:gd name="T67" fmla="*/ 454 h 1021"/>
                <a:gd name="T68" fmla="*/ 681 w 737"/>
                <a:gd name="T69" fmla="*/ 454 h 1021"/>
                <a:gd name="T70" fmla="*/ 681 w 737"/>
                <a:gd name="T71" fmla="*/ 397 h 1021"/>
                <a:gd name="T72" fmla="*/ 624 w 737"/>
                <a:gd name="T73" fmla="*/ 397 h 1021"/>
                <a:gd name="T74" fmla="*/ 624 w 737"/>
                <a:gd name="T75" fmla="*/ 340 h 1021"/>
                <a:gd name="T76" fmla="*/ 567 w 737"/>
                <a:gd name="T77" fmla="*/ 340 h 1021"/>
                <a:gd name="T78" fmla="*/ 567 w 737"/>
                <a:gd name="T79" fmla="*/ 170 h 1021"/>
                <a:gd name="T80" fmla="*/ 511 w 737"/>
                <a:gd name="T81" fmla="*/ 170 h 1021"/>
                <a:gd name="T82" fmla="*/ 511 w 737"/>
                <a:gd name="T83" fmla="*/ 113 h 1021"/>
                <a:gd name="T84" fmla="*/ 454 w 737"/>
                <a:gd name="T85" fmla="*/ 113 h 1021"/>
                <a:gd name="T86" fmla="*/ 454 w 737"/>
                <a:gd name="T87" fmla="*/ 57 h 1021"/>
                <a:gd name="T88" fmla="*/ 397 w 737"/>
                <a:gd name="T89" fmla="*/ 57 h 1021"/>
                <a:gd name="T90" fmla="*/ 397 w 737"/>
                <a:gd name="T91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37" h="1021">
                  <a:moveTo>
                    <a:pt x="397" y="0"/>
                  </a:moveTo>
                  <a:lnTo>
                    <a:pt x="170" y="0"/>
                  </a:lnTo>
                  <a:lnTo>
                    <a:pt x="170" y="57"/>
                  </a:lnTo>
                  <a:lnTo>
                    <a:pt x="114" y="57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567"/>
                  </a:lnTo>
                  <a:lnTo>
                    <a:pt x="114" y="567"/>
                  </a:lnTo>
                  <a:lnTo>
                    <a:pt x="114" y="624"/>
                  </a:lnTo>
                  <a:lnTo>
                    <a:pt x="170" y="624"/>
                  </a:lnTo>
                  <a:lnTo>
                    <a:pt x="170" y="680"/>
                  </a:lnTo>
                  <a:lnTo>
                    <a:pt x="170" y="737"/>
                  </a:lnTo>
                  <a:lnTo>
                    <a:pt x="227" y="737"/>
                  </a:lnTo>
                  <a:lnTo>
                    <a:pt x="227" y="851"/>
                  </a:lnTo>
                  <a:lnTo>
                    <a:pt x="284" y="851"/>
                  </a:lnTo>
                  <a:lnTo>
                    <a:pt x="284" y="907"/>
                  </a:lnTo>
                  <a:lnTo>
                    <a:pt x="340" y="907"/>
                  </a:lnTo>
                  <a:lnTo>
                    <a:pt x="340" y="1021"/>
                  </a:lnTo>
                  <a:lnTo>
                    <a:pt x="397" y="1021"/>
                  </a:lnTo>
                  <a:lnTo>
                    <a:pt x="397" y="964"/>
                  </a:lnTo>
                  <a:lnTo>
                    <a:pt x="511" y="964"/>
                  </a:lnTo>
                  <a:lnTo>
                    <a:pt x="511" y="851"/>
                  </a:lnTo>
                  <a:lnTo>
                    <a:pt x="567" y="851"/>
                  </a:lnTo>
                  <a:lnTo>
                    <a:pt x="567" y="680"/>
                  </a:lnTo>
                  <a:lnTo>
                    <a:pt x="624" y="680"/>
                  </a:lnTo>
                  <a:lnTo>
                    <a:pt x="624" y="567"/>
                  </a:lnTo>
                  <a:lnTo>
                    <a:pt x="681" y="567"/>
                  </a:lnTo>
                  <a:lnTo>
                    <a:pt x="681" y="510"/>
                  </a:lnTo>
                  <a:lnTo>
                    <a:pt x="737" y="510"/>
                  </a:lnTo>
                  <a:lnTo>
                    <a:pt x="737" y="454"/>
                  </a:lnTo>
                  <a:lnTo>
                    <a:pt x="681" y="454"/>
                  </a:lnTo>
                  <a:lnTo>
                    <a:pt x="681" y="397"/>
                  </a:lnTo>
                  <a:lnTo>
                    <a:pt x="624" y="397"/>
                  </a:lnTo>
                  <a:lnTo>
                    <a:pt x="624" y="340"/>
                  </a:lnTo>
                  <a:lnTo>
                    <a:pt x="567" y="340"/>
                  </a:lnTo>
                  <a:lnTo>
                    <a:pt x="567" y="170"/>
                  </a:lnTo>
                  <a:lnTo>
                    <a:pt x="511" y="170"/>
                  </a:lnTo>
                  <a:lnTo>
                    <a:pt x="511" y="113"/>
                  </a:lnTo>
                  <a:lnTo>
                    <a:pt x="454" y="113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2" name="Freeform 940"/>
            <p:cNvSpPr>
              <a:spLocks/>
            </p:cNvSpPr>
            <p:nvPr/>
          </p:nvSpPr>
          <p:spPr bwMode="auto">
            <a:xfrm>
              <a:off x="2785" y="3308"/>
              <a:ext cx="1020" cy="1474"/>
            </a:xfrm>
            <a:custGeom>
              <a:avLst/>
              <a:gdLst>
                <a:gd name="T0" fmla="*/ 1020 w 1020"/>
                <a:gd name="T1" fmla="*/ 1360 h 1474"/>
                <a:gd name="T2" fmla="*/ 963 w 1020"/>
                <a:gd name="T3" fmla="*/ 1474 h 1474"/>
                <a:gd name="T4" fmla="*/ 907 w 1020"/>
                <a:gd name="T5" fmla="*/ 1417 h 1474"/>
                <a:gd name="T6" fmla="*/ 793 w 1020"/>
                <a:gd name="T7" fmla="*/ 1360 h 1474"/>
                <a:gd name="T8" fmla="*/ 623 w 1020"/>
                <a:gd name="T9" fmla="*/ 1417 h 1474"/>
                <a:gd name="T10" fmla="*/ 567 w 1020"/>
                <a:gd name="T11" fmla="*/ 1360 h 1474"/>
                <a:gd name="T12" fmla="*/ 510 w 1020"/>
                <a:gd name="T13" fmla="*/ 1417 h 1474"/>
                <a:gd name="T14" fmla="*/ 453 w 1020"/>
                <a:gd name="T15" fmla="*/ 1304 h 1474"/>
                <a:gd name="T16" fmla="*/ 396 w 1020"/>
                <a:gd name="T17" fmla="*/ 1190 h 1474"/>
                <a:gd name="T18" fmla="*/ 340 w 1020"/>
                <a:gd name="T19" fmla="*/ 1134 h 1474"/>
                <a:gd name="T20" fmla="*/ 283 w 1020"/>
                <a:gd name="T21" fmla="*/ 1077 h 1474"/>
                <a:gd name="T22" fmla="*/ 170 w 1020"/>
                <a:gd name="T23" fmla="*/ 907 h 1474"/>
                <a:gd name="T24" fmla="*/ 226 w 1020"/>
                <a:gd name="T25" fmla="*/ 793 h 1474"/>
                <a:gd name="T26" fmla="*/ 170 w 1020"/>
                <a:gd name="T27" fmla="*/ 737 h 1474"/>
                <a:gd name="T28" fmla="*/ 113 w 1020"/>
                <a:gd name="T29" fmla="*/ 680 h 1474"/>
                <a:gd name="T30" fmla="*/ 56 w 1020"/>
                <a:gd name="T31" fmla="*/ 623 h 1474"/>
                <a:gd name="T32" fmla="*/ 0 w 1020"/>
                <a:gd name="T33" fmla="*/ 396 h 1474"/>
                <a:gd name="T34" fmla="*/ 113 w 1020"/>
                <a:gd name="T35" fmla="*/ 340 h 1474"/>
                <a:gd name="T36" fmla="*/ 283 w 1020"/>
                <a:gd name="T37" fmla="*/ 453 h 1474"/>
                <a:gd name="T38" fmla="*/ 396 w 1020"/>
                <a:gd name="T39" fmla="*/ 340 h 1474"/>
                <a:gd name="T40" fmla="*/ 453 w 1020"/>
                <a:gd name="T41" fmla="*/ 283 h 1474"/>
                <a:gd name="T42" fmla="*/ 510 w 1020"/>
                <a:gd name="T43" fmla="*/ 170 h 1474"/>
                <a:gd name="T44" fmla="*/ 567 w 1020"/>
                <a:gd name="T45" fmla="*/ 0 h 1474"/>
                <a:gd name="T46" fmla="*/ 623 w 1020"/>
                <a:gd name="T47" fmla="*/ 56 h 1474"/>
                <a:gd name="T48" fmla="*/ 680 w 1020"/>
                <a:gd name="T49" fmla="*/ 0 h 1474"/>
                <a:gd name="T50" fmla="*/ 850 w 1020"/>
                <a:gd name="T51" fmla="*/ 56 h 1474"/>
                <a:gd name="T52" fmla="*/ 793 w 1020"/>
                <a:gd name="T53" fmla="*/ 340 h 1474"/>
                <a:gd name="T54" fmla="*/ 737 w 1020"/>
                <a:gd name="T55" fmla="*/ 453 h 1474"/>
                <a:gd name="T56" fmla="*/ 680 w 1020"/>
                <a:gd name="T57" fmla="*/ 510 h 1474"/>
                <a:gd name="T58" fmla="*/ 623 w 1020"/>
                <a:gd name="T59" fmla="*/ 737 h 1474"/>
                <a:gd name="T60" fmla="*/ 680 w 1020"/>
                <a:gd name="T61" fmla="*/ 850 h 1474"/>
                <a:gd name="T62" fmla="*/ 737 w 1020"/>
                <a:gd name="T63" fmla="*/ 907 h 1474"/>
                <a:gd name="T64" fmla="*/ 793 w 1020"/>
                <a:gd name="T65" fmla="*/ 1020 h 1474"/>
                <a:gd name="T66" fmla="*/ 850 w 1020"/>
                <a:gd name="T67" fmla="*/ 1134 h 1474"/>
                <a:gd name="T68" fmla="*/ 907 w 1020"/>
                <a:gd name="T69" fmla="*/ 1190 h 1474"/>
                <a:gd name="T70" fmla="*/ 963 w 1020"/>
                <a:gd name="T71" fmla="*/ 130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20" h="1474">
                  <a:moveTo>
                    <a:pt x="1020" y="1304"/>
                  </a:moveTo>
                  <a:lnTo>
                    <a:pt x="1020" y="1360"/>
                  </a:lnTo>
                  <a:lnTo>
                    <a:pt x="963" y="1360"/>
                  </a:lnTo>
                  <a:lnTo>
                    <a:pt x="963" y="1474"/>
                  </a:lnTo>
                  <a:lnTo>
                    <a:pt x="907" y="1474"/>
                  </a:lnTo>
                  <a:lnTo>
                    <a:pt x="907" y="1417"/>
                  </a:lnTo>
                  <a:lnTo>
                    <a:pt x="793" y="1417"/>
                  </a:lnTo>
                  <a:lnTo>
                    <a:pt x="793" y="1360"/>
                  </a:lnTo>
                  <a:lnTo>
                    <a:pt x="623" y="1360"/>
                  </a:lnTo>
                  <a:lnTo>
                    <a:pt x="623" y="1417"/>
                  </a:lnTo>
                  <a:lnTo>
                    <a:pt x="567" y="1417"/>
                  </a:lnTo>
                  <a:lnTo>
                    <a:pt x="567" y="1360"/>
                  </a:lnTo>
                  <a:lnTo>
                    <a:pt x="510" y="1360"/>
                  </a:lnTo>
                  <a:lnTo>
                    <a:pt x="510" y="1417"/>
                  </a:lnTo>
                  <a:lnTo>
                    <a:pt x="453" y="1417"/>
                  </a:lnTo>
                  <a:lnTo>
                    <a:pt x="453" y="1304"/>
                  </a:lnTo>
                  <a:lnTo>
                    <a:pt x="396" y="1304"/>
                  </a:lnTo>
                  <a:lnTo>
                    <a:pt x="396" y="1190"/>
                  </a:lnTo>
                  <a:lnTo>
                    <a:pt x="340" y="1190"/>
                  </a:lnTo>
                  <a:lnTo>
                    <a:pt x="340" y="1134"/>
                  </a:lnTo>
                  <a:lnTo>
                    <a:pt x="283" y="1134"/>
                  </a:lnTo>
                  <a:lnTo>
                    <a:pt x="283" y="1077"/>
                  </a:lnTo>
                  <a:lnTo>
                    <a:pt x="170" y="1077"/>
                  </a:lnTo>
                  <a:lnTo>
                    <a:pt x="170" y="907"/>
                  </a:lnTo>
                  <a:lnTo>
                    <a:pt x="226" y="907"/>
                  </a:lnTo>
                  <a:lnTo>
                    <a:pt x="226" y="793"/>
                  </a:lnTo>
                  <a:lnTo>
                    <a:pt x="170" y="793"/>
                  </a:lnTo>
                  <a:lnTo>
                    <a:pt x="170" y="737"/>
                  </a:lnTo>
                  <a:lnTo>
                    <a:pt x="113" y="737"/>
                  </a:lnTo>
                  <a:lnTo>
                    <a:pt x="113" y="680"/>
                  </a:lnTo>
                  <a:lnTo>
                    <a:pt x="56" y="680"/>
                  </a:lnTo>
                  <a:lnTo>
                    <a:pt x="56" y="623"/>
                  </a:lnTo>
                  <a:lnTo>
                    <a:pt x="0" y="623"/>
                  </a:lnTo>
                  <a:lnTo>
                    <a:pt x="0" y="396"/>
                  </a:lnTo>
                  <a:lnTo>
                    <a:pt x="113" y="396"/>
                  </a:lnTo>
                  <a:lnTo>
                    <a:pt x="113" y="340"/>
                  </a:lnTo>
                  <a:lnTo>
                    <a:pt x="283" y="340"/>
                  </a:lnTo>
                  <a:lnTo>
                    <a:pt x="283" y="453"/>
                  </a:lnTo>
                  <a:lnTo>
                    <a:pt x="396" y="453"/>
                  </a:lnTo>
                  <a:lnTo>
                    <a:pt x="396" y="340"/>
                  </a:lnTo>
                  <a:lnTo>
                    <a:pt x="453" y="340"/>
                  </a:lnTo>
                  <a:lnTo>
                    <a:pt x="453" y="283"/>
                  </a:lnTo>
                  <a:lnTo>
                    <a:pt x="510" y="283"/>
                  </a:lnTo>
                  <a:lnTo>
                    <a:pt x="510" y="170"/>
                  </a:lnTo>
                  <a:lnTo>
                    <a:pt x="567" y="170"/>
                  </a:lnTo>
                  <a:lnTo>
                    <a:pt x="567" y="0"/>
                  </a:lnTo>
                  <a:lnTo>
                    <a:pt x="623" y="0"/>
                  </a:lnTo>
                  <a:lnTo>
                    <a:pt x="623" y="56"/>
                  </a:lnTo>
                  <a:lnTo>
                    <a:pt x="680" y="56"/>
                  </a:lnTo>
                  <a:lnTo>
                    <a:pt x="680" y="0"/>
                  </a:lnTo>
                  <a:lnTo>
                    <a:pt x="850" y="0"/>
                  </a:lnTo>
                  <a:lnTo>
                    <a:pt x="850" y="56"/>
                  </a:lnTo>
                  <a:lnTo>
                    <a:pt x="793" y="56"/>
                  </a:lnTo>
                  <a:lnTo>
                    <a:pt x="793" y="340"/>
                  </a:lnTo>
                  <a:lnTo>
                    <a:pt x="737" y="340"/>
                  </a:lnTo>
                  <a:lnTo>
                    <a:pt x="737" y="453"/>
                  </a:lnTo>
                  <a:lnTo>
                    <a:pt x="680" y="453"/>
                  </a:lnTo>
                  <a:lnTo>
                    <a:pt x="680" y="510"/>
                  </a:lnTo>
                  <a:lnTo>
                    <a:pt x="623" y="510"/>
                  </a:lnTo>
                  <a:lnTo>
                    <a:pt x="623" y="737"/>
                  </a:lnTo>
                  <a:lnTo>
                    <a:pt x="680" y="737"/>
                  </a:lnTo>
                  <a:lnTo>
                    <a:pt x="680" y="850"/>
                  </a:lnTo>
                  <a:lnTo>
                    <a:pt x="737" y="850"/>
                  </a:lnTo>
                  <a:lnTo>
                    <a:pt x="737" y="907"/>
                  </a:lnTo>
                  <a:lnTo>
                    <a:pt x="793" y="907"/>
                  </a:lnTo>
                  <a:lnTo>
                    <a:pt x="793" y="1020"/>
                  </a:lnTo>
                  <a:lnTo>
                    <a:pt x="850" y="1020"/>
                  </a:lnTo>
                  <a:lnTo>
                    <a:pt x="850" y="1134"/>
                  </a:lnTo>
                  <a:lnTo>
                    <a:pt x="907" y="1134"/>
                  </a:lnTo>
                  <a:lnTo>
                    <a:pt x="907" y="1190"/>
                  </a:lnTo>
                  <a:lnTo>
                    <a:pt x="963" y="1190"/>
                  </a:lnTo>
                  <a:lnTo>
                    <a:pt x="963" y="1304"/>
                  </a:lnTo>
                  <a:lnTo>
                    <a:pt x="1020" y="130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3" name="Freeform 943"/>
            <p:cNvSpPr>
              <a:spLocks/>
            </p:cNvSpPr>
            <p:nvPr/>
          </p:nvSpPr>
          <p:spPr bwMode="auto">
            <a:xfrm>
              <a:off x="5960" y="5122"/>
              <a:ext cx="680" cy="624"/>
            </a:xfrm>
            <a:custGeom>
              <a:avLst/>
              <a:gdLst>
                <a:gd name="T0" fmla="*/ 0 w 680"/>
                <a:gd name="T1" fmla="*/ 57 h 624"/>
                <a:gd name="T2" fmla="*/ 113 w 680"/>
                <a:gd name="T3" fmla="*/ 57 h 624"/>
                <a:gd name="T4" fmla="*/ 113 w 680"/>
                <a:gd name="T5" fmla="*/ 0 h 624"/>
                <a:gd name="T6" fmla="*/ 227 w 680"/>
                <a:gd name="T7" fmla="*/ 0 h 624"/>
                <a:gd name="T8" fmla="*/ 227 w 680"/>
                <a:gd name="T9" fmla="*/ 57 h 624"/>
                <a:gd name="T10" fmla="*/ 624 w 680"/>
                <a:gd name="T11" fmla="*/ 57 h 624"/>
                <a:gd name="T12" fmla="*/ 624 w 680"/>
                <a:gd name="T13" fmla="*/ 113 h 624"/>
                <a:gd name="T14" fmla="*/ 680 w 680"/>
                <a:gd name="T15" fmla="*/ 113 h 624"/>
                <a:gd name="T16" fmla="*/ 680 w 680"/>
                <a:gd name="T17" fmla="*/ 170 h 624"/>
                <a:gd name="T18" fmla="*/ 624 w 680"/>
                <a:gd name="T19" fmla="*/ 170 h 624"/>
                <a:gd name="T20" fmla="*/ 624 w 680"/>
                <a:gd name="T21" fmla="*/ 227 h 624"/>
                <a:gd name="T22" fmla="*/ 680 w 680"/>
                <a:gd name="T23" fmla="*/ 227 h 624"/>
                <a:gd name="T24" fmla="*/ 680 w 680"/>
                <a:gd name="T25" fmla="*/ 340 h 624"/>
                <a:gd name="T26" fmla="*/ 624 w 680"/>
                <a:gd name="T27" fmla="*/ 340 h 624"/>
                <a:gd name="T28" fmla="*/ 624 w 680"/>
                <a:gd name="T29" fmla="*/ 397 h 624"/>
                <a:gd name="T30" fmla="*/ 680 w 680"/>
                <a:gd name="T31" fmla="*/ 397 h 624"/>
                <a:gd name="T32" fmla="*/ 680 w 680"/>
                <a:gd name="T33" fmla="*/ 454 h 624"/>
                <a:gd name="T34" fmla="*/ 624 w 680"/>
                <a:gd name="T35" fmla="*/ 454 h 624"/>
                <a:gd name="T36" fmla="*/ 624 w 680"/>
                <a:gd name="T37" fmla="*/ 510 h 624"/>
                <a:gd name="T38" fmla="*/ 510 w 680"/>
                <a:gd name="T39" fmla="*/ 510 h 624"/>
                <a:gd name="T40" fmla="*/ 510 w 680"/>
                <a:gd name="T41" fmla="*/ 567 h 624"/>
                <a:gd name="T42" fmla="*/ 453 w 680"/>
                <a:gd name="T43" fmla="*/ 567 h 624"/>
                <a:gd name="T44" fmla="*/ 453 w 680"/>
                <a:gd name="T45" fmla="*/ 624 h 624"/>
                <a:gd name="T46" fmla="*/ 340 w 680"/>
                <a:gd name="T47" fmla="*/ 624 h 624"/>
                <a:gd name="T48" fmla="*/ 340 w 680"/>
                <a:gd name="T49" fmla="*/ 567 h 624"/>
                <a:gd name="T50" fmla="*/ 283 w 680"/>
                <a:gd name="T51" fmla="*/ 567 h 624"/>
                <a:gd name="T52" fmla="*/ 283 w 680"/>
                <a:gd name="T53" fmla="*/ 510 h 624"/>
                <a:gd name="T54" fmla="*/ 227 w 680"/>
                <a:gd name="T55" fmla="*/ 510 h 624"/>
                <a:gd name="T56" fmla="*/ 227 w 680"/>
                <a:gd name="T57" fmla="*/ 397 h 624"/>
                <a:gd name="T58" fmla="*/ 113 w 680"/>
                <a:gd name="T59" fmla="*/ 397 h 624"/>
                <a:gd name="T60" fmla="*/ 113 w 680"/>
                <a:gd name="T61" fmla="*/ 340 h 624"/>
                <a:gd name="T62" fmla="*/ 170 w 680"/>
                <a:gd name="T63" fmla="*/ 340 h 624"/>
                <a:gd name="T64" fmla="*/ 170 w 680"/>
                <a:gd name="T65" fmla="*/ 283 h 624"/>
                <a:gd name="T66" fmla="*/ 113 w 680"/>
                <a:gd name="T67" fmla="*/ 283 h 624"/>
                <a:gd name="T68" fmla="*/ 113 w 680"/>
                <a:gd name="T69" fmla="*/ 170 h 624"/>
                <a:gd name="T70" fmla="*/ 0 w 680"/>
                <a:gd name="T71" fmla="*/ 170 h 624"/>
                <a:gd name="T72" fmla="*/ 0 w 680"/>
                <a:gd name="T73" fmla="*/ 57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80" h="624">
                  <a:moveTo>
                    <a:pt x="0" y="57"/>
                  </a:moveTo>
                  <a:lnTo>
                    <a:pt x="113" y="57"/>
                  </a:lnTo>
                  <a:lnTo>
                    <a:pt x="113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624" y="57"/>
                  </a:lnTo>
                  <a:lnTo>
                    <a:pt x="624" y="113"/>
                  </a:lnTo>
                  <a:lnTo>
                    <a:pt x="680" y="113"/>
                  </a:lnTo>
                  <a:lnTo>
                    <a:pt x="680" y="170"/>
                  </a:lnTo>
                  <a:lnTo>
                    <a:pt x="624" y="170"/>
                  </a:lnTo>
                  <a:lnTo>
                    <a:pt x="624" y="227"/>
                  </a:lnTo>
                  <a:lnTo>
                    <a:pt x="680" y="227"/>
                  </a:lnTo>
                  <a:lnTo>
                    <a:pt x="680" y="340"/>
                  </a:lnTo>
                  <a:lnTo>
                    <a:pt x="624" y="340"/>
                  </a:lnTo>
                  <a:lnTo>
                    <a:pt x="624" y="397"/>
                  </a:lnTo>
                  <a:lnTo>
                    <a:pt x="680" y="397"/>
                  </a:lnTo>
                  <a:lnTo>
                    <a:pt x="680" y="454"/>
                  </a:lnTo>
                  <a:lnTo>
                    <a:pt x="624" y="454"/>
                  </a:lnTo>
                  <a:lnTo>
                    <a:pt x="624" y="510"/>
                  </a:lnTo>
                  <a:lnTo>
                    <a:pt x="510" y="510"/>
                  </a:lnTo>
                  <a:lnTo>
                    <a:pt x="510" y="567"/>
                  </a:lnTo>
                  <a:lnTo>
                    <a:pt x="453" y="567"/>
                  </a:lnTo>
                  <a:lnTo>
                    <a:pt x="453" y="624"/>
                  </a:lnTo>
                  <a:lnTo>
                    <a:pt x="340" y="624"/>
                  </a:lnTo>
                  <a:lnTo>
                    <a:pt x="340" y="567"/>
                  </a:lnTo>
                  <a:lnTo>
                    <a:pt x="283" y="567"/>
                  </a:lnTo>
                  <a:lnTo>
                    <a:pt x="283" y="510"/>
                  </a:lnTo>
                  <a:lnTo>
                    <a:pt x="227" y="510"/>
                  </a:lnTo>
                  <a:lnTo>
                    <a:pt x="227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113" y="283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4" name="Freeform 945"/>
            <p:cNvSpPr>
              <a:spLocks/>
            </p:cNvSpPr>
            <p:nvPr/>
          </p:nvSpPr>
          <p:spPr bwMode="auto">
            <a:xfrm>
              <a:off x="6413" y="4838"/>
              <a:ext cx="624" cy="738"/>
            </a:xfrm>
            <a:custGeom>
              <a:avLst/>
              <a:gdLst>
                <a:gd name="T0" fmla="*/ 227 w 624"/>
                <a:gd name="T1" fmla="*/ 0 h 738"/>
                <a:gd name="T2" fmla="*/ 397 w 624"/>
                <a:gd name="T3" fmla="*/ 0 h 738"/>
                <a:gd name="T4" fmla="*/ 397 w 624"/>
                <a:gd name="T5" fmla="*/ 114 h 738"/>
                <a:gd name="T6" fmla="*/ 454 w 624"/>
                <a:gd name="T7" fmla="*/ 114 h 738"/>
                <a:gd name="T8" fmla="*/ 511 w 624"/>
                <a:gd name="T9" fmla="*/ 114 h 738"/>
                <a:gd name="T10" fmla="*/ 511 w 624"/>
                <a:gd name="T11" fmla="*/ 284 h 738"/>
                <a:gd name="T12" fmla="*/ 624 w 624"/>
                <a:gd name="T13" fmla="*/ 284 h 738"/>
                <a:gd name="T14" fmla="*/ 624 w 624"/>
                <a:gd name="T15" fmla="*/ 341 h 738"/>
                <a:gd name="T16" fmla="*/ 567 w 624"/>
                <a:gd name="T17" fmla="*/ 341 h 738"/>
                <a:gd name="T18" fmla="*/ 567 w 624"/>
                <a:gd name="T19" fmla="*/ 567 h 738"/>
                <a:gd name="T20" fmla="*/ 624 w 624"/>
                <a:gd name="T21" fmla="*/ 567 h 738"/>
                <a:gd name="T22" fmla="*/ 624 w 624"/>
                <a:gd name="T23" fmla="*/ 624 h 738"/>
                <a:gd name="T24" fmla="*/ 454 w 624"/>
                <a:gd name="T25" fmla="*/ 624 h 738"/>
                <a:gd name="T26" fmla="*/ 454 w 624"/>
                <a:gd name="T27" fmla="*/ 511 h 738"/>
                <a:gd name="T28" fmla="*/ 397 w 624"/>
                <a:gd name="T29" fmla="*/ 511 h 738"/>
                <a:gd name="T30" fmla="*/ 397 w 624"/>
                <a:gd name="T31" fmla="*/ 567 h 738"/>
                <a:gd name="T32" fmla="*/ 341 w 624"/>
                <a:gd name="T33" fmla="*/ 567 h 738"/>
                <a:gd name="T34" fmla="*/ 341 w 624"/>
                <a:gd name="T35" fmla="*/ 624 h 738"/>
                <a:gd name="T36" fmla="*/ 284 w 624"/>
                <a:gd name="T37" fmla="*/ 624 h 738"/>
                <a:gd name="T38" fmla="*/ 284 w 624"/>
                <a:gd name="T39" fmla="*/ 738 h 738"/>
                <a:gd name="T40" fmla="*/ 227 w 624"/>
                <a:gd name="T41" fmla="*/ 738 h 738"/>
                <a:gd name="T42" fmla="*/ 227 w 624"/>
                <a:gd name="T43" fmla="*/ 681 h 738"/>
                <a:gd name="T44" fmla="*/ 171 w 624"/>
                <a:gd name="T45" fmla="*/ 681 h 738"/>
                <a:gd name="T46" fmla="*/ 171 w 624"/>
                <a:gd name="T47" fmla="*/ 624 h 738"/>
                <a:gd name="T48" fmla="*/ 227 w 624"/>
                <a:gd name="T49" fmla="*/ 624 h 738"/>
                <a:gd name="T50" fmla="*/ 227 w 624"/>
                <a:gd name="T51" fmla="*/ 511 h 738"/>
                <a:gd name="T52" fmla="*/ 171 w 624"/>
                <a:gd name="T53" fmla="*/ 511 h 738"/>
                <a:gd name="T54" fmla="*/ 171 w 624"/>
                <a:gd name="T55" fmla="*/ 454 h 738"/>
                <a:gd name="T56" fmla="*/ 227 w 624"/>
                <a:gd name="T57" fmla="*/ 454 h 738"/>
                <a:gd name="T58" fmla="*/ 227 w 624"/>
                <a:gd name="T59" fmla="*/ 397 h 738"/>
                <a:gd name="T60" fmla="*/ 171 w 624"/>
                <a:gd name="T61" fmla="*/ 397 h 738"/>
                <a:gd name="T62" fmla="*/ 171 w 624"/>
                <a:gd name="T63" fmla="*/ 341 h 738"/>
                <a:gd name="T64" fmla="*/ 0 w 624"/>
                <a:gd name="T65" fmla="*/ 341 h 738"/>
                <a:gd name="T66" fmla="*/ 0 w 624"/>
                <a:gd name="T67" fmla="*/ 227 h 738"/>
                <a:gd name="T68" fmla="*/ 57 w 624"/>
                <a:gd name="T69" fmla="*/ 227 h 738"/>
                <a:gd name="T70" fmla="*/ 57 w 624"/>
                <a:gd name="T71" fmla="*/ 171 h 738"/>
                <a:gd name="T72" fmla="*/ 171 w 624"/>
                <a:gd name="T73" fmla="*/ 171 h 738"/>
                <a:gd name="T74" fmla="*/ 171 w 624"/>
                <a:gd name="T75" fmla="*/ 57 h 738"/>
                <a:gd name="T76" fmla="*/ 227 w 624"/>
                <a:gd name="T77" fmla="*/ 57 h 738"/>
                <a:gd name="T78" fmla="*/ 227 w 624"/>
                <a:gd name="T79" fmla="*/ 0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24" h="738">
                  <a:moveTo>
                    <a:pt x="227" y="0"/>
                  </a:moveTo>
                  <a:lnTo>
                    <a:pt x="397" y="0"/>
                  </a:lnTo>
                  <a:lnTo>
                    <a:pt x="397" y="114"/>
                  </a:lnTo>
                  <a:lnTo>
                    <a:pt x="454" y="114"/>
                  </a:lnTo>
                  <a:lnTo>
                    <a:pt x="511" y="114"/>
                  </a:lnTo>
                  <a:lnTo>
                    <a:pt x="511" y="284"/>
                  </a:lnTo>
                  <a:lnTo>
                    <a:pt x="624" y="284"/>
                  </a:lnTo>
                  <a:lnTo>
                    <a:pt x="624" y="341"/>
                  </a:lnTo>
                  <a:lnTo>
                    <a:pt x="567" y="341"/>
                  </a:lnTo>
                  <a:lnTo>
                    <a:pt x="567" y="567"/>
                  </a:lnTo>
                  <a:lnTo>
                    <a:pt x="624" y="567"/>
                  </a:lnTo>
                  <a:lnTo>
                    <a:pt x="624" y="624"/>
                  </a:lnTo>
                  <a:lnTo>
                    <a:pt x="454" y="624"/>
                  </a:lnTo>
                  <a:lnTo>
                    <a:pt x="454" y="511"/>
                  </a:lnTo>
                  <a:lnTo>
                    <a:pt x="397" y="511"/>
                  </a:lnTo>
                  <a:lnTo>
                    <a:pt x="397" y="567"/>
                  </a:lnTo>
                  <a:lnTo>
                    <a:pt x="341" y="567"/>
                  </a:lnTo>
                  <a:lnTo>
                    <a:pt x="341" y="624"/>
                  </a:lnTo>
                  <a:lnTo>
                    <a:pt x="284" y="624"/>
                  </a:lnTo>
                  <a:lnTo>
                    <a:pt x="284" y="738"/>
                  </a:lnTo>
                  <a:lnTo>
                    <a:pt x="227" y="738"/>
                  </a:lnTo>
                  <a:lnTo>
                    <a:pt x="227" y="681"/>
                  </a:lnTo>
                  <a:lnTo>
                    <a:pt x="171" y="681"/>
                  </a:lnTo>
                  <a:lnTo>
                    <a:pt x="171" y="624"/>
                  </a:lnTo>
                  <a:lnTo>
                    <a:pt x="227" y="624"/>
                  </a:lnTo>
                  <a:lnTo>
                    <a:pt x="227" y="511"/>
                  </a:lnTo>
                  <a:lnTo>
                    <a:pt x="171" y="511"/>
                  </a:lnTo>
                  <a:lnTo>
                    <a:pt x="171" y="454"/>
                  </a:lnTo>
                  <a:lnTo>
                    <a:pt x="227" y="454"/>
                  </a:lnTo>
                  <a:lnTo>
                    <a:pt x="227" y="397"/>
                  </a:lnTo>
                  <a:lnTo>
                    <a:pt x="171" y="397"/>
                  </a:lnTo>
                  <a:lnTo>
                    <a:pt x="171" y="341"/>
                  </a:lnTo>
                  <a:lnTo>
                    <a:pt x="0" y="341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171"/>
                  </a:lnTo>
                  <a:lnTo>
                    <a:pt x="171" y="171"/>
                  </a:lnTo>
                  <a:lnTo>
                    <a:pt x="171" y="57"/>
                  </a:lnTo>
                  <a:lnTo>
                    <a:pt x="227" y="57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5" name="Freeform 946"/>
            <p:cNvSpPr>
              <a:spLocks/>
            </p:cNvSpPr>
            <p:nvPr/>
          </p:nvSpPr>
          <p:spPr bwMode="auto">
            <a:xfrm>
              <a:off x="5960" y="4668"/>
              <a:ext cx="680" cy="511"/>
            </a:xfrm>
            <a:custGeom>
              <a:avLst/>
              <a:gdLst>
                <a:gd name="T0" fmla="*/ 453 w 680"/>
                <a:gd name="T1" fmla="*/ 511 h 511"/>
                <a:gd name="T2" fmla="*/ 227 w 680"/>
                <a:gd name="T3" fmla="*/ 511 h 511"/>
                <a:gd name="T4" fmla="*/ 227 w 680"/>
                <a:gd name="T5" fmla="*/ 454 h 511"/>
                <a:gd name="T6" fmla="*/ 170 w 680"/>
                <a:gd name="T7" fmla="*/ 454 h 511"/>
                <a:gd name="T8" fmla="*/ 113 w 680"/>
                <a:gd name="T9" fmla="*/ 454 h 511"/>
                <a:gd name="T10" fmla="*/ 113 w 680"/>
                <a:gd name="T11" fmla="*/ 511 h 511"/>
                <a:gd name="T12" fmla="*/ 0 w 680"/>
                <a:gd name="T13" fmla="*/ 511 h 511"/>
                <a:gd name="T14" fmla="*/ 0 w 680"/>
                <a:gd name="T15" fmla="*/ 397 h 511"/>
                <a:gd name="T16" fmla="*/ 0 w 680"/>
                <a:gd name="T17" fmla="*/ 341 h 511"/>
                <a:gd name="T18" fmla="*/ 57 w 680"/>
                <a:gd name="T19" fmla="*/ 341 h 511"/>
                <a:gd name="T20" fmla="*/ 57 w 680"/>
                <a:gd name="T21" fmla="*/ 284 h 511"/>
                <a:gd name="T22" fmla="*/ 113 w 680"/>
                <a:gd name="T23" fmla="*/ 284 h 511"/>
                <a:gd name="T24" fmla="*/ 113 w 680"/>
                <a:gd name="T25" fmla="*/ 227 h 511"/>
                <a:gd name="T26" fmla="*/ 227 w 680"/>
                <a:gd name="T27" fmla="*/ 227 h 511"/>
                <a:gd name="T28" fmla="*/ 227 w 680"/>
                <a:gd name="T29" fmla="*/ 170 h 511"/>
                <a:gd name="T30" fmla="*/ 283 w 680"/>
                <a:gd name="T31" fmla="*/ 170 h 511"/>
                <a:gd name="T32" fmla="*/ 283 w 680"/>
                <a:gd name="T33" fmla="*/ 114 h 511"/>
                <a:gd name="T34" fmla="*/ 340 w 680"/>
                <a:gd name="T35" fmla="*/ 114 h 511"/>
                <a:gd name="T36" fmla="*/ 340 w 680"/>
                <a:gd name="T37" fmla="*/ 57 h 511"/>
                <a:gd name="T38" fmla="*/ 397 w 680"/>
                <a:gd name="T39" fmla="*/ 57 h 511"/>
                <a:gd name="T40" fmla="*/ 397 w 680"/>
                <a:gd name="T41" fmla="*/ 0 h 511"/>
                <a:gd name="T42" fmla="*/ 453 w 680"/>
                <a:gd name="T43" fmla="*/ 0 h 511"/>
                <a:gd name="T44" fmla="*/ 453 w 680"/>
                <a:gd name="T45" fmla="*/ 114 h 511"/>
                <a:gd name="T46" fmla="*/ 624 w 680"/>
                <a:gd name="T47" fmla="*/ 114 h 511"/>
                <a:gd name="T48" fmla="*/ 624 w 680"/>
                <a:gd name="T49" fmla="*/ 170 h 511"/>
                <a:gd name="T50" fmla="*/ 680 w 680"/>
                <a:gd name="T51" fmla="*/ 170 h 511"/>
                <a:gd name="T52" fmla="*/ 680 w 680"/>
                <a:gd name="T53" fmla="*/ 227 h 511"/>
                <a:gd name="T54" fmla="*/ 624 w 680"/>
                <a:gd name="T55" fmla="*/ 227 h 511"/>
                <a:gd name="T56" fmla="*/ 624 w 680"/>
                <a:gd name="T57" fmla="*/ 341 h 511"/>
                <a:gd name="T58" fmla="*/ 510 w 680"/>
                <a:gd name="T59" fmla="*/ 341 h 511"/>
                <a:gd name="T60" fmla="*/ 510 w 680"/>
                <a:gd name="T61" fmla="*/ 397 h 511"/>
                <a:gd name="T62" fmla="*/ 453 w 680"/>
                <a:gd name="T63" fmla="*/ 397 h 511"/>
                <a:gd name="T64" fmla="*/ 453 w 680"/>
                <a:gd name="T65" fmla="*/ 511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80" h="511">
                  <a:moveTo>
                    <a:pt x="453" y="511"/>
                  </a:moveTo>
                  <a:lnTo>
                    <a:pt x="227" y="511"/>
                  </a:lnTo>
                  <a:lnTo>
                    <a:pt x="227" y="454"/>
                  </a:lnTo>
                  <a:lnTo>
                    <a:pt x="170" y="454"/>
                  </a:lnTo>
                  <a:lnTo>
                    <a:pt x="113" y="454"/>
                  </a:lnTo>
                  <a:lnTo>
                    <a:pt x="113" y="511"/>
                  </a:lnTo>
                  <a:lnTo>
                    <a:pt x="0" y="511"/>
                  </a:lnTo>
                  <a:lnTo>
                    <a:pt x="0" y="397"/>
                  </a:lnTo>
                  <a:lnTo>
                    <a:pt x="0" y="341"/>
                  </a:lnTo>
                  <a:lnTo>
                    <a:pt x="57" y="341"/>
                  </a:lnTo>
                  <a:lnTo>
                    <a:pt x="57" y="284"/>
                  </a:lnTo>
                  <a:lnTo>
                    <a:pt x="113" y="284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283" y="170"/>
                  </a:lnTo>
                  <a:lnTo>
                    <a:pt x="283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453" y="0"/>
                  </a:lnTo>
                  <a:lnTo>
                    <a:pt x="453" y="114"/>
                  </a:lnTo>
                  <a:lnTo>
                    <a:pt x="624" y="114"/>
                  </a:lnTo>
                  <a:lnTo>
                    <a:pt x="624" y="170"/>
                  </a:lnTo>
                  <a:lnTo>
                    <a:pt x="680" y="170"/>
                  </a:lnTo>
                  <a:lnTo>
                    <a:pt x="680" y="227"/>
                  </a:lnTo>
                  <a:lnTo>
                    <a:pt x="624" y="227"/>
                  </a:lnTo>
                  <a:lnTo>
                    <a:pt x="624" y="341"/>
                  </a:lnTo>
                  <a:lnTo>
                    <a:pt x="510" y="341"/>
                  </a:lnTo>
                  <a:lnTo>
                    <a:pt x="510" y="397"/>
                  </a:lnTo>
                  <a:lnTo>
                    <a:pt x="453" y="397"/>
                  </a:lnTo>
                  <a:lnTo>
                    <a:pt x="453" y="51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6" name="Freeform 947"/>
            <p:cNvSpPr>
              <a:spLocks/>
            </p:cNvSpPr>
            <p:nvPr/>
          </p:nvSpPr>
          <p:spPr bwMode="auto">
            <a:xfrm>
              <a:off x="6017" y="4271"/>
              <a:ext cx="567" cy="624"/>
            </a:xfrm>
            <a:custGeom>
              <a:avLst/>
              <a:gdLst>
                <a:gd name="T0" fmla="*/ 113 w 567"/>
                <a:gd name="T1" fmla="*/ 624 h 624"/>
                <a:gd name="T2" fmla="*/ 170 w 567"/>
                <a:gd name="T3" fmla="*/ 624 h 624"/>
                <a:gd name="T4" fmla="*/ 170 w 567"/>
                <a:gd name="T5" fmla="*/ 567 h 624"/>
                <a:gd name="T6" fmla="*/ 226 w 567"/>
                <a:gd name="T7" fmla="*/ 567 h 624"/>
                <a:gd name="T8" fmla="*/ 226 w 567"/>
                <a:gd name="T9" fmla="*/ 511 h 624"/>
                <a:gd name="T10" fmla="*/ 283 w 567"/>
                <a:gd name="T11" fmla="*/ 511 h 624"/>
                <a:gd name="T12" fmla="*/ 283 w 567"/>
                <a:gd name="T13" fmla="*/ 454 h 624"/>
                <a:gd name="T14" fmla="*/ 340 w 567"/>
                <a:gd name="T15" fmla="*/ 454 h 624"/>
                <a:gd name="T16" fmla="*/ 340 w 567"/>
                <a:gd name="T17" fmla="*/ 397 h 624"/>
                <a:gd name="T18" fmla="*/ 396 w 567"/>
                <a:gd name="T19" fmla="*/ 397 h 624"/>
                <a:gd name="T20" fmla="*/ 396 w 567"/>
                <a:gd name="T21" fmla="*/ 511 h 624"/>
                <a:gd name="T22" fmla="*/ 510 w 567"/>
                <a:gd name="T23" fmla="*/ 511 h 624"/>
                <a:gd name="T24" fmla="*/ 510 w 567"/>
                <a:gd name="T25" fmla="*/ 397 h 624"/>
                <a:gd name="T26" fmla="*/ 567 w 567"/>
                <a:gd name="T27" fmla="*/ 397 h 624"/>
                <a:gd name="T28" fmla="*/ 567 w 567"/>
                <a:gd name="T29" fmla="*/ 171 h 624"/>
                <a:gd name="T30" fmla="*/ 510 w 567"/>
                <a:gd name="T31" fmla="*/ 171 h 624"/>
                <a:gd name="T32" fmla="*/ 510 w 567"/>
                <a:gd name="T33" fmla="*/ 114 h 624"/>
                <a:gd name="T34" fmla="*/ 396 w 567"/>
                <a:gd name="T35" fmla="*/ 114 h 624"/>
                <a:gd name="T36" fmla="*/ 396 w 567"/>
                <a:gd name="T37" fmla="*/ 57 h 624"/>
                <a:gd name="T38" fmla="*/ 340 w 567"/>
                <a:gd name="T39" fmla="*/ 57 h 624"/>
                <a:gd name="T40" fmla="*/ 340 w 567"/>
                <a:gd name="T41" fmla="*/ 0 h 624"/>
                <a:gd name="T42" fmla="*/ 170 w 567"/>
                <a:gd name="T43" fmla="*/ 0 h 624"/>
                <a:gd name="T44" fmla="*/ 170 w 567"/>
                <a:gd name="T45" fmla="*/ 57 h 624"/>
                <a:gd name="T46" fmla="*/ 113 w 567"/>
                <a:gd name="T47" fmla="*/ 57 h 624"/>
                <a:gd name="T48" fmla="*/ 113 w 567"/>
                <a:gd name="T49" fmla="*/ 171 h 624"/>
                <a:gd name="T50" fmla="*/ 0 w 567"/>
                <a:gd name="T51" fmla="*/ 171 h 624"/>
                <a:gd name="T52" fmla="*/ 0 w 567"/>
                <a:gd name="T53" fmla="*/ 341 h 624"/>
                <a:gd name="T54" fmla="*/ 56 w 567"/>
                <a:gd name="T55" fmla="*/ 341 h 624"/>
                <a:gd name="T56" fmla="*/ 56 w 567"/>
                <a:gd name="T57" fmla="*/ 397 h 624"/>
                <a:gd name="T58" fmla="*/ 0 w 567"/>
                <a:gd name="T59" fmla="*/ 397 h 624"/>
                <a:gd name="T60" fmla="*/ 0 w 567"/>
                <a:gd name="T61" fmla="*/ 511 h 624"/>
                <a:gd name="T62" fmla="*/ 56 w 567"/>
                <a:gd name="T63" fmla="*/ 511 h 624"/>
                <a:gd name="T64" fmla="*/ 56 w 567"/>
                <a:gd name="T65" fmla="*/ 624 h 624"/>
                <a:gd name="T66" fmla="*/ 113 w 567"/>
                <a:gd name="T67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67" h="624">
                  <a:moveTo>
                    <a:pt x="113" y="624"/>
                  </a:moveTo>
                  <a:lnTo>
                    <a:pt x="170" y="624"/>
                  </a:lnTo>
                  <a:lnTo>
                    <a:pt x="170" y="567"/>
                  </a:lnTo>
                  <a:lnTo>
                    <a:pt x="226" y="567"/>
                  </a:lnTo>
                  <a:lnTo>
                    <a:pt x="226" y="511"/>
                  </a:lnTo>
                  <a:lnTo>
                    <a:pt x="283" y="511"/>
                  </a:lnTo>
                  <a:lnTo>
                    <a:pt x="283" y="454"/>
                  </a:lnTo>
                  <a:lnTo>
                    <a:pt x="340" y="454"/>
                  </a:lnTo>
                  <a:lnTo>
                    <a:pt x="340" y="397"/>
                  </a:lnTo>
                  <a:lnTo>
                    <a:pt x="396" y="397"/>
                  </a:lnTo>
                  <a:lnTo>
                    <a:pt x="396" y="511"/>
                  </a:lnTo>
                  <a:lnTo>
                    <a:pt x="510" y="511"/>
                  </a:lnTo>
                  <a:lnTo>
                    <a:pt x="510" y="397"/>
                  </a:lnTo>
                  <a:lnTo>
                    <a:pt x="567" y="397"/>
                  </a:lnTo>
                  <a:lnTo>
                    <a:pt x="567" y="171"/>
                  </a:lnTo>
                  <a:lnTo>
                    <a:pt x="510" y="171"/>
                  </a:lnTo>
                  <a:lnTo>
                    <a:pt x="510" y="114"/>
                  </a:lnTo>
                  <a:lnTo>
                    <a:pt x="396" y="114"/>
                  </a:lnTo>
                  <a:lnTo>
                    <a:pt x="396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171"/>
                  </a:lnTo>
                  <a:lnTo>
                    <a:pt x="0" y="171"/>
                  </a:lnTo>
                  <a:lnTo>
                    <a:pt x="0" y="341"/>
                  </a:lnTo>
                  <a:lnTo>
                    <a:pt x="56" y="341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511"/>
                  </a:lnTo>
                  <a:lnTo>
                    <a:pt x="56" y="511"/>
                  </a:lnTo>
                  <a:lnTo>
                    <a:pt x="56" y="624"/>
                  </a:lnTo>
                  <a:lnTo>
                    <a:pt x="113" y="62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7" name="Freeform 948"/>
            <p:cNvSpPr>
              <a:spLocks/>
            </p:cNvSpPr>
            <p:nvPr/>
          </p:nvSpPr>
          <p:spPr bwMode="auto">
            <a:xfrm>
              <a:off x="6527" y="4498"/>
              <a:ext cx="624" cy="624"/>
            </a:xfrm>
            <a:custGeom>
              <a:avLst/>
              <a:gdLst>
                <a:gd name="T0" fmla="*/ 57 w 624"/>
                <a:gd name="T1" fmla="*/ 0 h 624"/>
                <a:gd name="T2" fmla="*/ 170 w 624"/>
                <a:gd name="T3" fmla="*/ 0 h 624"/>
                <a:gd name="T4" fmla="*/ 170 w 624"/>
                <a:gd name="T5" fmla="*/ 57 h 624"/>
                <a:gd name="T6" fmla="*/ 227 w 624"/>
                <a:gd name="T7" fmla="*/ 57 h 624"/>
                <a:gd name="T8" fmla="*/ 227 w 624"/>
                <a:gd name="T9" fmla="*/ 0 h 624"/>
                <a:gd name="T10" fmla="*/ 453 w 624"/>
                <a:gd name="T11" fmla="*/ 0 h 624"/>
                <a:gd name="T12" fmla="*/ 453 w 624"/>
                <a:gd name="T13" fmla="*/ 57 h 624"/>
                <a:gd name="T14" fmla="*/ 453 w 624"/>
                <a:gd name="T15" fmla="*/ 114 h 624"/>
                <a:gd name="T16" fmla="*/ 510 w 624"/>
                <a:gd name="T17" fmla="*/ 114 h 624"/>
                <a:gd name="T18" fmla="*/ 510 w 624"/>
                <a:gd name="T19" fmla="*/ 170 h 624"/>
                <a:gd name="T20" fmla="*/ 567 w 624"/>
                <a:gd name="T21" fmla="*/ 170 h 624"/>
                <a:gd name="T22" fmla="*/ 567 w 624"/>
                <a:gd name="T23" fmla="*/ 227 h 624"/>
                <a:gd name="T24" fmla="*/ 624 w 624"/>
                <a:gd name="T25" fmla="*/ 227 h 624"/>
                <a:gd name="T26" fmla="*/ 624 w 624"/>
                <a:gd name="T27" fmla="*/ 454 h 624"/>
                <a:gd name="T28" fmla="*/ 567 w 624"/>
                <a:gd name="T29" fmla="*/ 454 h 624"/>
                <a:gd name="T30" fmla="*/ 567 w 624"/>
                <a:gd name="T31" fmla="*/ 511 h 624"/>
                <a:gd name="T32" fmla="*/ 510 w 624"/>
                <a:gd name="T33" fmla="*/ 511 h 624"/>
                <a:gd name="T34" fmla="*/ 510 w 624"/>
                <a:gd name="T35" fmla="*/ 624 h 624"/>
                <a:gd name="T36" fmla="*/ 397 w 624"/>
                <a:gd name="T37" fmla="*/ 624 h 624"/>
                <a:gd name="T38" fmla="*/ 397 w 624"/>
                <a:gd name="T39" fmla="*/ 454 h 624"/>
                <a:gd name="T40" fmla="*/ 283 w 624"/>
                <a:gd name="T41" fmla="*/ 454 h 624"/>
                <a:gd name="T42" fmla="*/ 283 w 624"/>
                <a:gd name="T43" fmla="*/ 340 h 624"/>
                <a:gd name="T44" fmla="*/ 57 w 624"/>
                <a:gd name="T45" fmla="*/ 340 h 624"/>
                <a:gd name="T46" fmla="*/ 57 w 624"/>
                <a:gd name="T47" fmla="*/ 284 h 624"/>
                <a:gd name="T48" fmla="*/ 0 w 624"/>
                <a:gd name="T49" fmla="*/ 284 h 624"/>
                <a:gd name="T50" fmla="*/ 0 w 624"/>
                <a:gd name="T51" fmla="*/ 170 h 624"/>
                <a:gd name="T52" fmla="*/ 57 w 624"/>
                <a:gd name="T53" fmla="*/ 170 h 624"/>
                <a:gd name="T54" fmla="*/ 57 w 624"/>
                <a:gd name="T55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24" h="624">
                  <a:moveTo>
                    <a:pt x="57" y="0"/>
                  </a:moveTo>
                  <a:lnTo>
                    <a:pt x="170" y="0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453" y="114"/>
                  </a:lnTo>
                  <a:lnTo>
                    <a:pt x="510" y="114"/>
                  </a:lnTo>
                  <a:lnTo>
                    <a:pt x="510" y="170"/>
                  </a:lnTo>
                  <a:lnTo>
                    <a:pt x="567" y="170"/>
                  </a:lnTo>
                  <a:lnTo>
                    <a:pt x="567" y="227"/>
                  </a:lnTo>
                  <a:lnTo>
                    <a:pt x="624" y="227"/>
                  </a:lnTo>
                  <a:lnTo>
                    <a:pt x="624" y="454"/>
                  </a:lnTo>
                  <a:lnTo>
                    <a:pt x="567" y="454"/>
                  </a:lnTo>
                  <a:lnTo>
                    <a:pt x="567" y="511"/>
                  </a:lnTo>
                  <a:lnTo>
                    <a:pt x="510" y="511"/>
                  </a:lnTo>
                  <a:lnTo>
                    <a:pt x="510" y="624"/>
                  </a:lnTo>
                  <a:lnTo>
                    <a:pt x="397" y="624"/>
                  </a:lnTo>
                  <a:lnTo>
                    <a:pt x="397" y="454"/>
                  </a:lnTo>
                  <a:lnTo>
                    <a:pt x="283" y="454"/>
                  </a:lnTo>
                  <a:lnTo>
                    <a:pt x="283" y="340"/>
                  </a:lnTo>
                  <a:lnTo>
                    <a:pt x="57" y="340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8" name="Freeform 949"/>
            <p:cNvSpPr>
              <a:spLocks/>
            </p:cNvSpPr>
            <p:nvPr/>
          </p:nvSpPr>
          <p:spPr bwMode="auto">
            <a:xfrm>
              <a:off x="6924" y="4271"/>
              <a:ext cx="510" cy="624"/>
            </a:xfrm>
            <a:custGeom>
              <a:avLst/>
              <a:gdLst>
                <a:gd name="T0" fmla="*/ 227 w 510"/>
                <a:gd name="T1" fmla="*/ 624 h 624"/>
                <a:gd name="T2" fmla="*/ 283 w 510"/>
                <a:gd name="T3" fmla="*/ 624 h 624"/>
                <a:gd name="T4" fmla="*/ 283 w 510"/>
                <a:gd name="T5" fmla="*/ 567 h 624"/>
                <a:gd name="T6" fmla="*/ 340 w 510"/>
                <a:gd name="T7" fmla="*/ 567 h 624"/>
                <a:gd name="T8" fmla="*/ 340 w 510"/>
                <a:gd name="T9" fmla="*/ 511 h 624"/>
                <a:gd name="T10" fmla="*/ 397 w 510"/>
                <a:gd name="T11" fmla="*/ 511 h 624"/>
                <a:gd name="T12" fmla="*/ 397 w 510"/>
                <a:gd name="T13" fmla="*/ 397 h 624"/>
                <a:gd name="T14" fmla="*/ 453 w 510"/>
                <a:gd name="T15" fmla="*/ 397 h 624"/>
                <a:gd name="T16" fmla="*/ 453 w 510"/>
                <a:gd name="T17" fmla="*/ 341 h 624"/>
                <a:gd name="T18" fmla="*/ 510 w 510"/>
                <a:gd name="T19" fmla="*/ 341 h 624"/>
                <a:gd name="T20" fmla="*/ 510 w 510"/>
                <a:gd name="T21" fmla="*/ 114 h 624"/>
                <a:gd name="T22" fmla="*/ 453 w 510"/>
                <a:gd name="T23" fmla="*/ 114 h 624"/>
                <a:gd name="T24" fmla="*/ 453 w 510"/>
                <a:gd name="T25" fmla="*/ 57 h 624"/>
                <a:gd name="T26" fmla="*/ 397 w 510"/>
                <a:gd name="T27" fmla="*/ 57 h 624"/>
                <a:gd name="T28" fmla="*/ 397 w 510"/>
                <a:gd name="T29" fmla="*/ 0 h 624"/>
                <a:gd name="T30" fmla="*/ 227 w 510"/>
                <a:gd name="T31" fmla="*/ 0 h 624"/>
                <a:gd name="T32" fmla="*/ 227 w 510"/>
                <a:gd name="T33" fmla="*/ 114 h 624"/>
                <a:gd name="T34" fmla="*/ 0 w 510"/>
                <a:gd name="T35" fmla="*/ 114 h 624"/>
                <a:gd name="T36" fmla="*/ 0 w 510"/>
                <a:gd name="T37" fmla="*/ 227 h 624"/>
                <a:gd name="T38" fmla="*/ 56 w 510"/>
                <a:gd name="T39" fmla="*/ 227 h 624"/>
                <a:gd name="T40" fmla="*/ 56 w 510"/>
                <a:gd name="T41" fmla="*/ 341 h 624"/>
                <a:gd name="T42" fmla="*/ 113 w 510"/>
                <a:gd name="T43" fmla="*/ 341 h 624"/>
                <a:gd name="T44" fmla="*/ 113 w 510"/>
                <a:gd name="T45" fmla="*/ 397 h 624"/>
                <a:gd name="T46" fmla="*/ 170 w 510"/>
                <a:gd name="T47" fmla="*/ 397 h 624"/>
                <a:gd name="T48" fmla="*/ 170 w 510"/>
                <a:gd name="T49" fmla="*/ 454 h 624"/>
                <a:gd name="T50" fmla="*/ 227 w 510"/>
                <a:gd name="T51" fmla="*/ 454 h 624"/>
                <a:gd name="T52" fmla="*/ 227 w 510"/>
                <a:gd name="T53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0" h="624">
                  <a:moveTo>
                    <a:pt x="227" y="624"/>
                  </a:moveTo>
                  <a:lnTo>
                    <a:pt x="283" y="624"/>
                  </a:lnTo>
                  <a:lnTo>
                    <a:pt x="283" y="567"/>
                  </a:lnTo>
                  <a:lnTo>
                    <a:pt x="340" y="567"/>
                  </a:lnTo>
                  <a:lnTo>
                    <a:pt x="340" y="511"/>
                  </a:lnTo>
                  <a:lnTo>
                    <a:pt x="397" y="511"/>
                  </a:lnTo>
                  <a:lnTo>
                    <a:pt x="397" y="397"/>
                  </a:lnTo>
                  <a:lnTo>
                    <a:pt x="453" y="397"/>
                  </a:lnTo>
                  <a:lnTo>
                    <a:pt x="453" y="341"/>
                  </a:lnTo>
                  <a:lnTo>
                    <a:pt x="510" y="341"/>
                  </a:lnTo>
                  <a:lnTo>
                    <a:pt x="510" y="114"/>
                  </a:lnTo>
                  <a:lnTo>
                    <a:pt x="453" y="114"/>
                  </a:lnTo>
                  <a:lnTo>
                    <a:pt x="453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341"/>
                  </a:lnTo>
                  <a:lnTo>
                    <a:pt x="113" y="341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227" y="454"/>
                  </a:lnTo>
                  <a:lnTo>
                    <a:pt x="227" y="62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9" name="Freeform 950"/>
            <p:cNvSpPr>
              <a:spLocks/>
            </p:cNvSpPr>
            <p:nvPr/>
          </p:nvSpPr>
          <p:spPr bwMode="auto">
            <a:xfrm>
              <a:off x="7207" y="3478"/>
              <a:ext cx="511" cy="907"/>
            </a:xfrm>
            <a:custGeom>
              <a:avLst/>
              <a:gdLst>
                <a:gd name="T0" fmla="*/ 0 w 511"/>
                <a:gd name="T1" fmla="*/ 793 h 907"/>
                <a:gd name="T2" fmla="*/ 0 w 511"/>
                <a:gd name="T3" fmla="*/ 680 h 907"/>
                <a:gd name="T4" fmla="*/ 114 w 511"/>
                <a:gd name="T5" fmla="*/ 680 h 907"/>
                <a:gd name="T6" fmla="*/ 114 w 511"/>
                <a:gd name="T7" fmla="*/ 623 h 907"/>
                <a:gd name="T8" fmla="*/ 57 w 511"/>
                <a:gd name="T9" fmla="*/ 623 h 907"/>
                <a:gd name="T10" fmla="*/ 57 w 511"/>
                <a:gd name="T11" fmla="*/ 397 h 907"/>
                <a:gd name="T12" fmla="*/ 114 w 511"/>
                <a:gd name="T13" fmla="*/ 397 h 907"/>
                <a:gd name="T14" fmla="*/ 114 w 511"/>
                <a:gd name="T15" fmla="*/ 283 h 907"/>
                <a:gd name="T16" fmla="*/ 170 w 511"/>
                <a:gd name="T17" fmla="*/ 283 h 907"/>
                <a:gd name="T18" fmla="*/ 170 w 511"/>
                <a:gd name="T19" fmla="*/ 226 h 907"/>
                <a:gd name="T20" fmla="*/ 0 w 511"/>
                <a:gd name="T21" fmla="*/ 226 h 907"/>
                <a:gd name="T22" fmla="*/ 0 w 511"/>
                <a:gd name="T23" fmla="*/ 113 h 907"/>
                <a:gd name="T24" fmla="*/ 57 w 511"/>
                <a:gd name="T25" fmla="*/ 113 h 907"/>
                <a:gd name="T26" fmla="*/ 57 w 511"/>
                <a:gd name="T27" fmla="*/ 0 h 907"/>
                <a:gd name="T28" fmla="*/ 284 w 511"/>
                <a:gd name="T29" fmla="*/ 0 h 907"/>
                <a:gd name="T30" fmla="*/ 284 w 511"/>
                <a:gd name="T31" fmla="*/ 113 h 907"/>
                <a:gd name="T32" fmla="*/ 227 w 511"/>
                <a:gd name="T33" fmla="*/ 113 h 907"/>
                <a:gd name="T34" fmla="*/ 227 w 511"/>
                <a:gd name="T35" fmla="*/ 170 h 907"/>
                <a:gd name="T36" fmla="*/ 284 w 511"/>
                <a:gd name="T37" fmla="*/ 170 h 907"/>
                <a:gd name="T38" fmla="*/ 284 w 511"/>
                <a:gd name="T39" fmla="*/ 283 h 907"/>
                <a:gd name="T40" fmla="*/ 397 w 511"/>
                <a:gd name="T41" fmla="*/ 283 h 907"/>
                <a:gd name="T42" fmla="*/ 397 w 511"/>
                <a:gd name="T43" fmla="*/ 340 h 907"/>
                <a:gd name="T44" fmla="*/ 454 w 511"/>
                <a:gd name="T45" fmla="*/ 340 h 907"/>
                <a:gd name="T46" fmla="*/ 454 w 511"/>
                <a:gd name="T47" fmla="*/ 397 h 907"/>
                <a:gd name="T48" fmla="*/ 511 w 511"/>
                <a:gd name="T49" fmla="*/ 397 h 907"/>
                <a:gd name="T50" fmla="*/ 511 w 511"/>
                <a:gd name="T51" fmla="*/ 567 h 907"/>
                <a:gd name="T52" fmla="*/ 454 w 511"/>
                <a:gd name="T53" fmla="*/ 567 h 907"/>
                <a:gd name="T54" fmla="*/ 454 w 511"/>
                <a:gd name="T55" fmla="*/ 793 h 907"/>
                <a:gd name="T56" fmla="*/ 397 w 511"/>
                <a:gd name="T57" fmla="*/ 793 h 907"/>
                <a:gd name="T58" fmla="*/ 397 w 511"/>
                <a:gd name="T59" fmla="*/ 850 h 907"/>
                <a:gd name="T60" fmla="*/ 284 w 511"/>
                <a:gd name="T61" fmla="*/ 850 h 907"/>
                <a:gd name="T62" fmla="*/ 284 w 511"/>
                <a:gd name="T63" fmla="*/ 907 h 907"/>
                <a:gd name="T64" fmla="*/ 170 w 511"/>
                <a:gd name="T65" fmla="*/ 907 h 907"/>
                <a:gd name="T66" fmla="*/ 170 w 511"/>
                <a:gd name="T67" fmla="*/ 850 h 907"/>
                <a:gd name="T68" fmla="*/ 114 w 511"/>
                <a:gd name="T69" fmla="*/ 850 h 907"/>
                <a:gd name="T70" fmla="*/ 114 w 511"/>
                <a:gd name="T71" fmla="*/ 793 h 907"/>
                <a:gd name="T72" fmla="*/ 0 w 511"/>
                <a:gd name="T73" fmla="*/ 793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11" h="907">
                  <a:moveTo>
                    <a:pt x="0" y="793"/>
                  </a:moveTo>
                  <a:lnTo>
                    <a:pt x="0" y="680"/>
                  </a:lnTo>
                  <a:lnTo>
                    <a:pt x="114" y="680"/>
                  </a:lnTo>
                  <a:lnTo>
                    <a:pt x="114" y="623"/>
                  </a:lnTo>
                  <a:lnTo>
                    <a:pt x="57" y="623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114" y="283"/>
                  </a:lnTo>
                  <a:lnTo>
                    <a:pt x="170" y="283"/>
                  </a:lnTo>
                  <a:lnTo>
                    <a:pt x="170" y="226"/>
                  </a:lnTo>
                  <a:lnTo>
                    <a:pt x="0" y="226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0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284" y="170"/>
                  </a:lnTo>
                  <a:lnTo>
                    <a:pt x="284" y="283"/>
                  </a:lnTo>
                  <a:lnTo>
                    <a:pt x="397" y="283"/>
                  </a:lnTo>
                  <a:lnTo>
                    <a:pt x="397" y="340"/>
                  </a:lnTo>
                  <a:lnTo>
                    <a:pt x="454" y="340"/>
                  </a:lnTo>
                  <a:lnTo>
                    <a:pt x="454" y="397"/>
                  </a:lnTo>
                  <a:lnTo>
                    <a:pt x="511" y="397"/>
                  </a:lnTo>
                  <a:lnTo>
                    <a:pt x="511" y="567"/>
                  </a:lnTo>
                  <a:lnTo>
                    <a:pt x="454" y="567"/>
                  </a:lnTo>
                  <a:lnTo>
                    <a:pt x="454" y="793"/>
                  </a:lnTo>
                  <a:lnTo>
                    <a:pt x="397" y="793"/>
                  </a:lnTo>
                  <a:lnTo>
                    <a:pt x="397" y="850"/>
                  </a:lnTo>
                  <a:lnTo>
                    <a:pt x="284" y="850"/>
                  </a:lnTo>
                  <a:lnTo>
                    <a:pt x="284" y="907"/>
                  </a:lnTo>
                  <a:lnTo>
                    <a:pt x="170" y="907"/>
                  </a:lnTo>
                  <a:lnTo>
                    <a:pt x="170" y="850"/>
                  </a:lnTo>
                  <a:lnTo>
                    <a:pt x="114" y="850"/>
                  </a:lnTo>
                  <a:lnTo>
                    <a:pt x="114" y="793"/>
                  </a:lnTo>
                  <a:lnTo>
                    <a:pt x="0" y="79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0" name="Freeform 951"/>
            <p:cNvSpPr>
              <a:spLocks/>
            </p:cNvSpPr>
            <p:nvPr/>
          </p:nvSpPr>
          <p:spPr bwMode="auto">
            <a:xfrm>
              <a:off x="6584" y="3024"/>
              <a:ext cx="113" cy="227"/>
            </a:xfrm>
            <a:custGeom>
              <a:avLst/>
              <a:gdLst>
                <a:gd name="T0" fmla="*/ 113 w 113"/>
                <a:gd name="T1" fmla="*/ 0 h 227"/>
                <a:gd name="T2" fmla="*/ 0 w 113"/>
                <a:gd name="T3" fmla="*/ 0 h 227"/>
                <a:gd name="T4" fmla="*/ 0 w 113"/>
                <a:gd name="T5" fmla="*/ 227 h 227"/>
                <a:gd name="T6" fmla="*/ 56 w 113"/>
                <a:gd name="T7" fmla="*/ 227 h 227"/>
                <a:gd name="T8" fmla="*/ 56 w 113"/>
                <a:gd name="T9" fmla="*/ 170 h 227"/>
                <a:gd name="T10" fmla="*/ 113 w 113"/>
                <a:gd name="T11" fmla="*/ 170 h 227"/>
                <a:gd name="T12" fmla="*/ 113 w 113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227">
                  <a:moveTo>
                    <a:pt x="113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1" name="Freeform 952"/>
            <p:cNvSpPr>
              <a:spLocks/>
            </p:cNvSpPr>
            <p:nvPr/>
          </p:nvSpPr>
          <p:spPr bwMode="auto">
            <a:xfrm>
              <a:off x="6017" y="3364"/>
              <a:ext cx="680" cy="567"/>
            </a:xfrm>
            <a:custGeom>
              <a:avLst/>
              <a:gdLst>
                <a:gd name="T0" fmla="*/ 623 w 680"/>
                <a:gd name="T1" fmla="*/ 0 h 567"/>
                <a:gd name="T2" fmla="*/ 680 w 680"/>
                <a:gd name="T3" fmla="*/ 0 h 567"/>
                <a:gd name="T4" fmla="*/ 680 w 680"/>
                <a:gd name="T5" fmla="*/ 227 h 567"/>
                <a:gd name="T6" fmla="*/ 623 w 680"/>
                <a:gd name="T7" fmla="*/ 227 h 567"/>
                <a:gd name="T8" fmla="*/ 623 w 680"/>
                <a:gd name="T9" fmla="*/ 284 h 567"/>
                <a:gd name="T10" fmla="*/ 510 w 680"/>
                <a:gd name="T11" fmla="*/ 284 h 567"/>
                <a:gd name="T12" fmla="*/ 510 w 680"/>
                <a:gd name="T13" fmla="*/ 340 h 567"/>
                <a:gd name="T14" fmla="*/ 396 w 680"/>
                <a:gd name="T15" fmla="*/ 340 h 567"/>
                <a:gd name="T16" fmla="*/ 396 w 680"/>
                <a:gd name="T17" fmla="*/ 397 h 567"/>
                <a:gd name="T18" fmla="*/ 340 w 680"/>
                <a:gd name="T19" fmla="*/ 397 h 567"/>
                <a:gd name="T20" fmla="*/ 340 w 680"/>
                <a:gd name="T21" fmla="*/ 567 h 567"/>
                <a:gd name="T22" fmla="*/ 56 w 680"/>
                <a:gd name="T23" fmla="*/ 567 h 567"/>
                <a:gd name="T24" fmla="*/ 56 w 680"/>
                <a:gd name="T25" fmla="*/ 511 h 567"/>
                <a:gd name="T26" fmla="*/ 0 w 680"/>
                <a:gd name="T27" fmla="*/ 511 h 567"/>
                <a:gd name="T28" fmla="*/ 0 w 680"/>
                <a:gd name="T29" fmla="*/ 397 h 567"/>
                <a:gd name="T30" fmla="*/ 56 w 680"/>
                <a:gd name="T31" fmla="*/ 397 h 567"/>
                <a:gd name="T32" fmla="*/ 56 w 680"/>
                <a:gd name="T33" fmla="*/ 284 h 567"/>
                <a:gd name="T34" fmla="*/ 113 w 680"/>
                <a:gd name="T35" fmla="*/ 284 h 567"/>
                <a:gd name="T36" fmla="*/ 113 w 680"/>
                <a:gd name="T37" fmla="*/ 114 h 567"/>
                <a:gd name="T38" fmla="*/ 226 w 680"/>
                <a:gd name="T39" fmla="*/ 114 h 567"/>
                <a:gd name="T40" fmla="*/ 226 w 680"/>
                <a:gd name="T41" fmla="*/ 170 h 567"/>
                <a:gd name="T42" fmla="*/ 453 w 680"/>
                <a:gd name="T43" fmla="*/ 170 h 567"/>
                <a:gd name="T44" fmla="*/ 453 w 680"/>
                <a:gd name="T45" fmla="*/ 114 h 567"/>
                <a:gd name="T46" fmla="*/ 567 w 680"/>
                <a:gd name="T47" fmla="*/ 114 h 567"/>
                <a:gd name="T48" fmla="*/ 567 w 680"/>
                <a:gd name="T49" fmla="*/ 170 h 567"/>
                <a:gd name="T50" fmla="*/ 623 w 680"/>
                <a:gd name="T51" fmla="*/ 170 h 567"/>
                <a:gd name="T52" fmla="*/ 623 w 680"/>
                <a:gd name="T5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0" h="567">
                  <a:moveTo>
                    <a:pt x="623" y="0"/>
                  </a:moveTo>
                  <a:lnTo>
                    <a:pt x="680" y="0"/>
                  </a:lnTo>
                  <a:lnTo>
                    <a:pt x="680" y="227"/>
                  </a:lnTo>
                  <a:lnTo>
                    <a:pt x="623" y="227"/>
                  </a:lnTo>
                  <a:lnTo>
                    <a:pt x="623" y="284"/>
                  </a:lnTo>
                  <a:lnTo>
                    <a:pt x="510" y="284"/>
                  </a:lnTo>
                  <a:lnTo>
                    <a:pt x="510" y="340"/>
                  </a:lnTo>
                  <a:lnTo>
                    <a:pt x="396" y="340"/>
                  </a:lnTo>
                  <a:lnTo>
                    <a:pt x="396" y="397"/>
                  </a:lnTo>
                  <a:lnTo>
                    <a:pt x="340" y="397"/>
                  </a:lnTo>
                  <a:lnTo>
                    <a:pt x="340" y="567"/>
                  </a:lnTo>
                  <a:lnTo>
                    <a:pt x="56" y="567"/>
                  </a:lnTo>
                  <a:lnTo>
                    <a:pt x="56" y="511"/>
                  </a:lnTo>
                  <a:lnTo>
                    <a:pt x="0" y="511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284"/>
                  </a:lnTo>
                  <a:lnTo>
                    <a:pt x="113" y="284"/>
                  </a:lnTo>
                  <a:lnTo>
                    <a:pt x="113" y="114"/>
                  </a:lnTo>
                  <a:lnTo>
                    <a:pt x="226" y="114"/>
                  </a:lnTo>
                  <a:lnTo>
                    <a:pt x="226" y="170"/>
                  </a:lnTo>
                  <a:lnTo>
                    <a:pt x="453" y="170"/>
                  </a:lnTo>
                  <a:lnTo>
                    <a:pt x="453" y="114"/>
                  </a:lnTo>
                  <a:lnTo>
                    <a:pt x="567" y="114"/>
                  </a:lnTo>
                  <a:lnTo>
                    <a:pt x="567" y="170"/>
                  </a:lnTo>
                  <a:lnTo>
                    <a:pt x="623" y="170"/>
                  </a:lnTo>
                  <a:lnTo>
                    <a:pt x="62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2" name="Freeform 953"/>
            <p:cNvSpPr>
              <a:spLocks/>
            </p:cNvSpPr>
            <p:nvPr/>
          </p:nvSpPr>
          <p:spPr bwMode="auto">
            <a:xfrm>
              <a:off x="6697" y="3194"/>
              <a:ext cx="567" cy="454"/>
            </a:xfrm>
            <a:custGeom>
              <a:avLst/>
              <a:gdLst>
                <a:gd name="T0" fmla="*/ 0 w 567"/>
                <a:gd name="T1" fmla="*/ 114 h 454"/>
                <a:gd name="T2" fmla="*/ 0 w 567"/>
                <a:gd name="T3" fmla="*/ 454 h 454"/>
                <a:gd name="T4" fmla="*/ 227 w 567"/>
                <a:gd name="T5" fmla="*/ 454 h 454"/>
                <a:gd name="T6" fmla="*/ 227 w 567"/>
                <a:gd name="T7" fmla="*/ 397 h 454"/>
                <a:gd name="T8" fmla="*/ 567 w 567"/>
                <a:gd name="T9" fmla="*/ 397 h 454"/>
                <a:gd name="T10" fmla="*/ 567 w 567"/>
                <a:gd name="T11" fmla="*/ 227 h 454"/>
                <a:gd name="T12" fmla="*/ 510 w 567"/>
                <a:gd name="T13" fmla="*/ 227 h 454"/>
                <a:gd name="T14" fmla="*/ 510 w 567"/>
                <a:gd name="T15" fmla="*/ 0 h 454"/>
                <a:gd name="T16" fmla="*/ 170 w 567"/>
                <a:gd name="T17" fmla="*/ 0 h 454"/>
                <a:gd name="T18" fmla="*/ 170 w 567"/>
                <a:gd name="T19" fmla="*/ 57 h 454"/>
                <a:gd name="T20" fmla="*/ 113 w 567"/>
                <a:gd name="T21" fmla="*/ 57 h 454"/>
                <a:gd name="T22" fmla="*/ 113 w 567"/>
                <a:gd name="T23" fmla="*/ 114 h 454"/>
                <a:gd name="T24" fmla="*/ 0 w 567"/>
                <a:gd name="T25" fmla="*/ 11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454">
                  <a:moveTo>
                    <a:pt x="0" y="114"/>
                  </a:moveTo>
                  <a:lnTo>
                    <a:pt x="0" y="454"/>
                  </a:lnTo>
                  <a:lnTo>
                    <a:pt x="227" y="454"/>
                  </a:lnTo>
                  <a:lnTo>
                    <a:pt x="227" y="397"/>
                  </a:lnTo>
                  <a:lnTo>
                    <a:pt x="567" y="397"/>
                  </a:lnTo>
                  <a:lnTo>
                    <a:pt x="567" y="227"/>
                  </a:lnTo>
                  <a:lnTo>
                    <a:pt x="510" y="227"/>
                  </a:lnTo>
                  <a:lnTo>
                    <a:pt x="510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114"/>
                  </a:lnTo>
                  <a:lnTo>
                    <a:pt x="0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3" name="Freeform 954"/>
            <p:cNvSpPr>
              <a:spLocks/>
            </p:cNvSpPr>
            <p:nvPr/>
          </p:nvSpPr>
          <p:spPr bwMode="auto">
            <a:xfrm>
              <a:off x="6697" y="2684"/>
              <a:ext cx="567" cy="624"/>
            </a:xfrm>
            <a:custGeom>
              <a:avLst/>
              <a:gdLst>
                <a:gd name="T0" fmla="*/ 0 w 567"/>
                <a:gd name="T1" fmla="*/ 567 h 624"/>
                <a:gd name="T2" fmla="*/ 57 w 567"/>
                <a:gd name="T3" fmla="*/ 567 h 624"/>
                <a:gd name="T4" fmla="*/ 57 w 567"/>
                <a:gd name="T5" fmla="*/ 510 h 624"/>
                <a:gd name="T6" fmla="*/ 113 w 567"/>
                <a:gd name="T7" fmla="*/ 510 h 624"/>
                <a:gd name="T8" fmla="*/ 113 w 567"/>
                <a:gd name="T9" fmla="*/ 453 h 624"/>
                <a:gd name="T10" fmla="*/ 170 w 567"/>
                <a:gd name="T11" fmla="*/ 453 h 624"/>
                <a:gd name="T12" fmla="*/ 170 w 567"/>
                <a:gd name="T13" fmla="*/ 340 h 624"/>
                <a:gd name="T14" fmla="*/ 227 w 567"/>
                <a:gd name="T15" fmla="*/ 340 h 624"/>
                <a:gd name="T16" fmla="*/ 227 w 567"/>
                <a:gd name="T17" fmla="*/ 283 h 624"/>
                <a:gd name="T18" fmla="*/ 283 w 567"/>
                <a:gd name="T19" fmla="*/ 283 h 624"/>
                <a:gd name="T20" fmla="*/ 283 w 567"/>
                <a:gd name="T21" fmla="*/ 227 h 624"/>
                <a:gd name="T22" fmla="*/ 283 w 567"/>
                <a:gd name="T23" fmla="*/ 170 h 624"/>
                <a:gd name="T24" fmla="*/ 340 w 567"/>
                <a:gd name="T25" fmla="*/ 170 h 624"/>
                <a:gd name="T26" fmla="*/ 340 w 567"/>
                <a:gd name="T27" fmla="*/ 113 h 624"/>
                <a:gd name="T28" fmla="*/ 397 w 567"/>
                <a:gd name="T29" fmla="*/ 113 h 624"/>
                <a:gd name="T30" fmla="*/ 397 w 567"/>
                <a:gd name="T31" fmla="*/ 0 h 624"/>
                <a:gd name="T32" fmla="*/ 510 w 567"/>
                <a:gd name="T33" fmla="*/ 0 h 624"/>
                <a:gd name="T34" fmla="*/ 510 w 567"/>
                <a:gd name="T35" fmla="*/ 227 h 624"/>
                <a:gd name="T36" fmla="*/ 567 w 567"/>
                <a:gd name="T37" fmla="*/ 227 h 624"/>
                <a:gd name="T38" fmla="*/ 567 w 567"/>
                <a:gd name="T39" fmla="*/ 340 h 624"/>
                <a:gd name="T40" fmla="*/ 510 w 567"/>
                <a:gd name="T41" fmla="*/ 340 h 624"/>
                <a:gd name="T42" fmla="*/ 510 w 567"/>
                <a:gd name="T43" fmla="*/ 510 h 624"/>
                <a:gd name="T44" fmla="*/ 170 w 567"/>
                <a:gd name="T45" fmla="*/ 510 h 624"/>
                <a:gd name="T46" fmla="*/ 170 w 567"/>
                <a:gd name="T47" fmla="*/ 567 h 624"/>
                <a:gd name="T48" fmla="*/ 113 w 567"/>
                <a:gd name="T49" fmla="*/ 567 h 624"/>
                <a:gd name="T50" fmla="*/ 113 w 567"/>
                <a:gd name="T51" fmla="*/ 624 h 624"/>
                <a:gd name="T52" fmla="*/ 0 w 567"/>
                <a:gd name="T53" fmla="*/ 624 h 624"/>
                <a:gd name="T54" fmla="*/ 0 w 567"/>
                <a:gd name="T55" fmla="*/ 567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67" h="624">
                  <a:moveTo>
                    <a:pt x="0" y="567"/>
                  </a:moveTo>
                  <a:lnTo>
                    <a:pt x="57" y="567"/>
                  </a:lnTo>
                  <a:lnTo>
                    <a:pt x="57" y="510"/>
                  </a:lnTo>
                  <a:lnTo>
                    <a:pt x="113" y="510"/>
                  </a:lnTo>
                  <a:lnTo>
                    <a:pt x="113" y="453"/>
                  </a:lnTo>
                  <a:lnTo>
                    <a:pt x="170" y="453"/>
                  </a:lnTo>
                  <a:lnTo>
                    <a:pt x="170" y="340"/>
                  </a:lnTo>
                  <a:lnTo>
                    <a:pt x="227" y="340"/>
                  </a:lnTo>
                  <a:lnTo>
                    <a:pt x="227" y="283"/>
                  </a:lnTo>
                  <a:lnTo>
                    <a:pt x="283" y="283"/>
                  </a:lnTo>
                  <a:lnTo>
                    <a:pt x="283" y="227"/>
                  </a:lnTo>
                  <a:lnTo>
                    <a:pt x="283" y="170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0"/>
                  </a:lnTo>
                  <a:lnTo>
                    <a:pt x="510" y="0"/>
                  </a:lnTo>
                  <a:lnTo>
                    <a:pt x="510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510" y="510"/>
                  </a:lnTo>
                  <a:lnTo>
                    <a:pt x="170" y="510"/>
                  </a:lnTo>
                  <a:lnTo>
                    <a:pt x="170" y="567"/>
                  </a:lnTo>
                  <a:lnTo>
                    <a:pt x="113" y="567"/>
                  </a:lnTo>
                  <a:lnTo>
                    <a:pt x="113" y="624"/>
                  </a:lnTo>
                  <a:lnTo>
                    <a:pt x="0" y="624"/>
                  </a:lnTo>
                  <a:lnTo>
                    <a:pt x="0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4" name="Freeform 955"/>
            <p:cNvSpPr>
              <a:spLocks/>
            </p:cNvSpPr>
            <p:nvPr/>
          </p:nvSpPr>
          <p:spPr bwMode="auto">
            <a:xfrm>
              <a:off x="6697" y="2627"/>
              <a:ext cx="397" cy="567"/>
            </a:xfrm>
            <a:custGeom>
              <a:avLst/>
              <a:gdLst>
                <a:gd name="T0" fmla="*/ 397 w 397"/>
                <a:gd name="T1" fmla="*/ 0 h 567"/>
                <a:gd name="T2" fmla="*/ 397 w 397"/>
                <a:gd name="T3" fmla="*/ 170 h 567"/>
                <a:gd name="T4" fmla="*/ 340 w 397"/>
                <a:gd name="T5" fmla="*/ 170 h 567"/>
                <a:gd name="T6" fmla="*/ 340 w 397"/>
                <a:gd name="T7" fmla="*/ 227 h 567"/>
                <a:gd name="T8" fmla="*/ 283 w 397"/>
                <a:gd name="T9" fmla="*/ 227 h 567"/>
                <a:gd name="T10" fmla="*/ 283 w 397"/>
                <a:gd name="T11" fmla="*/ 340 h 567"/>
                <a:gd name="T12" fmla="*/ 227 w 397"/>
                <a:gd name="T13" fmla="*/ 340 h 567"/>
                <a:gd name="T14" fmla="*/ 227 w 397"/>
                <a:gd name="T15" fmla="*/ 397 h 567"/>
                <a:gd name="T16" fmla="*/ 170 w 397"/>
                <a:gd name="T17" fmla="*/ 397 h 567"/>
                <a:gd name="T18" fmla="*/ 170 w 397"/>
                <a:gd name="T19" fmla="*/ 510 h 567"/>
                <a:gd name="T20" fmla="*/ 113 w 397"/>
                <a:gd name="T21" fmla="*/ 510 h 567"/>
                <a:gd name="T22" fmla="*/ 113 w 397"/>
                <a:gd name="T23" fmla="*/ 567 h 567"/>
                <a:gd name="T24" fmla="*/ 57 w 397"/>
                <a:gd name="T25" fmla="*/ 567 h 567"/>
                <a:gd name="T26" fmla="*/ 0 w 397"/>
                <a:gd name="T27" fmla="*/ 567 h 567"/>
                <a:gd name="T28" fmla="*/ 0 w 397"/>
                <a:gd name="T29" fmla="*/ 113 h 567"/>
                <a:gd name="T30" fmla="*/ 170 w 397"/>
                <a:gd name="T31" fmla="*/ 113 h 567"/>
                <a:gd name="T32" fmla="*/ 170 w 397"/>
                <a:gd name="T33" fmla="*/ 57 h 567"/>
                <a:gd name="T34" fmla="*/ 340 w 397"/>
                <a:gd name="T35" fmla="*/ 57 h 567"/>
                <a:gd name="T36" fmla="*/ 340 w 397"/>
                <a:gd name="T37" fmla="*/ 0 h 567"/>
                <a:gd name="T38" fmla="*/ 397 w 397"/>
                <a:gd name="T3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7" h="567">
                  <a:moveTo>
                    <a:pt x="397" y="0"/>
                  </a:moveTo>
                  <a:lnTo>
                    <a:pt x="397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283" y="227"/>
                  </a:lnTo>
                  <a:lnTo>
                    <a:pt x="283" y="340"/>
                  </a:lnTo>
                  <a:lnTo>
                    <a:pt x="227" y="340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113"/>
                  </a:lnTo>
                  <a:lnTo>
                    <a:pt x="170" y="113"/>
                  </a:lnTo>
                  <a:lnTo>
                    <a:pt x="170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5" name="Freeform 956"/>
            <p:cNvSpPr>
              <a:spLocks/>
            </p:cNvSpPr>
            <p:nvPr/>
          </p:nvSpPr>
          <p:spPr bwMode="auto">
            <a:xfrm>
              <a:off x="7207" y="2854"/>
              <a:ext cx="340" cy="624"/>
            </a:xfrm>
            <a:custGeom>
              <a:avLst/>
              <a:gdLst>
                <a:gd name="T0" fmla="*/ 340 w 340"/>
                <a:gd name="T1" fmla="*/ 0 h 624"/>
                <a:gd name="T2" fmla="*/ 0 w 340"/>
                <a:gd name="T3" fmla="*/ 0 h 624"/>
                <a:gd name="T4" fmla="*/ 0 w 340"/>
                <a:gd name="T5" fmla="*/ 57 h 624"/>
                <a:gd name="T6" fmla="*/ 57 w 340"/>
                <a:gd name="T7" fmla="*/ 57 h 624"/>
                <a:gd name="T8" fmla="*/ 57 w 340"/>
                <a:gd name="T9" fmla="*/ 170 h 624"/>
                <a:gd name="T10" fmla="*/ 0 w 340"/>
                <a:gd name="T11" fmla="*/ 170 h 624"/>
                <a:gd name="T12" fmla="*/ 0 w 340"/>
                <a:gd name="T13" fmla="*/ 567 h 624"/>
                <a:gd name="T14" fmla="*/ 57 w 340"/>
                <a:gd name="T15" fmla="*/ 567 h 624"/>
                <a:gd name="T16" fmla="*/ 57 w 340"/>
                <a:gd name="T17" fmla="*/ 624 h 624"/>
                <a:gd name="T18" fmla="*/ 284 w 340"/>
                <a:gd name="T19" fmla="*/ 624 h 624"/>
                <a:gd name="T20" fmla="*/ 284 w 340"/>
                <a:gd name="T21" fmla="*/ 510 h 624"/>
                <a:gd name="T22" fmla="*/ 170 w 340"/>
                <a:gd name="T23" fmla="*/ 510 h 624"/>
                <a:gd name="T24" fmla="*/ 170 w 340"/>
                <a:gd name="T25" fmla="*/ 227 h 624"/>
                <a:gd name="T26" fmla="*/ 227 w 340"/>
                <a:gd name="T27" fmla="*/ 227 h 624"/>
                <a:gd name="T28" fmla="*/ 227 w 340"/>
                <a:gd name="T29" fmla="*/ 170 h 624"/>
                <a:gd name="T30" fmla="*/ 284 w 340"/>
                <a:gd name="T31" fmla="*/ 170 h 624"/>
                <a:gd name="T32" fmla="*/ 284 w 340"/>
                <a:gd name="T33" fmla="*/ 113 h 624"/>
                <a:gd name="T34" fmla="*/ 340 w 340"/>
                <a:gd name="T35" fmla="*/ 113 h 624"/>
                <a:gd name="T36" fmla="*/ 340 w 340"/>
                <a:gd name="T37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0" h="624">
                  <a:moveTo>
                    <a:pt x="340" y="0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284" y="624"/>
                  </a:lnTo>
                  <a:lnTo>
                    <a:pt x="284" y="510"/>
                  </a:lnTo>
                  <a:lnTo>
                    <a:pt x="170" y="510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284" y="170"/>
                  </a:lnTo>
                  <a:lnTo>
                    <a:pt x="284" y="113"/>
                  </a:lnTo>
                  <a:lnTo>
                    <a:pt x="340" y="113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6" name="Freeform 957"/>
            <p:cNvSpPr>
              <a:spLocks/>
            </p:cNvSpPr>
            <p:nvPr/>
          </p:nvSpPr>
          <p:spPr bwMode="auto">
            <a:xfrm>
              <a:off x="6017" y="3591"/>
              <a:ext cx="1360" cy="964"/>
            </a:xfrm>
            <a:custGeom>
              <a:avLst/>
              <a:gdLst>
                <a:gd name="T0" fmla="*/ 113 w 1360"/>
                <a:gd name="T1" fmla="*/ 340 h 964"/>
                <a:gd name="T2" fmla="*/ 340 w 1360"/>
                <a:gd name="T3" fmla="*/ 340 h 964"/>
                <a:gd name="T4" fmla="*/ 340 w 1360"/>
                <a:gd name="T5" fmla="*/ 170 h 964"/>
                <a:gd name="T6" fmla="*/ 396 w 1360"/>
                <a:gd name="T7" fmla="*/ 170 h 964"/>
                <a:gd name="T8" fmla="*/ 396 w 1360"/>
                <a:gd name="T9" fmla="*/ 113 h 964"/>
                <a:gd name="T10" fmla="*/ 510 w 1360"/>
                <a:gd name="T11" fmla="*/ 113 h 964"/>
                <a:gd name="T12" fmla="*/ 510 w 1360"/>
                <a:gd name="T13" fmla="*/ 57 h 964"/>
                <a:gd name="T14" fmla="*/ 623 w 1360"/>
                <a:gd name="T15" fmla="*/ 57 h 964"/>
                <a:gd name="T16" fmla="*/ 623 w 1360"/>
                <a:gd name="T17" fmla="*/ 0 h 964"/>
                <a:gd name="T18" fmla="*/ 680 w 1360"/>
                <a:gd name="T19" fmla="*/ 0 h 964"/>
                <a:gd name="T20" fmla="*/ 680 w 1360"/>
                <a:gd name="T21" fmla="*/ 57 h 964"/>
                <a:gd name="T22" fmla="*/ 907 w 1360"/>
                <a:gd name="T23" fmla="*/ 57 h 964"/>
                <a:gd name="T24" fmla="*/ 907 w 1360"/>
                <a:gd name="T25" fmla="*/ 0 h 964"/>
                <a:gd name="T26" fmla="*/ 1190 w 1360"/>
                <a:gd name="T27" fmla="*/ 0 h 964"/>
                <a:gd name="T28" fmla="*/ 1190 w 1360"/>
                <a:gd name="T29" fmla="*/ 113 h 964"/>
                <a:gd name="T30" fmla="*/ 1360 w 1360"/>
                <a:gd name="T31" fmla="*/ 113 h 964"/>
                <a:gd name="T32" fmla="*/ 1360 w 1360"/>
                <a:gd name="T33" fmla="*/ 170 h 964"/>
                <a:gd name="T34" fmla="*/ 1304 w 1360"/>
                <a:gd name="T35" fmla="*/ 170 h 964"/>
                <a:gd name="T36" fmla="*/ 1304 w 1360"/>
                <a:gd name="T37" fmla="*/ 284 h 964"/>
                <a:gd name="T38" fmla="*/ 1247 w 1360"/>
                <a:gd name="T39" fmla="*/ 284 h 964"/>
                <a:gd name="T40" fmla="*/ 1247 w 1360"/>
                <a:gd name="T41" fmla="*/ 510 h 964"/>
                <a:gd name="T42" fmla="*/ 1304 w 1360"/>
                <a:gd name="T43" fmla="*/ 510 h 964"/>
                <a:gd name="T44" fmla="*/ 1304 w 1360"/>
                <a:gd name="T45" fmla="*/ 567 h 964"/>
                <a:gd name="T46" fmla="*/ 1190 w 1360"/>
                <a:gd name="T47" fmla="*/ 567 h 964"/>
                <a:gd name="T48" fmla="*/ 1190 w 1360"/>
                <a:gd name="T49" fmla="*/ 680 h 964"/>
                <a:gd name="T50" fmla="*/ 1134 w 1360"/>
                <a:gd name="T51" fmla="*/ 680 h 964"/>
                <a:gd name="T52" fmla="*/ 1134 w 1360"/>
                <a:gd name="T53" fmla="*/ 794 h 964"/>
                <a:gd name="T54" fmla="*/ 907 w 1360"/>
                <a:gd name="T55" fmla="*/ 794 h 964"/>
                <a:gd name="T56" fmla="*/ 907 w 1360"/>
                <a:gd name="T57" fmla="*/ 907 h 964"/>
                <a:gd name="T58" fmla="*/ 737 w 1360"/>
                <a:gd name="T59" fmla="*/ 907 h 964"/>
                <a:gd name="T60" fmla="*/ 737 w 1360"/>
                <a:gd name="T61" fmla="*/ 964 h 964"/>
                <a:gd name="T62" fmla="*/ 680 w 1360"/>
                <a:gd name="T63" fmla="*/ 964 h 964"/>
                <a:gd name="T64" fmla="*/ 680 w 1360"/>
                <a:gd name="T65" fmla="*/ 907 h 964"/>
                <a:gd name="T66" fmla="*/ 567 w 1360"/>
                <a:gd name="T67" fmla="*/ 907 h 964"/>
                <a:gd name="T68" fmla="*/ 567 w 1360"/>
                <a:gd name="T69" fmla="*/ 851 h 964"/>
                <a:gd name="T70" fmla="*/ 510 w 1360"/>
                <a:gd name="T71" fmla="*/ 851 h 964"/>
                <a:gd name="T72" fmla="*/ 510 w 1360"/>
                <a:gd name="T73" fmla="*/ 794 h 964"/>
                <a:gd name="T74" fmla="*/ 396 w 1360"/>
                <a:gd name="T75" fmla="*/ 794 h 964"/>
                <a:gd name="T76" fmla="*/ 396 w 1360"/>
                <a:gd name="T77" fmla="*/ 737 h 964"/>
                <a:gd name="T78" fmla="*/ 340 w 1360"/>
                <a:gd name="T79" fmla="*/ 737 h 964"/>
                <a:gd name="T80" fmla="*/ 340 w 1360"/>
                <a:gd name="T81" fmla="*/ 680 h 964"/>
                <a:gd name="T82" fmla="*/ 170 w 1360"/>
                <a:gd name="T83" fmla="*/ 680 h 964"/>
                <a:gd name="T84" fmla="*/ 170 w 1360"/>
                <a:gd name="T85" fmla="*/ 737 h 964"/>
                <a:gd name="T86" fmla="*/ 113 w 1360"/>
                <a:gd name="T87" fmla="*/ 737 h 964"/>
                <a:gd name="T88" fmla="*/ 113 w 1360"/>
                <a:gd name="T89" fmla="*/ 794 h 964"/>
                <a:gd name="T90" fmla="*/ 0 w 1360"/>
                <a:gd name="T91" fmla="*/ 794 h 964"/>
                <a:gd name="T92" fmla="*/ 0 w 1360"/>
                <a:gd name="T93" fmla="*/ 567 h 964"/>
                <a:gd name="T94" fmla="*/ 113 w 1360"/>
                <a:gd name="T95" fmla="*/ 567 h 964"/>
                <a:gd name="T96" fmla="*/ 113 w 1360"/>
                <a:gd name="T97" fmla="*/ 34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60" h="964">
                  <a:moveTo>
                    <a:pt x="113" y="340"/>
                  </a:moveTo>
                  <a:lnTo>
                    <a:pt x="340" y="340"/>
                  </a:lnTo>
                  <a:lnTo>
                    <a:pt x="340" y="170"/>
                  </a:lnTo>
                  <a:lnTo>
                    <a:pt x="396" y="170"/>
                  </a:lnTo>
                  <a:lnTo>
                    <a:pt x="396" y="113"/>
                  </a:lnTo>
                  <a:lnTo>
                    <a:pt x="510" y="113"/>
                  </a:lnTo>
                  <a:lnTo>
                    <a:pt x="510" y="57"/>
                  </a:lnTo>
                  <a:lnTo>
                    <a:pt x="623" y="57"/>
                  </a:lnTo>
                  <a:lnTo>
                    <a:pt x="623" y="0"/>
                  </a:lnTo>
                  <a:lnTo>
                    <a:pt x="680" y="0"/>
                  </a:lnTo>
                  <a:lnTo>
                    <a:pt x="680" y="57"/>
                  </a:lnTo>
                  <a:lnTo>
                    <a:pt x="907" y="57"/>
                  </a:lnTo>
                  <a:lnTo>
                    <a:pt x="907" y="0"/>
                  </a:lnTo>
                  <a:lnTo>
                    <a:pt x="1190" y="0"/>
                  </a:lnTo>
                  <a:lnTo>
                    <a:pt x="1190" y="113"/>
                  </a:lnTo>
                  <a:lnTo>
                    <a:pt x="1360" y="113"/>
                  </a:lnTo>
                  <a:lnTo>
                    <a:pt x="1360" y="170"/>
                  </a:lnTo>
                  <a:lnTo>
                    <a:pt x="1304" y="170"/>
                  </a:lnTo>
                  <a:lnTo>
                    <a:pt x="1304" y="284"/>
                  </a:lnTo>
                  <a:lnTo>
                    <a:pt x="1247" y="284"/>
                  </a:lnTo>
                  <a:lnTo>
                    <a:pt x="1247" y="510"/>
                  </a:lnTo>
                  <a:lnTo>
                    <a:pt x="1304" y="510"/>
                  </a:lnTo>
                  <a:lnTo>
                    <a:pt x="1304" y="567"/>
                  </a:lnTo>
                  <a:lnTo>
                    <a:pt x="1190" y="567"/>
                  </a:lnTo>
                  <a:lnTo>
                    <a:pt x="1190" y="680"/>
                  </a:lnTo>
                  <a:lnTo>
                    <a:pt x="1134" y="680"/>
                  </a:lnTo>
                  <a:lnTo>
                    <a:pt x="1134" y="794"/>
                  </a:lnTo>
                  <a:lnTo>
                    <a:pt x="907" y="794"/>
                  </a:lnTo>
                  <a:lnTo>
                    <a:pt x="907" y="907"/>
                  </a:lnTo>
                  <a:lnTo>
                    <a:pt x="737" y="907"/>
                  </a:lnTo>
                  <a:lnTo>
                    <a:pt x="737" y="964"/>
                  </a:lnTo>
                  <a:lnTo>
                    <a:pt x="680" y="964"/>
                  </a:lnTo>
                  <a:lnTo>
                    <a:pt x="680" y="907"/>
                  </a:lnTo>
                  <a:lnTo>
                    <a:pt x="567" y="907"/>
                  </a:lnTo>
                  <a:lnTo>
                    <a:pt x="567" y="851"/>
                  </a:lnTo>
                  <a:lnTo>
                    <a:pt x="510" y="851"/>
                  </a:lnTo>
                  <a:lnTo>
                    <a:pt x="510" y="794"/>
                  </a:lnTo>
                  <a:lnTo>
                    <a:pt x="396" y="794"/>
                  </a:lnTo>
                  <a:lnTo>
                    <a:pt x="396" y="737"/>
                  </a:lnTo>
                  <a:lnTo>
                    <a:pt x="340" y="737"/>
                  </a:lnTo>
                  <a:lnTo>
                    <a:pt x="340" y="680"/>
                  </a:lnTo>
                  <a:lnTo>
                    <a:pt x="170" y="680"/>
                  </a:lnTo>
                  <a:lnTo>
                    <a:pt x="170" y="737"/>
                  </a:lnTo>
                  <a:lnTo>
                    <a:pt x="113" y="737"/>
                  </a:lnTo>
                  <a:lnTo>
                    <a:pt x="113" y="794"/>
                  </a:lnTo>
                  <a:lnTo>
                    <a:pt x="0" y="794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7" name="Freeform 958"/>
            <p:cNvSpPr>
              <a:spLocks/>
            </p:cNvSpPr>
            <p:nvPr/>
          </p:nvSpPr>
          <p:spPr bwMode="auto">
            <a:xfrm>
              <a:off x="6017" y="2514"/>
              <a:ext cx="737" cy="850"/>
            </a:xfrm>
            <a:custGeom>
              <a:avLst/>
              <a:gdLst>
                <a:gd name="T0" fmla="*/ 680 w 737"/>
                <a:gd name="T1" fmla="*/ 850 h 850"/>
                <a:gd name="T2" fmla="*/ 510 w 737"/>
                <a:gd name="T3" fmla="*/ 850 h 850"/>
                <a:gd name="T4" fmla="*/ 510 w 737"/>
                <a:gd name="T5" fmla="*/ 737 h 850"/>
                <a:gd name="T6" fmla="*/ 453 w 737"/>
                <a:gd name="T7" fmla="*/ 737 h 850"/>
                <a:gd name="T8" fmla="*/ 453 w 737"/>
                <a:gd name="T9" fmla="*/ 680 h 850"/>
                <a:gd name="T10" fmla="*/ 396 w 737"/>
                <a:gd name="T11" fmla="*/ 680 h 850"/>
                <a:gd name="T12" fmla="*/ 396 w 737"/>
                <a:gd name="T13" fmla="*/ 623 h 850"/>
                <a:gd name="T14" fmla="*/ 340 w 737"/>
                <a:gd name="T15" fmla="*/ 623 h 850"/>
                <a:gd name="T16" fmla="*/ 340 w 737"/>
                <a:gd name="T17" fmla="*/ 567 h 850"/>
                <a:gd name="T18" fmla="*/ 283 w 737"/>
                <a:gd name="T19" fmla="*/ 567 h 850"/>
                <a:gd name="T20" fmla="*/ 283 w 737"/>
                <a:gd name="T21" fmla="*/ 510 h 850"/>
                <a:gd name="T22" fmla="*/ 226 w 737"/>
                <a:gd name="T23" fmla="*/ 510 h 850"/>
                <a:gd name="T24" fmla="*/ 170 w 737"/>
                <a:gd name="T25" fmla="*/ 510 h 850"/>
                <a:gd name="T26" fmla="*/ 170 w 737"/>
                <a:gd name="T27" fmla="*/ 453 h 850"/>
                <a:gd name="T28" fmla="*/ 0 w 737"/>
                <a:gd name="T29" fmla="*/ 453 h 850"/>
                <a:gd name="T30" fmla="*/ 0 w 737"/>
                <a:gd name="T31" fmla="*/ 340 h 850"/>
                <a:gd name="T32" fmla="*/ 56 w 737"/>
                <a:gd name="T33" fmla="*/ 340 h 850"/>
                <a:gd name="T34" fmla="*/ 56 w 737"/>
                <a:gd name="T35" fmla="*/ 283 h 850"/>
                <a:gd name="T36" fmla="*/ 113 w 737"/>
                <a:gd name="T37" fmla="*/ 283 h 850"/>
                <a:gd name="T38" fmla="*/ 113 w 737"/>
                <a:gd name="T39" fmla="*/ 226 h 850"/>
                <a:gd name="T40" fmla="*/ 56 w 737"/>
                <a:gd name="T41" fmla="*/ 226 h 850"/>
                <a:gd name="T42" fmla="*/ 56 w 737"/>
                <a:gd name="T43" fmla="*/ 113 h 850"/>
                <a:gd name="T44" fmla="*/ 113 w 737"/>
                <a:gd name="T45" fmla="*/ 113 h 850"/>
                <a:gd name="T46" fmla="*/ 113 w 737"/>
                <a:gd name="T47" fmla="*/ 56 h 850"/>
                <a:gd name="T48" fmla="*/ 170 w 737"/>
                <a:gd name="T49" fmla="*/ 56 h 850"/>
                <a:gd name="T50" fmla="*/ 170 w 737"/>
                <a:gd name="T51" fmla="*/ 0 h 850"/>
                <a:gd name="T52" fmla="*/ 283 w 737"/>
                <a:gd name="T53" fmla="*/ 0 h 850"/>
                <a:gd name="T54" fmla="*/ 283 w 737"/>
                <a:gd name="T55" fmla="*/ 56 h 850"/>
                <a:gd name="T56" fmla="*/ 340 w 737"/>
                <a:gd name="T57" fmla="*/ 56 h 850"/>
                <a:gd name="T58" fmla="*/ 340 w 737"/>
                <a:gd name="T59" fmla="*/ 170 h 850"/>
                <a:gd name="T60" fmla="*/ 396 w 737"/>
                <a:gd name="T61" fmla="*/ 170 h 850"/>
                <a:gd name="T62" fmla="*/ 396 w 737"/>
                <a:gd name="T63" fmla="*/ 226 h 850"/>
                <a:gd name="T64" fmla="*/ 453 w 737"/>
                <a:gd name="T65" fmla="*/ 226 h 850"/>
                <a:gd name="T66" fmla="*/ 453 w 737"/>
                <a:gd name="T67" fmla="*/ 340 h 850"/>
                <a:gd name="T68" fmla="*/ 567 w 737"/>
                <a:gd name="T69" fmla="*/ 340 h 850"/>
                <a:gd name="T70" fmla="*/ 567 w 737"/>
                <a:gd name="T71" fmla="*/ 737 h 850"/>
                <a:gd name="T72" fmla="*/ 623 w 737"/>
                <a:gd name="T73" fmla="*/ 737 h 850"/>
                <a:gd name="T74" fmla="*/ 623 w 737"/>
                <a:gd name="T75" fmla="*/ 680 h 850"/>
                <a:gd name="T76" fmla="*/ 737 w 737"/>
                <a:gd name="T77" fmla="*/ 680 h 850"/>
                <a:gd name="T78" fmla="*/ 737 w 737"/>
                <a:gd name="T79" fmla="*/ 737 h 850"/>
                <a:gd name="T80" fmla="*/ 680 w 737"/>
                <a:gd name="T81" fmla="*/ 737 h 850"/>
                <a:gd name="T82" fmla="*/ 680 w 737"/>
                <a:gd name="T83" fmla="*/ 85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37" h="850">
                  <a:moveTo>
                    <a:pt x="680" y="850"/>
                  </a:moveTo>
                  <a:lnTo>
                    <a:pt x="510" y="850"/>
                  </a:lnTo>
                  <a:lnTo>
                    <a:pt x="510" y="737"/>
                  </a:lnTo>
                  <a:lnTo>
                    <a:pt x="453" y="737"/>
                  </a:lnTo>
                  <a:lnTo>
                    <a:pt x="453" y="680"/>
                  </a:lnTo>
                  <a:lnTo>
                    <a:pt x="396" y="680"/>
                  </a:lnTo>
                  <a:lnTo>
                    <a:pt x="396" y="623"/>
                  </a:lnTo>
                  <a:lnTo>
                    <a:pt x="340" y="623"/>
                  </a:lnTo>
                  <a:lnTo>
                    <a:pt x="340" y="567"/>
                  </a:lnTo>
                  <a:lnTo>
                    <a:pt x="283" y="567"/>
                  </a:lnTo>
                  <a:lnTo>
                    <a:pt x="283" y="510"/>
                  </a:lnTo>
                  <a:lnTo>
                    <a:pt x="226" y="510"/>
                  </a:lnTo>
                  <a:lnTo>
                    <a:pt x="170" y="510"/>
                  </a:lnTo>
                  <a:lnTo>
                    <a:pt x="170" y="453"/>
                  </a:lnTo>
                  <a:lnTo>
                    <a:pt x="0" y="453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283"/>
                  </a:lnTo>
                  <a:lnTo>
                    <a:pt x="113" y="283"/>
                  </a:lnTo>
                  <a:lnTo>
                    <a:pt x="113" y="226"/>
                  </a:lnTo>
                  <a:lnTo>
                    <a:pt x="56" y="226"/>
                  </a:lnTo>
                  <a:lnTo>
                    <a:pt x="56" y="113"/>
                  </a:lnTo>
                  <a:lnTo>
                    <a:pt x="113" y="113"/>
                  </a:lnTo>
                  <a:lnTo>
                    <a:pt x="113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283" y="0"/>
                  </a:lnTo>
                  <a:lnTo>
                    <a:pt x="283" y="56"/>
                  </a:lnTo>
                  <a:lnTo>
                    <a:pt x="340" y="56"/>
                  </a:lnTo>
                  <a:lnTo>
                    <a:pt x="340" y="170"/>
                  </a:lnTo>
                  <a:lnTo>
                    <a:pt x="396" y="170"/>
                  </a:lnTo>
                  <a:lnTo>
                    <a:pt x="396" y="226"/>
                  </a:lnTo>
                  <a:lnTo>
                    <a:pt x="453" y="226"/>
                  </a:lnTo>
                  <a:lnTo>
                    <a:pt x="453" y="340"/>
                  </a:lnTo>
                  <a:lnTo>
                    <a:pt x="567" y="340"/>
                  </a:lnTo>
                  <a:lnTo>
                    <a:pt x="567" y="737"/>
                  </a:lnTo>
                  <a:lnTo>
                    <a:pt x="623" y="737"/>
                  </a:lnTo>
                  <a:lnTo>
                    <a:pt x="623" y="680"/>
                  </a:lnTo>
                  <a:lnTo>
                    <a:pt x="737" y="680"/>
                  </a:lnTo>
                  <a:lnTo>
                    <a:pt x="737" y="737"/>
                  </a:lnTo>
                  <a:lnTo>
                    <a:pt x="680" y="737"/>
                  </a:lnTo>
                  <a:lnTo>
                    <a:pt x="680" y="85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8" name="Freeform 960"/>
            <p:cNvSpPr>
              <a:spLocks/>
            </p:cNvSpPr>
            <p:nvPr/>
          </p:nvSpPr>
          <p:spPr bwMode="auto">
            <a:xfrm>
              <a:off x="6300" y="2457"/>
              <a:ext cx="397" cy="567"/>
            </a:xfrm>
            <a:custGeom>
              <a:avLst/>
              <a:gdLst>
                <a:gd name="T0" fmla="*/ 397 w 397"/>
                <a:gd name="T1" fmla="*/ 340 h 567"/>
                <a:gd name="T2" fmla="*/ 340 w 397"/>
                <a:gd name="T3" fmla="*/ 340 h 567"/>
                <a:gd name="T4" fmla="*/ 340 w 397"/>
                <a:gd name="T5" fmla="*/ 283 h 567"/>
                <a:gd name="T6" fmla="*/ 284 w 397"/>
                <a:gd name="T7" fmla="*/ 283 h 567"/>
                <a:gd name="T8" fmla="*/ 284 w 397"/>
                <a:gd name="T9" fmla="*/ 227 h 567"/>
                <a:gd name="T10" fmla="*/ 227 w 397"/>
                <a:gd name="T11" fmla="*/ 227 h 567"/>
                <a:gd name="T12" fmla="*/ 227 w 397"/>
                <a:gd name="T13" fmla="*/ 170 h 567"/>
                <a:gd name="T14" fmla="*/ 170 w 397"/>
                <a:gd name="T15" fmla="*/ 170 h 567"/>
                <a:gd name="T16" fmla="*/ 170 w 397"/>
                <a:gd name="T17" fmla="*/ 113 h 567"/>
                <a:gd name="T18" fmla="*/ 113 w 397"/>
                <a:gd name="T19" fmla="*/ 113 h 567"/>
                <a:gd name="T20" fmla="*/ 113 w 397"/>
                <a:gd name="T21" fmla="*/ 57 h 567"/>
                <a:gd name="T22" fmla="*/ 57 w 397"/>
                <a:gd name="T23" fmla="*/ 57 h 567"/>
                <a:gd name="T24" fmla="*/ 57 w 397"/>
                <a:gd name="T25" fmla="*/ 0 h 567"/>
                <a:gd name="T26" fmla="*/ 0 w 397"/>
                <a:gd name="T27" fmla="*/ 0 h 567"/>
                <a:gd name="T28" fmla="*/ 0 w 397"/>
                <a:gd name="T29" fmla="*/ 113 h 567"/>
                <a:gd name="T30" fmla="*/ 57 w 397"/>
                <a:gd name="T31" fmla="*/ 113 h 567"/>
                <a:gd name="T32" fmla="*/ 57 w 397"/>
                <a:gd name="T33" fmla="*/ 227 h 567"/>
                <a:gd name="T34" fmla="*/ 113 w 397"/>
                <a:gd name="T35" fmla="*/ 227 h 567"/>
                <a:gd name="T36" fmla="*/ 113 w 397"/>
                <a:gd name="T37" fmla="*/ 283 h 567"/>
                <a:gd name="T38" fmla="*/ 170 w 397"/>
                <a:gd name="T39" fmla="*/ 283 h 567"/>
                <a:gd name="T40" fmla="*/ 170 w 397"/>
                <a:gd name="T41" fmla="*/ 397 h 567"/>
                <a:gd name="T42" fmla="*/ 284 w 397"/>
                <a:gd name="T43" fmla="*/ 397 h 567"/>
                <a:gd name="T44" fmla="*/ 284 w 397"/>
                <a:gd name="T45" fmla="*/ 567 h 567"/>
                <a:gd name="T46" fmla="*/ 397 w 397"/>
                <a:gd name="T47" fmla="*/ 567 h 567"/>
                <a:gd name="T48" fmla="*/ 397 w 397"/>
                <a:gd name="T49" fmla="*/ 34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7" h="567">
                  <a:moveTo>
                    <a:pt x="397" y="340"/>
                  </a:moveTo>
                  <a:lnTo>
                    <a:pt x="340" y="340"/>
                  </a:lnTo>
                  <a:lnTo>
                    <a:pt x="340" y="283"/>
                  </a:lnTo>
                  <a:lnTo>
                    <a:pt x="284" y="283"/>
                  </a:lnTo>
                  <a:lnTo>
                    <a:pt x="284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70" y="397"/>
                  </a:lnTo>
                  <a:lnTo>
                    <a:pt x="284" y="397"/>
                  </a:lnTo>
                  <a:lnTo>
                    <a:pt x="284" y="567"/>
                  </a:lnTo>
                  <a:lnTo>
                    <a:pt x="397" y="567"/>
                  </a:lnTo>
                  <a:lnTo>
                    <a:pt x="397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9" name="Freeform 961"/>
            <p:cNvSpPr>
              <a:spLocks/>
            </p:cNvSpPr>
            <p:nvPr/>
          </p:nvSpPr>
          <p:spPr bwMode="auto">
            <a:xfrm>
              <a:off x="5903" y="1493"/>
              <a:ext cx="1248" cy="624"/>
            </a:xfrm>
            <a:custGeom>
              <a:avLst/>
              <a:gdLst>
                <a:gd name="T0" fmla="*/ 0 w 1248"/>
                <a:gd name="T1" fmla="*/ 170 h 624"/>
                <a:gd name="T2" fmla="*/ 227 w 1248"/>
                <a:gd name="T3" fmla="*/ 170 h 624"/>
                <a:gd name="T4" fmla="*/ 227 w 1248"/>
                <a:gd name="T5" fmla="*/ 113 h 624"/>
                <a:gd name="T6" fmla="*/ 454 w 1248"/>
                <a:gd name="T7" fmla="*/ 113 h 624"/>
                <a:gd name="T8" fmla="*/ 454 w 1248"/>
                <a:gd name="T9" fmla="*/ 57 h 624"/>
                <a:gd name="T10" fmla="*/ 624 w 1248"/>
                <a:gd name="T11" fmla="*/ 57 h 624"/>
                <a:gd name="T12" fmla="*/ 624 w 1248"/>
                <a:gd name="T13" fmla="*/ 113 h 624"/>
                <a:gd name="T14" fmla="*/ 681 w 1248"/>
                <a:gd name="T15" fmla="*/ 113 h 624"/>
                <a:gd name="T16" fmla="*/ 681 w 1248"/>
                <a:gd name="T17" fmla="*/ 57 h 624"/>
                <a:gd name="T18" fmla="*/ 737 w 1248"/>
                <a:gd name="T19" fmla="*/ 57 h 624"/>
                <a:gd name="T20" fmla="*/ 737 w 1248"/>
                <a:gd name="T21" fmla="*/ 0 h 624"/>
                <a:gd name="T22" fmla="*/ 1191 w 1248"/>
                <a:gd name="T23" fmla="*/ 0 h 624"/>
                <a:gd name="T24" fmla="*/ 1191 w 1248"/>
                <a:gd name="T25" fmla="*/ 227 h 624"/>
                <a:gd name="T26" fmla="*/ 1248 w 1248"/>
                <a:gd name="T27" fmla="*/ 227 h 624"/>
                <a:gd name="T28" fmla="*/ 1248 w 1248"/>
                <a:gd name="T29" fmla="*/ 454 h 624"/>
                <a:gd name="T30" fmla="*/ 1191 w 1248"/>
                <a:gd name="T31" fmla="*/ 454 h 624"/>
                <a:gd name="T32" fmla="*/ 1191 w 1248"/>
                <a:gd name="T33" fmla="*/ 624 h 624"/>
                <a:gd name="T34" fmla="*/ 1134 w 1248"/>
                <a:gd name="T35" fmla="*/ 624 h 624"/>
                <a:gd name="T36" fmla="*/ 1134 w 1248"/>
                <a:gd name="T37" fmla="*/ 567 h 624"/>
                <a:gd name="T38" fmla="*/ 1077 w 1248"/>
                <a:gd name="T39" fmla="*/ 567 h 624"/>
                <a:gd name="T40" fmla="*/ 1077 w 1248"/>
                <a:gd name="T41" fmla="*/ 510 h 624"/>
                <a:gd name="T42" fmla="*/ 1021 w 1248"/>
                <a:gd name="T43" fmla="*/ 510 h 624"/>
                <a:gd name="T44" fmla="*/ 1021 w 1248"/>
                <a:gd name="T45" fmla="*/ 340 h 624"/>
                <a:gd name="T46" fmla="*/ 794 w 1248"/>
                <a:gd name="T47" fmla="*/ 340 h 624"/>
                <a:gd name="T48" fmla="*/ 794 w 1248"/>
                <a:gd name="T49" fmla="*/ 284 h 624"/>
                <a:gd name="T50" fmla="*/ 681 w 1248"/>
                <a:gd name="T51" fmla="*/ 284 h 624"/>
                <a:gd name="T52" fmla="*/ 681 w 1248"/>
                <a:gd name="T53" fmla="*/ 397 h 624"/>
                <a:gd name="T54" fmla="*/ 624 w 1248"/>
                <a:gd name="T55" fmla="*/ 397 h 624"/>
                <a:gd name="T56" fmla="*/ 624 w 1248"/>
                <a:gd name="T57" fmla="*/ 340 h 624"/>
                <a:gd name="T58" fmla="*/ 567 w 1248"/>
                <a:gd name="T59" fmla="*/ 340 h 624"/>
                <a:gd name="T60" fmla="*/ 567 w 1248"/>
                <a:gd name="T61" fmla="*/ 284 h 624"/>
                <a:gd name="T62" fmla="*/ 227 w 1248"/>
                <a:gd name="T63" fmla="*/ 284 h 624"/>
                <a:gd name="T64" fmla="*/ 227 w 1248"/>
                <a:gd name="T65" fmla="*/ 227 h 624"/>
                <a:gd name="T66" fmla="*/ 0 w 1248"/>
                <a:gd name="T67" fmla="*/ 227 h 624"/>
                <a:gd name="T68" fmla="*/ 0 w 1248"/>
                <a:gd name="T69" fmla="*/ 17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48" h="624">
                  <a:moveTo>
                    <a:pt x="0" y="170"/>
                  </a:moveTo>
                  <a:lnTo>
                    <a:pt x="227" y="170"/>
                  </a:lnTo>
                  <a:lnTo>
                    <a:pt x="227" y="113"/>
                  </a:lnTo>
                  <a:lnTo>
                    <a:pt x="454" y="113"/>
                  </a:lnTo>
                  <a:lnTo>
                    <a:pt x="454" y="57"/>
                  </a:lnTo>
                  <a:lnTo>
                    <a:pt x="624" y="57"/>
                  </a:lnTo>
                  <a:lnTo>
                    <a:pt x="624" y="113"/>
                  </a:lnTo>
                  <a:lnTo>
                    <a:pt x="681" y="113"/>
                  </a:lnTo>
                  <a:lnTo>
                    <a:pt x="681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1191" y="0"/>
                  </a:lnTo>
                  <a:lnTo>
                    <a:pt x="1191" y="227"/>
                  </a:lnTo>
                  <a:lnTo>
                    <a:pt x="1248" y="227"/>
                  </a:lnTo>
                  <a:lnTo>
                    <a:pt x="1248" y="454"/>
                  </a:lnTo>
                  <a:lnTo>
                    <a:pt x="1191" y="454"/>
                  </a:lnTo>
                  <a:lnTo>
                    <a:pt x="1191" y="624"/>
                  </a:lnTo>
                  <a:lnTo>
                    <a:pt x="1134" y="624"/>
                  </a:lnTo>
                  <a:lnTo>
                    <a:pt x="1134" y="567"/>
                  </a:lnTo>
                  <a:lnTo>
                    <a:pt x="1077" y="567"/>
                  </a:lnTo>
                  <a:lnTo>
                    <a:pt x="1077" y="510"/>
                  </a:lnTo>
                  <a:lnTo>
                    <a:pt x="1021" y="510"/>
                  </a:lnTo>
                  <a:lnTo>
                    <a:pt x="1021" y="340"/>
                  </a:lnTo>
                  <a:lnTo>
                    <a:pt x="794" y="340"/>
                  </a:lnTo>
                  <a:lnTo>
                    <a:pt x="794" y="284"/>
                  </a:lnTo>
                  <a:lnTo>
                    <a:pt x="681" y="284"/>
                  </a:lnTo>
                  <a:lnTo>
                    <a:pt x="681" y="397"/>
                  </a:lnTo>
                  <a:lnTo>
                    <a:pt x="624" y="397"/>
                  </a:lnTo>
                  <a:lnTo>
                    <a:pt x="624" y="340"/>
                  </a:lnTo>
                  <a:lnTo>
                    <a:pt x="567" y="340"/>
                  </a:lnTo>
                  <a:lnTo>
                    <a:pt x="567" y="284"/>
                  </a:lnTo>
                  <a:lnTo>
                    <a:pt x="227" y="284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0" name="Freeform 963"/>
            <p:cNvSpPr>
              <a:spLocks/>
            </p:cNvSpPr>
            <p:nvPr/>
          </p:nvSpPr>
          <p:spPr bwMode="auto">
            <a:xfrm>
              <a:off x="6017" y="1890"/>
              <a:ext cx="1020" cy="907"/>
            </a:xfrm>
            <a:custGeom>
              <a:avLst/>
              <a:gdLst>
                <a:gd name="T0" fmla="*/ 963 w 1020"/>
                <a:gd name="T1" fmla="*/ 510 h 907"/>
                <a:gd name="T2" fmla="*/ 963 w 1020"/>
                <a:gd name="T3" fmla="*/ 624 h 907"/>
                <a:gd name="T4" fmla="*/ 1020 w 1020"/>
                <a:gd name="T5" fmla="*/ 624 h 907"/>
                <a:gd name="T6" fmla="*/ 1020 w 1020"/>
                <a:gd name="T7" fmla="*/ 794 h 907"/>
                <a:gd name="T8" fmla="*/ 850 w 1020"/>
                <a:gd name="T9" fmla="*/ 794 h 907"/>
                <a:gd name="T10" fmla="*/ 850 w 1020"/>
                <a:gd name="T11" fmla="*/ 850 h 907"/>
                <a:gd name="T12" fmla="*/ 680 w 1020"/>
                <a:gd name="T13" fmla="*/ 850 h 907"/>
                <a:gd name="T14" fmla="*/ 680 w 1020"/>
                <a:gd name="T15" fmla="*/ 907 h 907"/>
                <a:gd name="T16" fmla="*/ 623 w 1020"/>
                <a:gd name="T17" fmla="*/ 907 h 907"/>
                <a:gd name="T18" fmla="*/ 623 w 1020"/>
                <a:gd name="T19" fmla="*/ 850 h 907"/>
                <a:gd name="T20" fmla="*/ 567 w 1020"/>
                <a:gd name="T21" fmla="*/ 850 h 907"/>
                <a:gd name="T22" fmla="*/ 567 w 1020"/>
                <a:gd name="T23" fmla="*/ 794 h 907"/>
                <a:gd name="T24" fmla="*/ 510 w 1020"/>
                <a:gd name="T25" fmla="*/ 794 h 907"/>
                <a:gd name="T26" fmla="*/ 510 w 1020"/>
                <a:gd name="T27" fmla="*/ 737 h 907"/>
                <a:gd name="T28" fmla="*/ 453 w 1020"/>
                <a:gd name="T29" fmla="*/ 737 h 907"/>
                <a:gd name="T30" fmla="*/ 453 w 1020"/>
                <a:gd name="T31" fmla="*/ 680 h 907"/>
                <a:gd name="T32" fmla="*/ 396 w 1020"/>
                <a:gd name="T33" fmla="*/ 680 h 907"/>
                <a:gd name="T34" fmla="*/ 396 w 1020"/>
                <a:gd name="T35" fmla="*/ 624 h 907"/>
                <a:gd name="T36" fmla="*/ 340 w 1020"/>
                <a:gd name="T37" fmla="*/ 624 h 907"/>
                <a:gd name="T38" fmla="*/ 340 w 1020"/>
                <a:gd name="T39" fmla="*/ 567 h 907"/>
                <a:gd name="T40" fmla="*/ 170 w 1020"/>
                <a:gd name="T41" fmla="*/ 567 h 907"/>
                <a:gd name="T42" fmla="*/ 170 w 1020"/>
                <a:gd name="T43" fmla="*/ 397 h 907"/>
                <a:gd name="T44" fmla="*/ 113 w 1020"/>
                <a:gd name="T45" fmla="*/ 397 h 907"/>
                <a:gd name="T46" fmla="*/ 113 w 1020"/>
                <a:gd name="T47" fmla="*/ 340 h 907"/>
                <a:gd name="T48" fmla="*/ 56 w 1020"/>
                <a:gd name="T49" fmla="*/ 340 h 907"/>
                <a:gd name="T50" fmla="*/ 56 w 1020"/>
                <a:gd name="T51" fmla="*/ 227 h 907"/>
                <a:gd name="T52" fmla="*/ 0 w 1020"/>
                <a:gd name="T53" fmla="*/ 227 h 907"/>
                <a:gd name="T54" fmla="*/ 0 w 1020"/>
                <a:gd name="T55" fmla="*/ 0 h 907"/>
                <a:gd name="T56" fmla="*/ 56 w 1020"/>
                <a:gd name="T57" fmla="*/ 0 h 907"/>
                <a:gd name="T58" fmla="*/ 56 w 1020"/>
                <a:gd name="T59" fmla="*/ 57 h 907"/>
                <a:gd name="T60" fmla="*/ 56 w 1020"/>
                <a:gd name="T61" fmla="*/ 113 h 907"/>
                <a:gd name="T62" fmla="*/ 113 w 1020"/>
                <a:gd name="T63" fmla="*/ 113 h 907"/>
                <a:gd name="T64" fmla="*/ 113 w 1020"/>
                <a:gd name="T65" fmla="*/ 170 h 907"/>
                <a:gd name="T66" fmla="*/ 170 w 1020"/>
                <a:gd name="T67" fmla="*/ 170 h 907"/>
                <a:gd name="T68" fmla="*/ 170 w 1020"/>
                <a:gd name="T69" fmla="*/ 283 h 907"/>
                <a:gd name="T70" fmla="*/ 226 w 1020"/>
                <a:gd name="T71" fmla="*/ 283 h 907"/>
                <a:gd name="T72" fmla="*/ 226 w 1020"/>
                <a:gd name="T73" fmla="*/ 340 h 907"/>
                <a:gd name="T74" fmla="*/ 340 w 1020"/>
                <a:gd name="T75" fmla="*/ 340 h 907"/>
                <a:gd name="T76" fmla="*/ 340 w 1020"/>
                <a:gd name="T77" fmla="*/ 283 h 907"/>
                <a:gd name="T78" fmla="*/ 453 w 1020"/>
                <a:gd name="T79" fmla="*/ 283 h 907"/>
                <a:gd name="T80" fmla="*/ 453 w 1020"/>
                <a:gd name="T81" fmla="*/ 227 h 907"/>
                <a:gd name="T82" fmla="*/ 510 w 1020"/>
                <a:gd name="T83" fmla="*/ 227 h 907"/>
                <a:gd name="T84" fmla="*/ 510 w 1020"/>
                <a:gd name="T85" fmla="*/ 340 h 907"/>
                <a:gd name="T86" fmla="*/ 567 w 1020"/>
                <a:gd name="T87" fmla="*/ 340 h 907"/>
                <a:gd name="T88" fmla="*/ 567 w 1020"/>
                <a:gd name="T89" fmla="*/ 397 h 907"/>
                <a:gd name="T90" fmla="*/ 623 w 1020"/>
                <a:gd name="T91" fmla="*/ 397 h 907"/>
                <a:gd name="T92" fmla="*/ 623 w 1020"/>
                <a:gd name="T93" fmla="*/ 510 h 907"/>
                <a:gd name="T94" fmla="*/ 680 w 1020"/>
                <a:gd name="T95" fmla="*/ 510 h 907"/>
                <a:gd name="T96" fmla="*/ 680 w 1020"/>
                <a:gd name="T97" fmla="*/ 567 h 907"/>
                <a:gd name="T98" fmla="*/ 793 w 1020"/>
                <a:gd name="T99" fmla="*/ 567 h 907"/>
                <a:gd name="T100" fmla="*/ 793 w 1020"/>
                <a:gd name="T101" fmla="*/ 510 h 907"/>
                <a:gd name="T102" fmla="*/ 963 w 1020"/>
                <a:gd name="T103" fmla="*/ 51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20" h="907">
                  <a:moveTo>
                    <a:pt x="963" y="510"/>
                  </a:moveTo>
                  <a:lnTo>
                    <a:pt x="963" y="624"/>
                  </a:lnTo>
                  <a:lnTo>
                    <a:pt x="1020" y="624"/>
                  </a:lnTo>
                  <a:lnTo>
                    <a:pt x="1020" y="794"/>
                  </a:lnTo>
                  <a:lnTo>
                    <a:pt x="850" y="794"/>
                  </a:lnTo>
                  <a:lnTo>
                    <a:pt x="850" y="850"/>
                  </a:lnTo>
                  <a:lnTo>
                    <a:pt x="680" y="850"/>
                  </a:lnTo>
                  <a:lnTo>
                    <a:pt x="680" y="907"/>
                  </a:lnTo>
                  <a:lnTo>
                    <a:pt x="623" y="907"/>
                  </a:lnTo>
                  <a:lnTo>
                    <a:pt x="623" y="850"/>
                  </a:lnTo>
                  <a:lnTo>
                    <a:pt x="567" y="850"/>
                  </a:lnTo>
                  <a:lnTo>
                    <a:pt x="567" y="794"/>
                  </a:lnTo>
                  <a:lnTo>
                    <a:pt x="510" y="794"/>
                  </a:lnTo>
                  <a:lnTo>
                    <a:pt x="510" y="737"/>
                  </a:lnTo>
                  <a:lnTo>
                    <a:pt x="453" y="737"/>
                  </a:lnTo>
                  <a:lnTo>
                    <a:pt x="453" y="680"/>
                  </a:lnTo>
                  <a:lnTo>
                    <a:pt x="396" y="680"/>
                  </a:lnTo>
                  <a:lnTo>
                    <a:pt x="396" y="624"/>
                  </a:lnTo>
                  <a:lnTo>
                    <a:pt x="340" y="624"/>
                  </a:lnTo>
                  <a:lnTo>
                    <a:pt x="340" y="567"/>
                  </a:lnTo>
                  <a:lnTo>
                    <a:pt x="170" y="567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56" y="340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56" y="0"/>
                  </a:lnTo>
                  <a:lnTo>
                    <a:pt x="56" y="57"/>
                  </a:lnTo>
                  <a:lnTo>
                    <a:pt x="56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283"/>
                  </a:lnTo>
                  <a:lnTo>
                    <a:pt x="226" y="283"/>
                  </a:lnTo>
                  <a:lnTo>
                    <a:pt x="226" y="340"/>
                  </a:lnTo>
                  <a:lnTo>
                    <a:pt x="340" y="340"/>
                  </a:lnTo>
                  <a:lnTo>
                    <a:pt x="340" y="283"/>
                  </a:lnTo>
                  <a:lnTo>
                    <a:pt x="453" y="283"/>
                  </a:lnTo>
                  <a:lnTo>
                    <a:pt x="453" y="227"/>
                  </a:lnTo>
                  <a:lnTo>
                    <a:pt x="510" y="227"/>
                  </a:lnTo>
                  <a:lnTo>
                    <a:pt x="510" y="340"/>
                  </a:lnTo>
                  <a:lnTo>
                    <a:pt x="567" y="340"/>
                  </a:lnTo>
                  <a:lnTo>
                    <a:pt x="567" y="397"/>
                  </a:lnTo>
                  <a:lnTo>
                    <a:pt x="623" y="397"/>
                  </a:lnTo>
                  <a:lnTo>
                    <a:pt x="623" y="510"/>
                  </a:lnTo>
                  <a:lnTo>
                    <a:pt x="680" y="510"/>
                  </a:lnTo>
                  <a:lnTo>
                    <a:pt x="680" y="567"/>
                  </a:lnTo>
                  <a:lnTo>
                    <a:pt x="793" y="567"/>
                  </a:lnTo>
                  <a:lnTo>
                    <a:pt x="793" y="510"/>
                  </a:lnTo>
                  <a:lnTo>
                    <a:pt x="963" y="51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1" name="Freeform 964"/>
            <p:cNvSpPr>
              <a:spLocks/>
            </p:cNvSpPr>
            <p:nvPr/>
          </p:nvSpPr>
          <p:spPr bwMode="auto">
            <a:xfrm>
              <a:off x="5903" y="1720"/>
              <a:ext cx="1134" cy="737"/>
            </a:xfrm>
            <a:custGeom>
              <a:avLst/>
              <a:gdLst>
                <a:gd name="T0" fmla="*/ 0 w 1134"/>
                <a:gd name="T1" fmla="*/ 0 h 737"/>
                <a:gd name="T2" fmla="*/ 0 w 1134"/>
                <a:gd name="T3" fmla="*/ 113 h 737"/>
                <a:gd name="T4" fmla="*/ 114 w 1134"/>
                <a:gd name="T5" fmla="*/ 113 h 737"/>
                <a:gd name="T6" fmla="*/ 114 w 1134"/>
                <a:gd name="T7" fmla="*/ 170 h 737"/>
                <a:gd name="T8" fmla="*/ 170 w 1134"/>
                <a:gd name="T9" fmla="*/ 227 h 737"/>
                <a:gd name="T10" fmla="*/ 170 w 1134"/>
                <a:gd name="T11" fmla="*/ 283 h 737"/>
                <a:gd name="T12" fmla="*/ 227 w 1134"/>
                <a:gd name="T13" fmla="*/ 283 h 737"/>
                <a:gd name="T14" fmla="*/ 227 w 1134"/>
                <a:gd name="T15" fmla="*/ 340 h 737"/>
                <a:gd name="T16" fmla="*/ 284 w 1134"/>
                <a:gd name="T17" fmla="*/ 340 h 737"/>
                <a:gd name="T18" fmla="*/ 284 w 1134"/>
                <a:gd name="T19" fmla="*/ 453 h 737"/>
                <a:gd name="T20" fmla="*/ 340 w 1134"/>
                <a:gd name="T21" fmla="*/ 453 h 737"/>
                <a:gd name="T22" fmla="*/ 340 w 1134"/>
                <a:gd name="T23" fmla="*/ 510 h 737"/>
                <a:gd name="T24" fmla="*/ 454 w 1134"/>
                <a:gd name="T25" fmla="*/ 510 h 737"/>
                <a:gd name="T26" fmla="*/ 454 w 1134"/>
                <a:gd name="T27" fmla="*/ 453 h 737"/>
                <a:gd name="T28" fmla="*/ 567 w 1134"/>
                <a:gd name="T29" fmla="*/ 453 h 737"/>
                <a:gd name="T30" fmla="*/ 567 w 1134"/>
                <a:gd name="T31" fmla="*/ 397 h 737"/>
                <a:gd name="T32" fmla="*/ 624 w 1134"/>
                <a:gd name="T33" fmla="*/ 397 h 737"/>
                <a:gd name="T34" fmla="*/ 624 w 1134"/>
                <a:gd name="T35" fmla="*/ 510 h 737"/>
                <a:gd name="T36" fmla="*/ 681 w 1134"/>
                <a:gd name="T37" fmla="*/ 510 h 737"/>
                <a:gd name="T38" fmla="*/ 681 w 1134"/>
                <a:gd name="T39" fmla="*/ 567 h 737"/>
                <a:gd name="T40" fmla="*/ 737 w 1134"/>
                <a:gd name="T41" fmla="*/ 567 h 737"/>
                <a:gd name="T42" fmla="*/ 737 w 1134"/>
                <a:gd name="T43" fmla="*/ 680 h 737"/>
                <a:gd name="T44" fmla="*/ 794 w 1134"/>
                <a:gd name="T45" fmla="*/ 680 h 737"/>
                <a:gd name="T46" fmla="*/ 794 w 1134"/>
                <a:gd name="T47" fmla="*/ 737 h 737"/>
                <a:gd name="T48" fmla="*/ 907 w 1134"/>
                <a:gd name="T49" fmla="*/ 737 h 737"/>
                <a:gd name="T50" fmla="*/ 907 w 1134"/>
                <a:gd name="T51" fmla="*/ 680 h 737"/>
                <a:gd name="T52" fmla="*/ 1077 w 1134"/>
                <a:gd name="T53" fmla="*/ 680 h 737"/>
                <a:gd name="T54" fmla="*/ 1077 w 1134"/>
                <a:gd name="T55" fmla="*/ 453 h 737"/>
                <a:gd name="T56" fmla="*/ 1134 w 1134"/>
                <a:gd name="T57" fmla="*/ 453 h 737"/>
                <a:gd name="T58" fmla="*/ 1134 w 1134"/>
                <a:gd name="T59" fmla="*/ 340 h 737"/>
                <a:gd name="T60" fmla="*/ 1077 w 1134"/>
                <a:gd name="T61" fmla="*/ 340 h 737"/>
                <a:gd name="T62" fmla="*/ 1077 w 1134"/>
                <a:gd name="T63" fmla="*/ 283 h 737"/>
                <a:gd name="T64" fmla="*/ 1021 w 1134"/>
                <a:gd name="T65" fmla="*/ 283 h 737"/>
                <a:gd name="T66" fmla="*/ 1021 w 1134"/>
                <a:gd name="T67" fmla="*/ 113 h 737"/>
                <a:gd name="T68" fmla="*/ 794 w 1134"/>
                <a:gd name="T69" fmla="*/ 113 h 737"/>
                <a:gd name="T70" fmla="*/ 794 w 1134"/>
                <a:gd name="T71" fmla="*/ 57 h 737"/>
                <a:gd name="T72" fmla="*/ 681 w 1134"/>
                <a:gd name="T73" fmla="*/ 57 h 737"/>
                <a:gd name="T74" fmla="*/ 681 w 1134"/>
                <a:gd name="T75" fmla="*/ 170 h 737"/>
                <a:gd name="T76" fmla="*/ 624 w 1134"/>
                <a:gd name="T77" fmla="*/ 170 h 737"/>
                <a:gd name="T78" fmla="*/ 624 w 1134"/>
                <a:gd name="T79" fmla="*/ 113 h 737"/>
                <a:gd name="T80" fmla="*/ 567 w 1134"/>
                <a:gd name="T81" fmla="*/ 113 h 737"/>
                <a:gd name="T82" fmla="*/ 567 w 1134"/>
                <a:gd name="T83" fmla="*/ 57 h 737"/>
                <a:gd name="T84" fmla="*/ 227 w 1134"/>
                <a:gd name="T85" fmla="*/ 57 h 737"/>
                <a:gd name="T86" fmla="*/ 227 w 1134"/>
                <a:gd name="T87" fmla="*/ 0 h 737"/>
                <a:gd name="T88" fmla="*/ 0 w 1134"/>
                <a:gd name="T89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34" h="737">
                  <a:moveTo>
                    <a:pt x="0" y="0"/>
                  </a:moveTo>
                  <a:lnTo>
                    <a:pt x="0" y="113"/>
                  </a:lnTo>
                  <a:lnTo>
                    <a:pt x="114" y="113"/>
                  </a:lnTo>
                  <a:lnTo>
                    <a:pt x="114" y="170"/>
                  </a:lnTo>
                  <a:lnTo>
                    <a:pt x="170" y="227"/>
                  </a:lnTo>
                  <a:lnTo>
                    <a:pt x="170" y="283"/>
                  </a:lnTo>
                  <a:lnTo>
                    <a:pt x="227" y="283"/>
                  </a:lnTo>
                  <a:lnTo>
                    <a:pt x="227" y="340"/>
                  </a:lnTo>
                  <a:lnTo>
                    <a:pt x="284" y="340"/>
                  </a:lnTo>
                  <a:lnTo>
                    <a:pt x="284" y="453"/>
                  </a:lnTo>
                  <a:lnTo>
                    <a:pt x="340" y="453"/>
                  </a:lnTo>
                  <a:lnTo>
                    <a:pt x="340" y="510"/>
                  </a:lnTo>
                  <a:lnTo>
                    <a:pt x="454" y="510"/>
                  </a:lnTo>
                  <a:lnTo>
                    <a:pt x="454" y="453"/>
                  </a:lnTo>
                  <a:lnTo>
                    <a:pt x="567" y="453"/>
                  </a:lnTo>
                  <a:lnTo>
                    <a:pt x="567" y="397"/>
                  </a:lnTo>
                  <a:lnTo>
                    <a:pt x="624" y="397"/>
                  </a:lnTo>
                  <a:lnTo>
                    <a:pt x="624" y="510"/>
                  </a:lnTo>
                  <a:lnTo>
                    <a:pt x="681" y="510"/>
                  </a:lnTo>
                  <a:lnTo>
                    <a:pt x="681" y="567"/>
                  </a:lnTo>
                  <a:lnTo>
                    <a:pt x="737" y="567"/>
                  </a:lnTo>
                  <a:lnTo>
                    <a:pt x="737" y="680"/>
                  </a:lnTo>
                  <a:lnTo>
                    <a:pt x="794" y="680"/>
                  </a:lnTo>
                  <a:lnTo>
                    <a:pt x="794" y="737"/>
                  </a:lnTo>
                  <a:lnTo>
                    <a:pt x="907" y="737"/>
                  </a:lnTo>
                  <a:lnTo>
                    <a:pt x="907" y="680"/>
                  </a:lnTo>
                  <a:lnTo>
                    <a:pt x="1077" y="680"/>
                  </a:lnTo>
                  <a:lnTo>
                    <a:pt x="1077" y="453"/>
                  </a:lnTo>
                  <a:lnTo>
                    <a:pt x="1134" y="453"/>
                  </a:lnTo>
                  <a:lnTo>
                    <a:pt x="1134" y="340"/>
                  </a:lnTo>
                  <a:lnTo>
                    <a:pt x="1077" y="340"/>
                  </a:lnTo>
                  <a:lnTo>
                    <a:pt x="1077" y="283"/>
                  </a:lnTo>
                  <a:lnTo>
                    <a:pt x="1021" y="283"/>
                  </a:lnTo>
                  <a:lnTo>
                    <a:pt x="1021" y="113"/>
                  </a:lnTo>
                  <a:lnTo>
                    <a:pt x="794" y="113"/>
                  </a:lnTo>
                  <a:lnTo>
                    <a:pt x="794" y="57"/>
                  </a:lnTo>
                  <a:lnTo>
                    <a:pt x="681" y="57"/>
                  </a:lnTo>
                  <a:lnTo>
                    <a:pt x="681" y="170"/>
                  </a:lnTo>
                  <a:lnTo>
                    <a:pt x="624" y="170"/>
                  </a:lnTo>
                  <a:lnTo>
                    <a:pt x="624" y="113"/>
                  </a:lnTo>
                  <a:lnTo>
                    <a:pt x="567" y="113"/>
                  </a:lnTo>
                  <a:lnTo>
                    <a:pt x="567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2" name="Freeform 965"/>
            <p:cNvSpPr>
              <a:spLocks/>
            </p:cNvSpPr>
            <p:nvPr/>
          </p:nvSpPr>
          <p:spPr bwMode="auto">
            <a:xfrm>
              <a:off x="4939" y="1266"/>
              <a:ext cx="1021" cy="1531"/>
            </a:xfrm>
            <a:custGeom>
              <a:avLst/>
              <a:gdLst>
                <a:gd name="T0" fmla="*/ 227 w 1021"/>
                <a:gd name="T1" fmla="*/ 1531 h 1531"/>
                <a:gd name="T2" fmla="*/ 227 w 1021"/>
                <a:gd name="T3" fmla="*/ 1361 h 1531"/>
                <a:gd name="T4" fmla="*/ 284 w 1021"/>
                <a:gd name="T5" fmla="*/ 1361 h 1531"/>
                <a:gd name="T6" fmla="*/ 284 w 1021"/>
                <a:gd name="T7" fmla="*/ 1304 h 1531"/>
                <a:gd name="T8" fmla="*/ 340 w 1021"/>
                <a:gd name="T9" fmla="*/ 1304 h 1531"/>
                <a:gd name="T10" fmla="*/ 340 w 1021"/>
                <a:gd name="T11" fmla="*/ 1361 h 1531"/>
                <a:gd name="T12" fmla="*/ 454 w 1021"/>
                <a:gd name="T13" fmla="*/ 1361 h 1531"/>
                <a:gd name="T14" fmla="*/ 454 w 1021"/>
                <a:gd name="T15" fmla="*/ 1418 h 1531"/>
                <a:gd name="T16" fmla="*/ 511 w 1021"/>
                <a:gd name="T17" fmla="*/ 1418 h 1531"/>
                <a:gd name="T18" fmla="*/ 511 w 1021"/>
                <a:gd name="T19" fmla="*/ 1361 h 1531"/>
                <a:gd name="T20" fmla="*/ 624 w 1021"/>
                <a:gd name="T21" fmla="*/ 1361 h 1531"/>
                <a:gd name="T22" fmla="*/ 624 w 1021"/>
                <a:gd name="T23" fmla="*/ 1304 h 1531"/>
                <a:gd name="T24" fmla="*/ 567 w 1021"/>
                <a:gd name="T25" fmla="*/ 1304 h 1531"/>
                <a:gd name="T26" fmla="*/ 567 w 1021"/>
                <a:gd name="T27" fmla="*/ 1248 h 1531"/>
                <a:gd name="T28" fmla="*/ 681 w 1021"/>
                <a:gd name="T29" fmla="*/ 1248 h 1531"/>
                <a:gd name="T30" fmla="*/ 681 w 1021"/>
                <a:gd name="T31" fmla="*/ 1021 h 1531"/>
                <a:gd name="T32" fmla="*/ 737 w 1021"/>
                <a:gd name="T33" fmla="*/ 1021 h 1531"/>
                <a:gd name="T34" fmla="*/ 737 w 1021"/>
                <a:gd name="T35" fmla="*/ 964 h 1531"/>
                <a:gd name="T36" fmla="*/ 794 w 1021"/>
                <a:gd name="T37" fmla="*/ 964 h 1531"/>
                <a:gd name="T38" fmla="*/ 794 w 1021"/>
                <a:gd name="T39" fmla="*/ 907 h 1531"/>
                <a:gd name="T40" fmla="*/ 907 w 1021"/>
                <a:gd name="T41" fmla="*/ 907 h 1531"/>
                <a:gd name="T42" fmla="*/ 907 w 1021"/>
                <a:gd name="T43" fmla="*/ 851 h 1531"/>
                <a:gd name="T44" fmla="*/ 964 w 1021"/>
                <a:gd name="T45" fmla="*/ 851 h 1531"/>
                <a:gd name="T46" fmla="*/ 964 w 1021"/>
                <a:gd name="T47" fmla="*/ 737 h 1531"/>
                <a:gd name="T48" fmla="*/ 1021 w 1021"/>
                <a:gd name="T49" fmla="*/ 737 h 1531"/>
                <a:gd name="T50" fmla="*/ 1021 w 1021"/>
                <a:gd name="T51" fmla="*/ 567 h 1531"/>
                <a:gd name="T52" fmla="*/ 964 w 1021"/>
                <a:gd name="T53" fmla="*/ 567 h 1531"/>
                <a:gd name="T54" fmla="*/ 964 w 1021"/>
                <a:gd name="T55" fmla="*/ 454 h 1531"/>
                <a:gd name="T56" fmla="*/ 737 w 1021"/>
                <a:gd name="T57" fmla="*/ 454 h 1531"/>
                <a:gd name="T58" fmla="*/ 737 w 1021"/>
                <a:gd name="T59" fmla="*/ 284 h 1531"/>
                <a:gd name="T60" fmla="*/ 454 w 1021"/>
                <a:gd name="T61" fmla="*/ 284 h 1531"/>
                <a:gd name="T62" fmla="*/ 454 w 1021"/>
                <a:gd name="T63" fmla="*/ 227 h 1531"/>
                <a:gd name="T64" fmla="*/ 397 w 1021"/>
                <a:gd name="T65" fmla="*/ 227 h 1531"/>
                <a:gd name="T66" fmla="*/ 397 w 1021"/>
                <a:gd name="T67" fmla="*/ 57 h 1531"/>
                <a:gd name="T68" fmla="*/ 340 w 1021"/>
                <a:gd name="T69" fmla="*/ 57 h 1531"/>
                <a:gd name="T70" fmla="*/ 340 w 1021"/>
                <a:gd name="T71" fmla="*/ 0 h 1531"/>
                <a:gd name="T72" fmla="*/ 284 w 1021"/>
                <a:gd name="T73" fmla="*/ 0 h 1531"/>
                <a:gd name="T74" fmla="*/ 284 w 1021"/>
                <a:gd name="T75" fmla="*/ 57 h 1531"/>
                <a:gd name="T76" fmla="*/ 227 w 1021"/>
                <a:gd name="T77" fmla="*/ 57 h 1531"/>
                <a:gd name="T78" fmla="*/ 170 w 1021"/>
                <a:gd name="T79" fmla="*/ 57 h 1531"/>
                <a:gd name="T80" fmla="*/ 170 w 1021"/>
                <a:gd name="T81" fmla="*/ 170 h 1531"/>
                <a:gd name="T82" fmla="*/ 114 w 1021"/>
                <a:gd name="T83" fmla="*/ 170 h 1531"/>
                <a:gd name="T84" fmla="*/ 114 w 1021"/>
                <a:gd name="T85" fmla="*/ 624 h 1531"/>
                <a:gd name="T86" fmla="*/ 57 w 1021"/>
                <a:gd name="T87" fmla="*/ 624 h 1531"/>
                <a:gd name="T88" fmla="*/ 57 w 1021"/>
                <a:gd name="T89" fmla="*/ 681 h 1531"/>
                <a:gd name="T90" fmla="*/ 0 w 1021"/>
                <a:gd name="T91" fmla="*/ 681 h 1531"/>
                <a:gd name="T92" fmla="*/ 0 w 1021"/>
                <a:gd name="T93" fmla="*/ 794 h 1531"/>
                <a:gd name="T94" fmla="*/ 57 w 1021"/>
                <a:gd name="T95" fmla="*/ 794 h 1531"/>
                <a:gd name="T96" fmla="*/ 57 w 1021"/>
                <a:gd name="T97" fmla="*/ 1134 h 1531"/>
                <a:gd name="T98" fmla="*/ 114 w 1021"/>
                <a:gd name="T99" fmla="*/ 1134 h 1531"/>
                <a:gd name="T100" fmla="*/ 114 w 1021"/>
                <a:gd name="T101" fmla="*/ 1304 h 1531"/>
                <a:gd name="T102" fmla="*/ 57 w 1021"/>
                <a:gd name="T103" fmla="*/ 1304 h 1531"/>
                <a:gd name="T104" fmla="*/ 57 w 1021"/>
                <a:gd name="T105" fmla="*/ 1474 h 1531"/>
                <a:gd name="T106" fmla="*/ 114 w 1021"/>
                <a:gd name="T107" fmla="*/ 1474 h 1531"/>
                <a:gd name="T108" fmla="*/ 114 w 1021"/>
                <a:gd name="T109" fmla="*/ 1531 h 1531"/>
                <a:gd name="T110" fmla="*/ 227 w 1021"/>
                <a:gd name="T111" fmla="*/ 1531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21" h="1531">
                  <a:moveTo>
                    <a:pt x="227" y="1531"/>
                  </a:moveTo>
                  <a:lnTo>
                    <a:pt x="227" y="1361"/>
                  </a:lnTo>
                  <a:lnTo>
                    <a:pt x="284" y="1361"/>
                  </a:lnTo>
                  <a:lnTo>
                    <a:pt x="284" y="1304"/>
                  </a:lnTo>
                  <a:lnTo>
                    <a:pt x="340" y="1304"/>
                  </a:lnTo>
                  <a:lnTo>
                    <a:pt x="340" y="1361"/>
                  </a:lnTo>
                  <a:lnTo>
                    <a:pt x="454" y="1361"/>
                  </a:lnTo>
                  <a:lnTo>
                    <a:pt x="454" y="1418"/>
                  </a:lnTo>
                  <a:lnTo>
                    <a:pt x="511" y="1418"/>
                  </a:lnTo>
                  <a:lnTo>
                    <a:pt x="511" y="1361"/>
                  </a:lnTo>
                  <a:lnTo>
                    <a:pt x="624" y="1361"/>
                  </a:lnTo>
                  <a:lnTo>
                    <a:pt x="624" y="1304"/>
                  </a:lnTo>
                  <a:lnTo>
                    <a:pt x="567" y="1304"/>
                  </a:lnTo>
                  <a:lnTo>
                    <a:pt x="567" y="1248"/>
                  </a:lnTo>
                  <a:lnTo>
                    <a:pt x="681" y="1248"/>
                  </a:lnTo>
                  <a:lnTo>
                    <a:pt x="681" y="1021"/>
                  </a:lnTo>
                  <a:lnTo>
                    <a:pt x="737" y="1021"/>
                  </a:lnTo>
                  <a:lnTo>
                    <a:pt x="737" y="964"/>
                  </a:lnTo>
                  <a:lnTo>
                    <a:pt x="794" y="964"/>
                  </a:lnTo>
                  <a:lnTo>
                    <a:pt x="794" y="907"/>
                  </a:lnTo>
                  <a:lnTo>
                    <a:pt x="907" y="907"/>
                  </a:lnTo>
                  <a:lnTo>
                    <a:pt x="907" y="851"/>
                  </a:lnTo>
                  <a:lnTo>
                    <a:pt x="964" y="851"/>
                  </a:lnTo>
                  <a:lnTo>
                    <a:pt x="964" y="737"/>
                  </a:lnTo>
                  <a:lnTo>
                    <a:pt x="1021" y="737"/>
                  </a:lnTo>
                  <a:lnTo>
                    <a:pt x="1021" y="567"/>
                  </a:lnTo>
                  <a:lnTo>
                    <a:pt x="964" y="567"/>
                  </a:lnTo>
                  <a:lnTo>
                    <a:pt x="964" y="454"/>
                  </a:lnTo>
                  <a:lnTo>
                    <a:pt x="737" y="454"/>
                  </a:lnTo>
                  <a:lnTo>
                    <a:pt x="737" y="284"/>
                  </a:lnTo>
                  <a:lnTo>
                    <a:pt x="454" y="284"/>
                  </a:lnTo>
                  <a:lnTo>
                    <a:pt x="454" y="227"/>
                  </a:lnTo>
                  <a:lnTo>
                    <a:pt x="397" y="227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170"/>
                  </a:lnTo>
                  <a:lnTo>
                    <a:pt x="114" y="170"/>
                  </a:lnTo>
                  <a:lnTo>
                    <a:pt x="114" y="624"/>
                  </a:lnTo>
                  <a:lnTo>
                    <a:pt x="57" y="624"/>
                  </a:lnTo>
                  <a:lnTo>
                    <a:pt x="57" y="681"/>
                  </a:lnTo>
                  <a:lnTo>
                    <a:pt x="0" y="681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1134"/>
                  </a:lnTo>
                  <a:lnTo>
                    <a:pt x="114" y="1134"/>
                  </a:lnTo>
                  <a:lnTo>
                    <a:pt x="114" y="1304"/>
                  </a:lnTo>
                  <a:lnTo>
                    <a:pt x="57" y="1304"/>
                  </a:lnTo>
                  <a:lnTo>
                    <a:pt x="57" y="1474"/>
                  </a:lnTo>
                  <a:lnTo>
                    <a:pt x="114" y="1474"/>
                  </a:lnTo>
                  <a:lnTo>
                    <a:pt x="114" y="1531"/>
                  </a:lnTo>
                  <a:lnTo>
                    <a:pt x="227" y="153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3" name="Freeform 966"/>
            <p:cNvSpPr>
              <a:spLocks/>
            </p:cNvSpPr>
            <p:nvPr/>
          </p:nvSpPr>
          <p:spPr bwMode="auto">
            <a:xfrm>
              <a:off x="5166" y="1833"/>
              <a:ext cx="1134" cy="1191"/>
            </a:xfrm>
            <a:custGeom>
              <a:avLst/>
              <a:gdLst>
                <a:gd name="T0" fmla="*/ 340 w 1134"/>
                <a:gd name="T1" fmla="*/ 1191 h 1191"/>
                <a:gd name="T2" fmla="*/ 340 w 1134"/>
                <a:gd name="T3" fmla="*/ 1134 h 1191"/>
                <a:gd name="T4" fmla="*/ 284 w 1134"/>
                <a:gd name="T5" fmla="*/ 1134 h 1191"/>
                <a:gd name="T6" fmla="*/ 284 w 1134"/>
                <a:gd name="T7" fmla="*/ 1078 h 1191"/>
                <a:gd name="T8" fmla="*/ 170 w 1134"/>
                <a:gd name="T9" fmla="*/ 1078 h 1191"/>
                <a:gd name="T10" fmla="*/ 170 w 1134"/>
                <a:gd name="T11" fmla="*/ 1021 h 1191"/>
                <a:gd name="T12" fmla="*/ 0 w 1134"/>
                <a:gd name="T13" fmla="*/ 1021 h 1191"/>
                <a:gd name="T14" fmla="*/ 0 w 1134"/>
                <a:gd name="T15" fmla="*/ 794 h 1191"/>
                <a:gd name="T16" fmla="*/ 57 w 1134"/>
                <a:gd name="T17" fmla="*/ 794 h 1191"/>
                <a:gd name="T18" fmla="*/ 57 w 1134"/>
                <a:gd name="T19" fmla="*/ 737 h 1191"/>
                <a:gd name="T20" fmla="*/ 113 w 1134"/>
                <a:gd name="T21" fmla="*/ 737 h 1191"/>
                <a:gd name="T22" fmla="*/ 113 w 1134"/>
                <a:gd name="T23" fmla="*/ 794 h 1191"/>
                <a:gd name="T24" fmla="*/ 227 w 1134"/>
                <a:gd name="T25" fmla="*/ 794 h 1191"/>
                <a:gd name="T26" fmla="*/ 227 w 1134"/>
                <a:gd name="T27" fmla="*/ 851 h 1191"/>
                <a:gd name="T28" fmla="*/ 284 w 1134"/>
                <a:gd name="T29" fmla="*/ 851 h 1191"/>
                <a:gd name="T30" fmla="*/ 284 w 1134"/>
                <a:gd name="T31" fmla="*/ 794 h 1191"/>
                <a:gd name="T32" fmla="*/ 397 w 1134"/>
                <a:gd name="T33" fmla="*/ 794 h 1191"/>
                <a:gd name="T34" fmla="*/ 397 w 1134"/>
                <a:gd name="T35" fmla="*/ 737 h 1191"/>
                <a:gd name="T36" fmla="*/ 340 w 1134"/>
                <a:gd name="T37" fmla="*/ 737 h 1191"/>
                <a:gd name="T38" fmla="*/ 340 w 1134"/>
                <a:gd name="T39" fmla="*/ 681 h 1191"/>
                <a:gd name="T40" fmla="*/ 454 w 1134"/>
                <a:gd name="T41" fmla="*/ 681 h 1191"/>
                <a:gd name="T42" fmla="*/ 454 w 1134"/>
                <a:gd name="T43" fmla="*/ 454 h 1191"/>
                <a:gd name="T44" fmla="*/ 510 w 1134"/>
                <a:gd name="T45" fmla="*/ 454 h 1191"/>
                <a:gd name="T46" fmla="*/ 510 w 1134"/>
                <a:gd name="T47" fmla="*/ 397 h 1191"/>
                <a:gd name="T48" fmla="*/ 567 w 1134"/>
                <a:gd name="T49" fmla="*/ 397 h 1191"/>
                <a:gd name="T50" fmla="*/ 567 w 1134"/>
                <a:gd name="T51" fmla="*/ 340 h 1191"/>
                <a:gd name="T52" fmla="*/ 680 w 1134"/>
                <a:gd name="T53" fmla="*/ 340 h 1191"/>
                <a:gd name="T54" fmla="*/ 680 w 1134"/>
                <a:gd name="T55" fmla="*/ 284 h 1191"/>
                <a:gd name="T56" fmla="*/ 737 w 1134"/>
                <a:gd name="T57" fmla="*/ 284 h 1191"/>
                <a:gd name="T58" fmla="*/ 737 w 1134"/>
                <a:gd name="T59" fmla="*/ 170 h 1191"/>
                <a:gd name="T60" fmla="*/ 794 w 1134"/>
                <a:gd name="T61" fmla="*/ 170 h 1191"/>
                <a:gd name="T62" fmla="*/ 794 w 1134"/>
                <a:gd name="T63" fmla="*/ 0 h 1191"/>
                <a:gd name="T64" fmla="*/ 851 w 1134"/>
                <a:gd name="T65" fmla="*/ 0 h 1191"/>
                <a:gd name="T66" fmla="*/ 851 w 1134"/>
                <a:gd name="T67" fmla="*/ 284 h 1191"/>
                <a:gd name="T68" fmla="*/ 907 w 1134"/>
                <a:gd name="T69" fmla="*/ 284 h 1191"/>
                <a:gd name="T70" fmla="*/ 907 w 1134"/>
                <a:gd name="T71" fmla="*/ 397 h 1191"/>
                <a:gd name="T72" fmla="*/ 964 w 1134"/>
                <a:gd name="T73" fmla="*/ 397 h 1191"/>
                <a:gd name="T74" fmla="*/ 964 w 1134"/>
                <a:gd name="T75" fmla="*/ 454 h 1191"/>
                <a:gd name="T76" fmla="*/ 1021 w 1134"/>
                <a:gd name="T77" fmla="*/ 454 h 1191"/>
                <a:gd name="T78" fmla="*/ 1021 w 1134"/>
                <a:gd name="T79" fmla="*/ 624 h 1191"/>
                <a:gd name="T80" fmla="*/ 1134 w 1134"/>
                <a:gd name="T81" fmla="*/ 624 h 1191"/>
                <a:gd name="T82" fmla="*/ 1134 w 1134"/>
                <a:gd name="T83" fmla="*/ 681 h 1191"/>
                <a:gd name="T84" fmla="*/ 1021 w 1134"/>
                <a:gd name="T85" fmla="*/ 681 h 1191"/>
                <a:gd name="T86" fmla="*/ 1021 w 1134"/>
                <a:gd name="T87" fmla="*/ 737 h 1191"/>
                <a:gd name="T88" fmla="*/ 964 w 1134"/>
                <a:gd name="T89" fmla="*/ 737 h 1191"/>
                <a:gd name="T90" fmla="*/ 964 w 1134"/>
                <a:gd name="T91" fmla="*/ 794 h 1191"/>
                <a:gd name="T92" fmla="*/ 907 w 1134"/>
                <a:gd name="T93" fmla="*/ 794 h 1191"/>
                <a:gd name="T94" fmla="*/ 907 w 1134"/>
                <a:gd name="T95" fmla="*/ 907 h 1191"/>
                <a:gd name="T96" fmla="*/ 964 w 1134"/>
                <a:gd name="T97" fmla="*/ 907 h 1191"/>
                <a:gd name="T98" fmla="*/ 964 w 1134"/>
                <a:gd name="T99" fmla="*/ 964 h 1191"/>
                <a:gd name="T100" fmla="*/ 907 w 1134"/>
                <a:gd name="T101" fmla="*/ 964 h 1191"/>
                <a:gd name="T102" fmla="*/ 907 w 1134"/>
                <a:gd name="T103" fmla="*/ 1021 h 1191"/>
                <a:gd name="T104" fmla="*/ 851 w 1134"/>
                <a:gd name="T105" fmla="*/ 1021 h 1191"/>
                <a:gd name="T106" fmla="*/ 851 w 1134"/>
                <a:gd name="T107" fmla="*/ 1134 h 1191"/>
                <a:gd name="T108" fmla="*/ 794 w 1134"/>
                <a:gd name="T109" fmla="*/ 1134 h 1191"/>
                <a:gd name="T110" fmla="*/ 794 w 1134"/>
                <a:gd name="T111" fmla="*/ 1078 h 1191"/>
                <a:gd name="T112" fmla="*/ 510 w 1134"/>
                <a:gd name="T113" fmla="*/ 1078 h 1191"/>
                <a:gd name="T114" fmla="*/ 510 w 1134"/>
                <a:gd name="T115" fmla="*/ 1134 h 1191"/>
                <a:gd name="T116" fmla="*/ 397 w 1134"/>
                <a:gd name="T117" fmla="*/ 1134 h 1191"/>
                <a:gd name="T118" fmla="*/ 397 w 1134"/>
                <a:gd name="T119" fmla="*/ 1191 h 1191"/>
                <a:gd name="T120" fmla="*/ 340 w 1134"/>
                <a:gd name="T121" fmla="*/ 1191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34" h="1191">
                  <a:moveTo>
                    <a:pt x="340" y="1191"/>
                  </a:moveTo>
                  <a:lnTo>
                    <a:pt x="340" y="1134"/>
                  </a:lnTo>
                  <a:lnTo>
                    <a:pt x="284" y="1134"/>
                  </a:lnTo>
                  <a:lnTo>
                    <a:pt x="284" y="1078"/>
                  </a:lnTo>
                  <a:lnTo>
                    <a:pt x="170" y="1078"/>
                  </a:lnTo>
                  <a:lnTo>
                    <a:pt x="170" y="1021"/>
                  </a:lnTo>
                  <a:lnTo>
                    <a:pt x="0" y="1021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737"/>
                  </a:lnTo>
                  <a:lnTo>
                    <a:pt x="113" y="737"/>
                  </a:lnTo>
                  <a:lnTo>
                    <a:pt x="113" y="794"/>
                  </a:lnTo>
                  <a:lnTo>
                    <a:pt x="227" y="794"/>
                  </a:lnTo>
                  <a:lnTo>
                    <a:pt x="227" y="851"/>
                  </a:lnTo>
                  <a:lnTo>
                    <a:pt x="284" y="851"/>
                  </a:lnTo>
                  <a:lnTo>
                    <a:pt x="284" y="794"/>
                  </a:lnTo>
                  <a:lnTo>
                    <a:pt x="397" y="794"/>
                  </a:lnTo>
                  <a:lnTo>
                    <a:pt x="397" y="737"/>
                  </a:lnTo>
                  <a:lnTo>
                    <a:pt x="340" y="737"/>
                  </a:lnTo>
                  <a:lnTo>
                    <a:pt x="340" y="681"/>
                  </a:lnTo>
                  <a:lnTo>
                    <a:pt x="454" y="681"/>
                  </a:lnTo>
                  <a:lnTo>
                    <a:pt x="454" y="454"/>
                  </a:lnTo>
                  <a:lnTo>
                    <a:pt x="510" y="454"/>
                  </a:lnTo>
                  <a:lnTo>
                    <a:pt x="510" y="397"/>
                  </a:lnTo>
                  <a:lnTo>
                    <a:pt x="567" y="397"/>
                  </a:lnTo>
                  <a:lnTo>
                    <a:pt x="567" y="340"/>
                  </a:lnTo>
                  <a:lnTo>
                    <a:pt x="680" y="340"/>
                  </a:lnTo>
                  <a:lnTo>
                    <a:pt x="680" y="284"/>
                  </a:lnTo>
                  <a:lnTo>
                    <a:pt x="737" y="284"/>
                  </a:lnTo>
                  <a:lnTo>
                    <a:pt x="737" y="170"/>
                  </a:lnTo>
                  <a:lnTo>
                    <a:pt x="794" y="170"/>
                  </a:lnTo>
                  <a:lnTo>
                    <a:pt x="794" y="0"/>
                  </a:lnTo>
                  <a:lnTo>
                    <a:pt x="851" y="0"/>
                  </a:lnTo>
                  <a:lnTo>
                    <a:pt x="851" y="284"/>
                  </a:lnTo>
                  <a:lnTo>
                    <a:pt x="907" y="284"/>
                  </a:lnTo>
                  <a:lnTo>
                    <a:pt x="907" y="397"/>
                  </a:lnTo>
                  <a:lnTo>
                    <a:pt x="964" y="397"/>
                  </a:lnTo>
                  <a:lnTo>
                    <a:pt x="964" y="454"/>
                  </a:lnTo>
                  <a:lnTo>
                    <a:pt x="1021" y="454"/>
                  </a:lnTo>
                  <a:lnTo>
                    <a:pt x="1021" y="624"/>
                  </a:lnTo>
                  <a:lnTo>
                    <a:pt x="1134" y="624"/>
                  </a:lnTo>
                  <a:lnTo>
                    <a:pt x="1134" y="681"/>
                  </a:lnTo>
                  <a:lnTo>
                    <a:pt x="1021" y="681"/>
                  </a:lnTo>
                  <a:lnTo>
                    <a:pt x="1021" y="737"/>
                  </a:lnTo>
                  <a:lnTo>
                    <a:pt x="964" y="737"/>
                  </a:lnTo>
                  <a:lnTo>
                    <a:pt x="964" y="794"/>
                  </a:lnTo>
                  <a:lnTo>
                    <a:pt x="907" y="794"/>
                  </a:lnTo>
                  <a:lnTo>
                    <a:pt x="907" y="907"/>
                  </a:lnTo>
                  <a:lnTo>
                    <a:pt x="964" y="907"/>
                  </a:lnTo>
                  <a:lnTo>
                    <a:pt x="964" y="964"/>
                  </a:lnTo>
                  <a:lnTo>
                    <a:pt x="907" y="964"/>
                  </a:lnTo>
                  <a:lnTo>
                    <a:pt x="907" y="1021"/>
                  </a:lnTo>
                  <a:lnTo>
                    <a:pt x="851" y="1021"/>
                  </a:lnTo>
                  <a:lnTo>
                    <a:pt x="851" y="1134"/>
                  </a:lnTo>
                  <a:lnTo>
                    <a:pt x="794" y="1134"/>
                  </a:lnTo>
                  <a:lnTo>
                    <a:pt x="794" y="1078"/>
                  </a:lnTo>
                  <a:lnTo>
                    <a:pt x="510" y="1078"/>
                  </a:lnTo>
                  <a:lnTo>
                    <a:pt x="510" y="1134"/>
                  </a:lnTo>
                  <a:lnTo>
                    <a:pt x="397" y="1134"/>
                  </a:lnTo>
                  <a:lnTo>
                    <a:pt x="397" y="1191"/>
                  </a:lnTo>
                  <a:lnTo>
                    <a:pt x="340" y="119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55" name="Group 193"/>
          <p:cNvGrpSpPr>
            <a:grpSpLocks/>
          </p:cNvGrpSpPr>
          <p:nvPr/>
        </p:nvGrpSpPr>
        <p:grpSpPr bwMode="auto">
          <a:xfrm>
            <a:off x="6812530" y="6168453"/>
            <a:ext cx="1983451" cy="2796237"/>
            <a:chOff x="517" y="2003"/>
            <a:chExt cx="2494" cy="3516"/>
          </a:xfrm>
        </p:grpSpPr>
        <p:sp>
          <p:nvSpPr>
            <p:cNvPr id="442" name="Freeform 134"/>
            <p:cNvSpPr>
              <a:spLocks/>
            </p:cNvSpPr>
            <p:nvPr/>
          </p:nvSpPr>
          <p:spPr bwMode="auto">
            <a:xfrm>
              <a:off x="1424" y="2003"/>
              <a:ext cx="1587" cy="2382"/>
            </a:xfrm>
            <a:custGeom>
              <a:avLst/>
              <a:gdLst>
                <a:gd name="T0" fmla="*/ 567 w 1587"/>
                <a:gd name="T1" fmla="*/ 2382 h 2382"/>
                <a:gd name="T2" fmla="*/ 340 w 1587"/>
                <a:gd name="T3" fmla="*/ 2382 h 2382"/>
                <a:gd name="T4" fmla="*/ 340 w 1587"/>
                <a:gd name="T5" fmla="*/ 2268 h 2382"/>
                <a:gd name="T6" fmla="*/ 113 w 1587"/>
                <a:gd name="T7" fmla="*/ 2268 h 2382"/>
                <a:gd name="T8" fmla="*/ 113 w 1587"/>
                <a:gd name="T9" fmla="*/ 2042 h 2382"/>
                <a:gd name="T10" fmla="*/ 0 w 1587"/>
                <a:gd name="T11" fmla="*/ 2042 h 2382"/>
                <a:gd name="T12" fmla="*/ 0 w 1587"/>
                <a:gd name="T13" fmla="*/ 1475 h 2382"/>
                <a:gd name="T14" fmla="*/ 113 w 1587"/>
                <a:gd name="T15" fmla="*/ 1475 h 2382"/>
                <a:gd name="T16" fmla="*/ 113 w 1587"/>
                <a:gd name="T17" fmla="*/ 1361 h 2382"/>
                <a:gd name="T18" fmla="*/ 227 w 1587"/>
                <a:gd name="T19" fmla="*/ 1361 h 2382"/>
                <a:gd name="T20" fmla="*/ 227 w 1587"/>
                <a:gd name="T21" fmla="*/ 1248 h 2382"/>
                <a:gd name="T22" fmla="*/ 340 w 1587"/>
                <a:gd name="T23" fmla="*/ 1248 h 2382"/>
                <a:gd name="T24" fmla="*/ 340 w 1587"/>
                <a:gd name="T25" fmla="*/ 1134 h 2382"/>
                <a:gd name="T26" fmla="*/ 453 w 1587"/>
                <a:gd name="T27" fmla="*/ 1134 h 2382"/>
                <a:gd name="T28" fmla="*/ 453 w 1587"/>
                <a:gd name="T29" fmla="*/ 908 h 2382"/>
                <a:gd name="T30" fmla="*/ 567 w 1587"/>
                <a:gd name="T31" fmla="*/ 908 h 2382"/>
                <a:gd name="T32" fmla="*/ 567 w 1587"/>
                <a:gd name="T33" fmla="*/ 681 h 2382"/>
                <a:gd name="T34" fmla="*/ 453 w 1587"/>
                <a:gd name="T35" fmla="*/ 681 h 2382"/>
                <a:gd name="T36" fmla="*/ 453 w 1587"/>
                <a:gd name="T37" fmla="*/ 567 h 2382"/>
                <a:gd name="T38" fmla="*/ 567 w 1587"/>
                <a:gd name="T39" fmla="*/ 567 h 2382"/>
                <a:gd name="T40" fmla="*/ 567 w 1587"/>
                <a:gd name="T41" fmla="*/ 454 h 2382"/>
                <a:gd name="T42" fmla="*/ 794 w 1587"/>
                <a:gd name="T43" fmla="*/ 454 h 2382"/>
                <a:gd name="T44" fmla="*/ 794 w 1587"/>
                <a:gd name="T45" fmla="*/ 227 h 2382"/>
                <a:gd name="T46" fmla="*/ 1020 w 1587"/>
                <a:gd name="T47" fmla="*/ 227 h 2382"/>
                <a:gd name="T48" fmla="*/ 1020 w 1587"/>
                <a:gd name="T49" fmla="*/ 114 h 2382"/>
                <a:gd name="T50" fmla="*/ 1134 w 1587"/>
                <a:gd name="T51" fmla="*/ 114 h 2382"/>
                <a:gd name="T52" fmla="*/ 1247 w 1587"/>
                <a:gd name="T53" fmla="*/ 114 h 2382"/>
                <a:gd name="T54" fmla="*/ 1247 w 1587"/>
                <a:gd name="T55" fmla="*/ 0 h 2382"/>
                <a:gd name="T56" fmla="*/ 1361 w 1587"/>
                <a:gd name="T57" fmla="*/ 0 h 2382"/>
                <a:gd name="T58" fmla="*/ 1361 w 1587"/>
                <a:gd name="T59" fmla="*/ 341 h 2382"/>
                <a:gd name="T60" fmla="*/ 1474 w 1587"/>
                <a:gd name="T61" fmla="*/ 341 h 2382"/>
                <a:gd name="T62" fmla="*/ 1474 w 1587"/>
                <a:gd name="T63" fmla="*/ 567 h 2382"/>
                <a:gd name="T64" fmla="*/ 1361 w 1587"/>
                <a:gd name="T65" fmla="*/ 567 h 2382"/>
                <a:gd name="T66" fmla="*/ 1361 w 1587"/>
                <a:gd name="T67" fmla="*/ 908 h 2382"/>
                <a:gd name="T68" fmla="*/ 1474 w 1587"/>
                <a:gd name="T69" fmla="*/ 908 h 2382"/>
                <a:gd name="T70" fmla="*/ 1474 w 1587"/>
                <a:gd name="T71" fmla="*/ 1021 h 2382"/>
                <a:gd name="T72" fmla="*/ 1587 w 1587"/>
                <a:gd name="T73" fmla="*/ 1021 h 2382"/>
                <a:gd name="T74" fmla="*/ 1587 w 1587"/>
                <a:gd name="T75" fmla="*/ 1248 h 2382"/>
                <a:gd name="T76" fmla="*/ 1474 w 1587"/>
                <a:gd name="T77" fmla="*/ 1248 h 2382"/>
                <a:gd name="T78" fmla="*/ 1474 w 1587"/>
                <a:gd name="T79" fmla="*/ 1475 h 2382"/>
                <a:gd name="T80" fmla="*/ 1474 w 1587"/>
                <a:gd name="T81" fmla="*/ 1701 h 2382"/>
                <a:gd name="T82" fmla="*/ 1361 w 1587"/>
                <a:gd name="T83" fmla="*/ 1701 h 2382"/>
                <a:gd name="T84" fmla="*/ 1361 w 1587"/>
                <a:gd name="T85" fmla="*/ 1815 h 2382"/>
                <a:gd name="T86" fmla="*/ 1134 w 1587"/>
                <a:gd name="T87" fmla="*/ 1815 h 2382"/>
                <a:gd name="T88" fmla="*/ 1134 w 1587"/>
                <a:gd name="T89" fmla="*/ 1928 h 2382"/>
                <a:gd name="T90" fmla="*/ 907 w 1587"/>
                <a:gd name="T91" fmla="*/ 1928 h 2382"/>
                <a:gd name="T92" fmla="*/ 907 w 1587"/>
                <a:gd name="T93" fmla="*/ 2268 h 2382"/>
                <a:gd name="T94" fmla="*/ 680 w 1587"/>
                <a:gd name="T95" fmla="*/ 2268 h 2382"/>
                <a:gd name="T96" fmla="*/ 680 w 1587"/>
                <a:gd name="T97" fmla="*/ 2382 h 2382"/>
                <a:gd name="T98" fmla="*/ 567 w 1587"/>
                <a:gd name="T99" fmla="*/ 2382 h 2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87" h="2382">
                  <a:moveTo>
                    <a:pt x="567" y="2382"/>
                  </a:moveTo>
                  <a:lnTo>
                    <a:pt x="340" y="2382"/>
                  </a:lnTo>
                  <a:lnTo>
                    <a:pt x="340" y="2268"/>
                  </a:lnTo>
                  <a:lnTo>
                    <a:pt x="113" y="2268"/>
                  </a:lnTo>
                  <a:lnTo>
                    <a:pt x="113" y="2042"/>
                  </a:lnTo>
                  <a:lnTo>
                    <a:pt x="0" y="2042"/>
                  </a:lnTo>
                  <a:lnTo>
                    <a:pt x="0" y="1475"/>
                  </a:lnTo>
                  <a:lnTo>
                    <a:pt x="113" y="1475"/>
                  </a:lnTo>
                  <a:lnTo>
                    <a:pt x="113" y="1361"/>
                  </a:lnTo>
                  <a:lnTo>
                    <a:pt x="227" y="1361"/>
                  </a:lnTo>
                  <a:lnTo>
                    <a:pt x="227" y="1248"/>
                  </a:lnTo>
                  <a:lnTo>
                    <a:pt x="340" y="1248"/>
                  </a:lnTo>
                  <a:lnTo>
                    <a:pt x="340" y="1134"/>
                  </a:lnTo>
                  <a:lnTo>
                    <a:pt x="453" y="1134"/>
                  </a:lnTo>
                  <a:lnTo>
                    <a:pt x="453" y="908"/>
                  </a:lnTo>
                  <a:lnTo>
                    <a:pt x="567" y="908"/>
                  </a:lnTo>
                  <a:lnTo>
                    <a:pt x="567" y="681"/>
                  </a:lnTo>
                  <a:lnTo>
                    <a:pt x="453" y="681"/>
                  </a:lnTo>
                  <a:lnTo>
                    <a:pt x="453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794" y="454"/>
                  </a:lnTo>
                  <a:lnTo>
                    <a:pt x="794" y="227"/>
                  </a:lnTo>
                  <a:lnTo>
                    <a:pt x="1020" y="227"/>
                  </a:lnTo>
                  <a:lnTo>
                    <a:pt x="1020" y="114"/>
                  </a:lnTo>
                  <a:lnTo>
                    <a:pt x="1134" y="114"/>
                  </a:lnTo>
                  <a:lnTo>
                    <a:pt x="1247" y="114"/>
                  </a:lnTo>
                  <a:lnTo>
                    <a:pt x="1247" y="0"/>
                  </a:lnTo>
                  <a:lnTo>
                    <a:pt x="1361" y="0"/>
                  </a:lnTo>
                  <a:lnTo>
                    <a:pt x="1361" y="341"/>
                  </a:lnTo>
                  <a:lnTo>
                    <a:pt x="1474" y="341"/>
                  </a:lnTo>
                  <a:lnTo>
                    <a:pt x="1474" y="567"/>
                  </a:lnTo>
                  <a:lnTo>
                    <a:pt x="1361" y="567"/>
                  </a:lnTo>
                  <a:lnTo>
                    <a:pt x="1361" y="908"/>
                  </a:lnTo>
                  <a:lnTo>
                    <a:pt x="1474" y="908"/>
                  </a:lnTo>
                  <a:lnTo>
                    <a:pt x="1474" y="1021"/>
                  </a:lnTo>
                  <a:lnTo>
                    <a:pt x="1587" y="1021"/>
                  </a:lnTo>
                  <a:lnTo>
                    <a:pt x="1587" y="1248"/>
                  </a:lnTo>
                  <a:lnTo>
                    <a:pt x="1474" y="1248"/>
                  </a:lnTo>
                  <a:lnTo>
                    <a:pt x="1474" y="1475"/>
                  </a:lnTo>
                  <a:lnTo>
                    <a:pt x="1474" y="1701"/>
                  </a:lnTo>
                  <a:lnTo>
                    <a:pt x="1361" y="1701"/>
                  </a:lnTo>
                  <a:lnTo>
                    <a:pt x="1361" y="1815"/>
                  </a:lnTo>
                  <a:lnTo>
                    <a:pt x="1134" y="1815"/>
                  </a:lnTo>
                  <a:lnTo>
                    <a:pt x="1134" y="1928"/>
                  </a:lnTo>
                  <a:lnTo>
                    <a:pt x="907" y="1928"/>
                  </a:lnTo>
                  <a:lnTo>
                    <a:pt x="907" y="2268"/>
                  </a:lnTo>
                  <a:lnTo>
                    <a:pt x="680" y="2268"/>
                  </a:lnTo>
                  <a:lnTo>
                    <a:pt x="680" y="2382"/>
                  </a:lnTo>
                  <a:lnTo>
                    <a:pt x="567" y="238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43" name="Freeform 136"/>
            <p:cNvSpPr>
              <a:spLocks/>
            </p:cNvSpPr>
            <p:nvPr/>
          </p:nvSpPr>
          <p:spPr bwMode="auto">
            <a:xfrm>
              <a:off x="1424" y="5179"/>
              <a:ext cx="453" cy="340"/>
            </a:xfrm>
            <a:custGeom>
              <a:avLst/>
              <a:gdLst>
                <a:gd name="T0" fmla="*/ 453 w 453"/>
                <a:gd name="T1" fmla="*/ 0 h 340"/>
                <a:gd name="T2" fmla="*/ 0 w 453"/>
                <a:gd name="T3" fmla="*/ 0 h 340"/>
                <a:gd name="T4" fmla="*/ 0 w 453"/>
                <a:gd name="T5" fmla="*/ 226 h 340"/>
                <a:gd name="T6" fmla="*/ 227 w 453"/>
                <a:gd name="T7" fmla="*/ 226 h 340"/>
                <a:gd name="T8" fmla="*/ 227 w 453"/>
                <a:gd name="T9" fmla="*/ 340 h 340"/>
                <a:gd name="T10" fmla="*/ 340 w 453"/>
                <a:gd name="T11" fmla="*/ 340 h 340"/>
                <a:gd name="T12" fmla="*/ 453 w 453"/>
                <a:gd name="T13" fmla="*/ 340 h 340"/>
                <a:gd name="T14" fmla="*/ 453 w 453"/>
                <a:gd name="T1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3" h="340">
                  <a:moveTo>
                    <a:pt x="453" y="0"/>
                  </a:moveTo>
                  <a:lnTo>
                    <a:pt x="0" y="0"/>
                  </a:lnTo>
                  <a:lnTo>
                    <a:pt x="0" y="226"/>
                  </a:lnTo>
                  <a:lnTo>
                    <a:pt x="227" y="226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453" y="340"/>
                  </a:lnTo>
                  <a:lnTo>
                    <a:pt x="45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44" name="Freeform 138"/>
            <p:cNvSpPr>
              <a:spLocks/>
            </p:cNvSpPr>
            <p:nvPr/>
          </p:nvSpPr>
          <p:spPr bwMode="auto">
            <a:xfrm>
              <a:off x="1424" y="4838"/>
              <a:ext cx="453" cy="341"/>
            </a:xfrm>
            <a:custGeom>
              <a:avLst/>
              <a:gdLst>
                <a:gd name="T0" fmla="*/ 453 w 453"/>
                <a:gd name="T1" fmla="*/ 341 h 341"/>
                <a:gd name="T2" fmla="*/ 0 w 453"/>
                <a:gd name="T3" fmla="*/ 341 h 341"/>
                <a:gd name="T4" fmla="*/ 0 w 453"/>
                <a:gd name="T5" fmla="*/ 0 h 341"/>
                <a:gd name="T6" fmla="*/ 227 w 453"/>
                <a:gd name="T7" fmla="*/ 0 h 341"/>
                <a:gd name="T8" fmla="*/ 227 w 453"/>
                <a:gd name="T9" fmla="*/ 114 h 341"/>
                <a:gd name="T10" fmla="*/ 340 w 453"/>
                <a:gd name="T11" fmla="*/ 114 h 341"/>
                <a:gd name="T12" fmla="*/ 340 w 453"/>
                <a:gd name="T13" fmla="*/ 227 h 341"/>
                <a:gd name="T14" fmla="*/ 453 w 453"/>
                <a:gd name="T15" fmla="*/ 227 h 341"/>
                <a:gd name="T16" fmla="*/ 453 w 453"/>
                <a:gd name="T17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3" h="341">
                  <a:moveTo>
                    <a:pt x="453" y="341"/>
                  </a:moveTo>
                  <a:lnTo>
                    <a:pt x="0" y="341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34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45" name="Freeform 139"/>
            <p:cNvSpPr>
              <a:spLocks/>
            </p:cNvSpPr>
            <p:nvPr/>
          </p:nvSpPr>
          <p:spPr bwMode="auto">
            <a:xfrm>
              <a:off x="1651" y="4612"/>
              <a:ext cx="340" cy="453"/>
            </a:xfrm>
            <a:custGeom>
              <a:avLst/>
              <a:gdLst>
                <a:gd name="T0" fmla="*/ 340 w 340"/>
                <a:gd name="T1" fmla="*/ 226 h 453"/>
                <a:gd name="T2" fmla="*/ 226 w 340"/>
                <a:gd name="T3" fmla="*/ 226 h 453"/>
                <a:gd name="T4" fmla="*/ 226 w 340"/>
                <a:gd name="T5" fmla="*/ 113 h 453"/>
                <a:gd name="T6" fmla="*/ 113 w 340"/>
                <a:gd name="T7" fmla="*/ 113 h 453"/>
                <a:gd name="T8" fmla="*/ 113 w 340"/>
                <a:gd name="T9" fmla="*/ 0 h 453"/>
                <a:gd name="T10" fmla="*/ 0 w 340"/>
                <a:gd name="T11" fmla="*/ 0 h 453"/>
                <a:gd name="T12" fmla="*/ 0 w 340"/>
                <a:gd name="T13" fmla="*/ 340 h 453"/>
                <a:gd name="T14" fmla="*/ 113 w 340"/>
                <a:gd name="T15" fmla="*/ 340 h 453"/>
                <a:gd name="T16" fmla="*/ 113 w 340"/>
                <a:gd name="T17" fmla="*/ 453 h 453"/>
                <a:gd name="T18" fmla="*/ 226 w 340"/>
                <a:gd name="T19" fmla="*/ 453 h 453"/>
                <a:gd name="T20" fmla="*/ 226 w 340"/>
                <a:gd name="T21" fmla="*/ 340 h 453"/>
                <a:gd name="T22" fmla="*/ 340 w 340"/>
                <a:gd name="T23" fmla="*/ 340 h 453"/>
                <a:gd name="T24" fmla="*/ 340 w 340"/>
                <a:gd name="T25" fmla="*/ 226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453">
                  <a:moveTo>
                    <a:pt x="340" y="226"/>
                  </a:moveTo>
                  <a:lnTo>
                    <a:pt x="226" y="226"/>
                  </a:lnTo>
                  <a:lnTo>
                    <a:pt x="226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226" y="453"/>
                  </a:lnTo>
                  <a:lnTo>
                    <a:pt x="226" y="340"/>
                  </a:lnTo>
                  <a:lnTo>
                    <a:pt x="340" y="340"/>
                  </a:lnTo>
                  <a:lnTo>
                    <a:pt x="340" y="22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46" name="Freeform 141"/>
            <p:cNvSpPr>
              <a:spLocks/>
            </p:cNvSpPr>
            <p:nvPr/>
          </p:nvSpPr>
          <p:spPr bwMode="auto">
            <a:xfrm>
              <a:off x="1651" y="4271"/>
              <a:ext cx="340" cy="567"/>
            </a:xfrm>
            <a:custGeom>
              <a:avLst/>
              <a:gdLst>
                <a:gd name="T0" fmla="*/ 0 w 340"/>
                <a:gd name="T1" fmla="*/ 0 h 567"/>
                <a:gd name="T2" fmla="*/ 0 w 340"/>
                <a:gd name="T3" fmla="*/ 341 h 567"/>
                <a:gd name="T4" fmla="*/ 113 w 340"/>
                <a:gd name="T5" fmla="*/ 341 h 567"/>
                <a:gd name="T6" fmla="*/ 113 w 340"/>
                <a:gd name="T7" fmla="*/ 454 h 567"/>
                <a:gd name="T8" fmla="*/ 226 w 340"/>
                <a:gd name="T9" fmla="*/ 454 h 567"/>
                <a:gd name="T10" fmla="*/ 226 w 340"/>
                <a:gd name="T11" fmla="*/ 567 h 567"/>
                <a:gd name="T12" fmla="*/ 340 w 340"/>
                <a:gd name="T13" fmla="*/ 567 h 567"/>
                <a:gd name="T14" fmla="*/ 340 w 340"/>
                <a:gd name="T15" fmla="*/ 114 h 567"/>
                <a:gd name="T16" fmla="*/ 113 w 340"/>
                <a:gd name="T17" fmla="*/ 114 h 567"/>
                <a:gd name="T18" fmla="*/ 113 w 340"/>
                <a:gd name="T19" fmla="*/ 0 h 567"/>
                <a:gd name="T20" fmla="*/ 0 w 340"/>
                <a:gd name="T2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567">
                  <a:moveTo>
                    <a:pt x="0" y="0"/>
                  </a:moveTo>
                  <a:lnTo>
                    <a:pt x="0" y="341"/>
                  </a:lnTo>
                  <a:lnTo>
                    <a:pt x="113" y="341"/>
                  </a:lnTo>
                  <a:lnTo>
                    <a:pt x="113" y="454"/>
                  </a:lnTo>
                  <a:lnTo>
                    <a:pt x="226" y="454"/>
                  </a:lnTo>
                  <a:lnTo>
                    <a:pt x="226" y="567"/>
                  </a:lnTo>
                  <a:lnTo>
                    <a:pt x="340" y="567"/>
                  </a:lnTo>
                  <a:lnTo>
                    <a:pt x="34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47" name="Freeform 145"/>
            <p:cNvSpPr>
              <a:spLocks/>
            </p:cNvSpPr>
            <p:nvPr/>
          </p:nvSpPr>
          <p:spPr bwMode="auto">
            <a:xfrm>
              <a:off x="970" y="4838"/>
              <a:ext cx="454" cy="567"/>
            </a:xfrm>
            <a:custGeom>
              <a:avLst/>
              <a:gdLst>
                <a:gd name="T0" fmla="*/ 454 w 454"/>
                <a:gd name="T1" fmla="*/ 0 h 567"/>
                <a:gd name="T2" fmla="*/ 0 w 454"/>
                <a:gd name="T3" fmla="*/ 0 h 567"/>
                <a:gd name="T4" fmla="*/ 0 w 454"/>
                <a:gd name="T5" fmla="*/ 227 h 567"/>
                <a:gd name="T6" fmla="*/ 114 w 454"/>
                <a:gd name="T7" fmla="*/ 227 h 567"/>
                <a:gd name="T8" fmla="*/ 114 w 454"/>
                <a:gd name="T9" fmla="*/ 114 h 567"/>
                <a:gd name="T10" fmla="*/ 227 w 454"/>
                <a:gd name="T11" fmla="*/ 114 h 567"/>
                <a:gd name="T12" fmla="*/ 227 w 454"/>
                <a:gd name="T13" fmla="*/ 227 h 567"/>
                <a:gd name="T14" fmla="*/ 114 w 454"/>
                <a:gd name="T15" fmla="*/ 227 h 567"/>
                <a:gd name="T16" fmla="*/ 114 w 454"/>
                <a:gd name="T17" fmla="*/ 341 h 567"/>
                <a:gd name="T18" fmla="*/ 0 w 454"/>
                <a:gd name="T19" fmla="*/ 341 h 567"/>
                <a:gd name="T20" fmla="*/ 0 w 454"/>
                <a:gd name="T21" fmla="*/ 454 h 567"/>
                <a:gd name="T22" fmla="*/ 114 w 454"/>
                <a:gd name="T23" fmla="*/ 454 h 567"/>
                <a:gd name="T24" fmla="*/ 114 w 454"/>
                <a:gd name="T25" fmla="*/ 567 h 567"/>
                <a:gd name="T26" fmla="*/ 454 w 454"/>
                <a:gd name="T27" fmla="*/ 567 h 567"/>
                <a:gd name="T28" fmla="*/ 454 w 454"/>
                <a:gd name="T2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4" h="567">
                  <a:moveTo>
                    <a:pt x="454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14"/>
                  </a:lnTo>
                  <a:lnTo>
                    <a:pt x="227" y="114"/>
                  </a:lnTo>
                  <a:lnTo>
                    <a:pt x="227" y="227"/>
                  </a:lnTo>
                  <a:lnTo>
                    <a:pt x="114" y="227"/>
                  </a:lnTo>
                  <a:lnTo>
                    <a:pt x="114" y="341"/>
                  </a:lnTo>
                  <a:lnTo>
                    <a:pt x="0" y="341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567"/>
                  </a:lnTo>
                  <a:lnTo>
                    <a:pt x="454" y="567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48" name="Freeform 147"/>
            <p:cNvSpPr>
              <a:spLocks/>
            </p:cNvSpPr>
            <p:nvPr/>
          </p:nvSpPr>
          <p:spPr bwMode="auto">
            <a:xfrm>
              <a:off x="517" y="3818"/>
              <a:ext cx="1134" cy="1020"/>
            </a:xfrm>
            <a:custGeom>
              <a:avLst/>
              <a:gdLst>
                <a:gd name="T0" fmla="*/ 0 w 1134"/>
                <a:gd name="T1" fmla="*/ 907 h 1020"/>
                <a:gd name="T2" fmla="*/ 113 w 1134"/>
                <a:gd name="T3" fmla="*/ 907 h 1020"/>
                <a:gd name="T4" fmla="*/ 113 w 1134"/>
                <a:gd name="T5" fmla="*/ 1020 h 1020"/>
                <a:gd name="T6" fmla="*/ 340 w 1134"/>
                <a:gd name="T7" fmla="*/ 1020 h 1020"/>
                <a:gd name="T8" fmla="*/ 340 w 1134"/>
                <a:gd name="T9" fmla="*/ 907 h 1020"/>
                <a:gd name="T10" fmla="*/ 680 w 1134"/>
                <a:gd name="T11" fmla="*/ 907 h 1020"/>
                <a:gd name="T12" fmla="*/ 680 w 1134"/>
                <a:gd name="T13" fmla="*/ 1020 h 1020"/>
                <a:gd name="T14" fmla="*/ 1134 w 1134"/>
                <a:gd name="T15" fmla="*/ 1020 h 1020"/>
                <a:gd name="T16" fmla="*/ 1134 w 1134"/>
                <a:gd name="T17" fmla="*/ 453 h 1020"/>
                <a:gd name="T18" fmla="*/ 1020 w 1134"/>
                <a:gd name="T19" fmla="*/ 453 h 1020"/>
                <a:gd name="T20" fmla="*/ 1020 w 1134"/>
                <a:gd name="T21" fmla="*/ 227 h 1020"/>
                <a:gd name="T22" fmla="*/ 907 w 1134"/>
                <a:gd name="T23" fmla="*/ 227 h 1020"/>
                <a:gd name="T24" fmla="*/ 907 w 1134"/>
                <a:gd name="T25" fmla="*/ 0 h 1020"/>
                <a:gd name="T26" fmla="*/ 793 w 1134"/>
                <a:gd name="T27" fmla="*/ 0 h 1020"/>
                <a:gd name="T28" fmla="*/ 793 w 1134"/>
                <a:gd name="T29" fmla="*/ 113 h 1020"/>
                <a:gd name="T30" fmla="*/ 680 w 1134"/>
                <a:gd name="T31" fmla="*/ 113 h 1020"/>
                <a:gd name="T32" fmla="*/ 680 w 1134"/>
                <a:gd name="T33" fmla="*/ 453 h 1020"/>
                <a:gd name="T34" fmla="*/ 453 w 1134"/>
                <a:gd name="T35" fmla="*/ 453 h 1020"/>
                <a:gd name="T36" fmla="*/ 453 w 1134"/>
                <a:gd name="T37" fmla="*/ 567 h 1020"/>
                <a:gd name="T38" fmla="*/ 226 w 1134"/>
                <a:gd name="T39" fmla="*/ 567 h 1020"/>
                <a:gd name="T40" fmla="*/ 226 w 1134"/>
                <a:gd name="T41" fmla="*/ 680 h 1020"/>
                <a:gd name="T42" fmla="*/ 0 w 1134"/>
                <a:gd name="T43" fmla="*/ 680 h 1020"/>
                <a:gd name="T44" fmla="*/ 0 w 1134"/>
                <a:gd name="T45" fmla="*/ 907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4" h="1020">
                  <a:moveTo>
                    <a:pt x="0" y="907"/>
                  </a:moveTo>
                  <a:lnTo>
                    <a:pt x="113" y="907"/>
                  </a:lnTo>
                  <a:lnTo>
                    <a:pt x="113" y="1020"/>
                  </a:lnTo>
                  <a:lnTo>
                    <a:pt x="340" y="1020"/>
                  </a:lnTo>
                  <a:lnTo>
                    <a:pt x="340" y="907"/>
                  </a:lnTo>
                  <a:lnTo>
                    <a:pt x="680" y="907"/>
                  </a:lnTo>
                  <a:lnTo>
                    <a:pt x="680" y="1020"/>
                  </a:lnTo>
                  <a:lnTo>
                    <a:pt x="1134" y="1020"/>
                  </a:lnTo>
                  <a:lnTo>
                    <a:pt x="1134" y="453"/>
                  </a:lnTo>
                  <a:lnTo>
                    <a:pt x="1020" y="453"/>
                  </a:lnTo>
                  <a:lnTo>
                    <a:pt x="1020" y="227"/>
                  </a:lnTo>
                  <a:lnTo>
                    <a:pt x="907" y="227"/>
                  </a:lnTo>
                  <a:lnTo>
                    <a:pt x="907" y="0"/>
                  </a:lnTo>
                  <a:lnTo>
                    <a:pt x="793" y="0"/>
                  </a:lnTo>
                  <a:lnTo>
                    <a:pt x="793" y="113"/>
                  </a:lnTo>
                  <a:lnTo>
                    <a:pt x="680" y="113"/>
                  </a:lnTo>
                  <a:lnTo>
                    <a:pt x="680" y="453"/>
                  </a:lnTo>
                  <a:lnTo>
                    <a:pt x="453" y="453"/>
                  </a:lnTo>
                  <a:lnTo>
                    <a:pt x="453" y="567"/>
                  </a:lnTo>
                  <a:lnTo>
                    <a:pt x="226" y="567"/>
                  </a:lnTo>
                  <a:lnTo>
                    <a:pt x="226" y="680"/>
                  </a:lnTo>
                  <a:lnTo>
                    <a:pt x="0" y="680"/>
                  </a:lnTo>
                  <a:lnTo>
                    <a:pt x="0" y="90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56" name="Group 194"/>
          <p:cNvGrpSpPr>
            <a:grpSpLocks/>
          </p:cNvGrpSpPr>
          <p:nvPr/>
        </p:nvGrpSpPr>
        <p:grpSpPr bwMode="auto">
          <a:xfrm>
            <a:off x="8886645" y="4725798"/>
            <a:ext cx="1893583" cy="3066635"/>
            <a:chOff x="3125" y="189"/>
            <a:chExt cx="2381" cy="3856"/>
          </a:xfrm>
        </p:grpSpPr>
        <p:sp>
          <p:nvSpPr>
            <p:cNvPr id="439" name="Freeform 133"/>
            <p:cNvSpPr>
              <a:spLocks/>
            </p:cNvSpPr>
            <p:nvPr/>
          </p:nvSpPr>
          <p:spPr bwMode="auto">
            <a:xfrm>
              <a:off x="3125" y="189"/>
              <a:ext cx="1474" cy="3629"/>
            </a:xfrm>
            <a:custGeom>
              <a:avLst/>
              <a:gdLst>
                <a:gd name="T0" fmla="*/ 1361 w 1474"/>
                <a:gd name="T1" fmla="*/ 3515 h 3629"/>
                <a:gd name="T2" fmla="*/ 1247 w 1474"/>
                <a:gd name="T3" fmla="*/ 3515 h 3629"/>
                <a:gd name="T4" fmla="*/ 1247 w 1474"/>
                <a:gd name="T5" fmla="*/ 3629 h 3629"/>
                <a:gd name="T6" fmla="*/ 794 w 1474"/>
                <a:gd name="T7" fmla="*/ 3629 h 3629"/>
                <a:gd name="T8" fmla="*/ 794 w 1474"/>
                <a:gd name="T9" fmla="*/ 3515 h 3629"/>
                <a:gd name="T10" fmla="*/ 680 w 1474"/>
                <a:gd name="T11" fmla="*/ 3515 h 3629"/>
                <a:gd name="T12" fmla="*/ 680 w 1474"/>
                <a:gd name="T13" fmla="*/ 3402 h 3629"/>
                <a:gd name="T14" fmla="*/ 453 w 1474"/>
                <a:gd name="T15" fmla="*/ 3402 h 3629"/>
                <a:gd name="T16" fmla="*/ 453 w 1474"/>
                <a:gd name="T17" fmla="*/ 2722 h 3629"/>
                <a:gd name="T18" fmla="*/ 567 w 1474"/>
                <a:gd name="T19" fmla="*/ 2722 h 3629"/>
                <a:gd name="T20" fmla="*/ 567 w 1474"/>
                <a:gd name="T21" fmla="*/ 2608 h 3629"/>
                <a:gd name="T22" fmla="*/ 680 w 1474"/>
                <a:gd name="T23" fmla="*/ 2608 h 3629"/>
                <a:gd name="T24" fmla="*/ 680 w 1474"/>
                <a:gd name="T25" fmla="*/ 2381 h 3629"/>
                <a:gd name="T26" fmla="*/ 453 w 1474"/>
                <a:gd name="T27" fmla="*/ 2381 h 3629"/>
                <a:gd name="T28" fmla="*/ 453 w 1474"/>
                <a:gd name="T29" fmla="*/ 2041 h 3629"/>
                <a:gd name="T30" fmla="*/ 227 w 1474"/>
                <a:gd name="T31" fmla="*/ 2041 h 3629"/>
                <a:gd name="T32" fmla="*/ 227 w 1474"/>
                <a:gd name="T33" fmla="*/ 1928 h 3629"/>
                <a:gd name="T34" fmla="*/ 113 w 1474"/>
                <a:gd name="T35" fmla="*/ 1928 h 3629"/>
                <a:gd name="T36" fmla="*/ 113 w 1474"/>
                <a:gd name="T37" fmla="*/ 1814 h 3629"/>
                <a:gd name="T38" fmla="*/ 0 w 1474"/>
                <a:gd name="T39" fmla="*/ 1814 h 3629"/>
                <a:gd name="T40" fmla="*/ 0 w 1474"/>
                <a:gd name="T41" fmla="*/ 1588 h 3629"/>
                <a:gd name="T42" fmla="*/ 113 w 1474"/>
                <a:gd name="T43" fmla="*/ 1588 h 3629"/>
                <a:gd name="T44" fmla="*/ 113 w 1474"/>
                <a:gd name="T45" fmla="*/ 1474 h 3629"/>
                <a:gd name="T46" fmla="*/ 227 w 1474"/>
                <a:gd name="T47" fmla="*/ 1474 h 3629"/>
                <a:gd name="T48" fmla="*/ 227 w 1474"/>
                <a:gd name="T49" fmla="*/ 1134 h 3629"/>
                <a:gd name="T50" fmla="*/ 113 w 1474"/>
                <a:gd name="T51" fmla="*/ 1134 h 3629"/>
                <a:gd name="T52" fmla="*/ 113 w 1474"/>
                <a:gd name="T53" fmla="*/ 1021 h 3629"/>
                <a:gd name="T54" fmla="*/ 340 w 1474"/>
                <a:gd name="T55" fmla="*/ 1021 h 3629"/>
                <a:gd name="T56" fmla="*/ 340 w 1474"/>
                <a:gd name="T57" fmla="*/ 794 h 3629"/>
                <a:gd name="T58" fmla="*/ 227 w 1474"/>
                <a:gd name="T59" fmla="*/ 794 h 3629"/>
                <a:gd name="T60" fmla="*/ 227 w 1474"/>
                <a:gd name="T61" fmla="*/ 340 h 3629"/>
                <a:gd name="T62" fmla="*/ 453 w 1474"/>
                <a:gd name="T63" fmla="*/ 340 h 3629"/>
                <a:gd name="T64" fmla="*/ 453 w 1474"/>
                <a:gd name="T65" fmla="*/ 113 h 3629"/>
                <a:gd name="T66" fmla="*/ 567 w 1474"/>
                <a:gd name="T67" fmla="*/ 113 h 3629"/>
                <a:gd name="T68" fmla="*/ 567 w 1474"/>
                <a:gd name="T69" fmla="*/ 0 h 3629"/>
                <a:gd name="T70" fmla="*/ 680 w 1474"/>
                <a:gd name="T71" fmla="*/ 0 h 3629"/>
                <a:gd name="T72" fmla="*/ 680 w 1474"/>
                <a:gd name="T73" fmla="*/ 454 h 3629"/>
                <a:gd name="T74" fmla="*/ 794 w 1474"/>
                <a:gd name="T75" fmla="*/ 454 h 3629"/>
                <a:gd name="T76" fmla="*/ 794 w 1474"/>
                <a:gd name="T77" fmla="*/ 907 h 3629"/>
                <a:gd name="T78" fmla="*/ 680 w 1474"/>
                <a:gd name="T79" fmla="*/ 907 h 3629"/>
                <a:gd name="T80" fmla="*/ 680 w 1474"/>
                <a:gd name="T81" fmla="*/ 1134 h 3629"/>
                <a:gd name="T82" fmla="*/ 794 w 1474"/>
                <a:gd name="T83" fmla="*/ 1134 h 3629"/>
                <a:gd name="T84" fmla="*/ 794 w 1474"/>
                <a:gd name="T85" fmla="*/ 1361 h 3629"/>
                <a:gd name="T86" fmla="*/ 680 w 1474"/>
                <a:gd name="T87" fmla="*/ 1361 h 3629"/>
                <a:gd name="T88" fmla="*/ 680 w 1474"/>
                <a:gd name="T89" fmla="*/ 1701 h 3629"/>
                <a:gd name="T90" fmla="*/ 794 w 1474"/>
                <a:gd name="T91" fmla="*/ 1701 h 3629"/>
                <a:gd name="T92" fmla="*/ 794 w 1474"/>
                <a:gd name="T93" fmla="*/ 1814 h 3629"/>
                <a:gd name="T94" fmla="*/ 907 w 1474"/>
                <a:gd name="T95" fmla="*/ 1814 h 3629"/>
                <a:gd name="T96" fmla="*/ 907 w 1474"/>
                <a:gd name="T97" fmla="*/ 1701 h 3629"/>
                <a:gd name="T98" fmla="*/ 1247 w 1474"/>
                <a:gd name="T99" fmla="*/ 1701 h 3629"/>
                <a:gd name="T100" fmla="*/ 1247 w 1474"/>
                <a:gd name="T101" fmla="*/ 2155 h 3629"/>
                <a:gd name="T102" fmla="*/ 1361 w 1474"/>
                <a:gd name="T103" fmla="*/ 2155 h 3629"/>
                <a:gd name="T104" fmla="*/ 1361 w 1474"/>
                <a:gd name="T105" fmla="*/ 2948 h 3629"/>
                <a:gd name="T106" fmla="*/ 1474 w 1474"/>
                <a:gd name="T107" fmla="*/ 2948 h 3629"/>
                <a:gd name="T108" fmla="*/ 1474 w 1474"/>
                <a:gd name="T109" fmla="*/ 3515 h 3629"/>
                <a:gd name="T110" fmla="*/ 1361 w 1474"/>
                <a:gd name="T111" fmla="*/ 3515 h 3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74" h="3629">
                  <a:moveTo>
                    <a:pt x="1361" y="3515"/>
                  </a:moveTo>
                  <a:lnTo>
                    <a:pt x="1247" y="3515"/>
                  </a:lnTo>
                  <a:lnTo>
                    <a:pt x="1247" y="3629"/>
                  </a:lnTo>
                  <a:lnTo>
                    <a:pt x="794" y="3629"/>
                  </a:lnTo>
                  <a:lnTo>
                    <a:pt x="794" y="3515"/>
                  </a:lnTo>
                  <a:lnTo>
                    <a:pt x="680" y="3515"/>
                  </a:lnTo>
                  <a:lnTo>
                    <a:pt x="680" y="3402"/>
                  </a:lnTo>
                  <a:lnTo>
                    <a:pt x="453" y="3402"/>
                  </a:lnTo>
                  <a:lnTo>
                    <a:pt x="453" y="2722"/>
                  </a:lnTo>
                  <a:lnTo>
                    <a:pt x="567" y="2722"/>
                  </a:lnTo>
                  <a:lnTo>
                    <a:pt x="567" y="2608"/>
                  </a:lnTo>
                  <a:lnTo>
                    <a:pt x="680" y="2608"/>
                  </a:lnTo>
                  <a:lnTo>
                    <a:pt x="680" y="2381"/>
                  </a:lnTo>
                  <a:lnTo>
                    <a:pt x="453" y="2381"/>
                  </a:lnTo>
                  <a:lnTo>
                    <a:pt x="453" y="2041"/>
                  </a:lnTo>
                  <a:lnTo>
                    <a:pt x="227" y="2041"/>
                  </a:lnTo>
                  <a:lnTo>
                    <a:pt x="227" y="1928"/>
                  </a:lnTo>
                  <a:lnTo>
                    <a:pt x="113" y="1928"/>
                  </a:lnTo>
                  <a:lnTo>
                    <a:pt x="113" y="1814"/>
                  </a:lnTo>
                  <a:lnTo>
                    <a:pt x="0" y="1814"/>
                  </a:lnTo>
                  <a:lnTo>
                    <a:pt x="0" y="1588"/>
                  </a:lnTo>
                  <a:lnTo>
                    <a:pt x="113" y="1588"/>
                  </a:lnTo>
                  <a:lnTo>
                    <a:pt x="113" y="1474"/>
                  </a:lnTo>
                  <a:lnTo>
                    <a:pt x="227" y="1474"/>
                  </a:lnTo>
                  <a:lnTo>
                    <a:pt x="227" y="1134"/>
                  </a:lnTo>
                  <a:lnTo>
                    <a:pt x="113" y="1134"/>
                  </a:lnTo>
                  <a:lnTo>
                    <a:pt x="113" y="1021"/>
                  </a:lnTo>
                  <a:lnTo>
                    <a:pt x="340" y="1021"/>
                  </a:lnTo>
                  <a:lnTo>
                    <a:pt x="340" y="794"/>
                  </a:lnTo>
                  <a:lnTo>
                    <a:pt x="227" y="794"/>
                  </a:lnTo>
                  <a:lnTo>
                    <a:pt x="227" y="340"/>
                  </a:lnTo>
                  <a:lnTo>
                    <a:pt x="453" y="340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680" y="0"/>
                  </a:lnTo>
                  <a:lnTo>
                    <a:pt x="680" y="454"/>
                  </a:lnTo>
                  <a:lnTo>
                    <a:pt x="794" y="454"/>
                  </a:lnTo>
                  <a:lnTo>
                    <a:pt x="794" y="907"/>
                  </a:lnTo>
                  <a:lnTo>
                    <a:pt x="680" y="907"/>
                  </a:lnTo>
                  <a:lnTo>
                    <a:pt x="680" y="1134"/>
                  </a:lnTo>
                  <a:lnTo>
                    <a:pt x="794" y="1134"/>
                  </a:lnTo>
                  <a:lnTo>
                    <a:pt x="794" y="1361"/>
                  </a:lnTo>
                  <a:lnTo>
                    <a:pt x="680" y="1361"/>
                  </a:lnTo>
                  <a:lnTo>
                    <a:pt x="680" y="1701"/>
                  </a:lnTo>
                  <a:lnTo>
                    <a:pt x="794" y="1701"/>
                  </a:lnTo>
                  <a:lnTo>
                    <a:pt x="794" y="1814"/>
                  </a:lnTo>
                  <a:lnTo>
                    <a:pt x="907" y="1814"/>
                  </a:lnTo>
                  <a:lnTo>
                    <a:pt x="907" y="1701"/>
                  </a:lnTo>
                  <a:lnTo>
                    <a:pt x="1247" y="1701"/>
                  </a:lnTo>
                  <a:lnTo>
                    <a:pt x="1247" y="2155"/>
                  </a:lnTo>
                  <a:lnTo>
                    <a:pt x="1361" y="2155"/>
                  </a:lnTo>
                  <a:lnTo>
                    <a:pt x="1361" y="2948"/>
                  </a:lnTo>
                  <a:lnTo>
                    <a:pt x="1474" y="2948"/>
                  </a:lnTo>
                  <a:lnTo>
                    <a:pt x="1474" y="3515"/>
                  </a:lnTo>
                  <a:lnTo>
                    <a:pt x="1361" y="351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40" name="Freeform 157"/>
            <p:cNvSpPr>
              <a:spLocks/>
            </p:cNvSpPr>
            <p:nvPr/>
          </p:nvSpPr>
          <p:spPr bwMode="auto">
            <a:xfrm>
              <a:off x="4032" y="3591"/>
              <a:ext cx="794" cy="454"/>
            </a:xfrm>
            <a:custGeom>
              <a:avLst/>
              <a:gdLst>
                <a:gd name="T0" fmla="*/ 0 w 794"/>
                <a:gd name="T1" fmla="*/ 227 h 454"/>
                <a:gd name="T2" fmla="*/ 0 w 794"/>
                <a:gd name="T3" fmla="*/ 454 h 454"/>
                <a:gd name="T4" fmla="*/ 454 w 794"/>
                <a:gd name="T5" fmla="*/ 454 h 454"/>
                <a:gd name="T6" fmla="*/ 454 w 794"/>
                <a:gd name="T7" fmla="*/ 340 h 454"/>
                <a:gd name="T8" fmla="*/ 680 w 794"/>
                <a:gd name="T9" fmla="*/ 340 h 454"/>
                <a:gd name="T10" fmla="*/ 680 w 794"/>
                <a:gd name="T11" fmla="*/ 227 h 454"/>
                <a:gd name="T12" fmla="*/ 794 w 794"/>
                <a:gd name="T13" fmla="*/ 227 h 454"/>
                <a:gd name="T14" fmla="*/ 794 w 794"/>
                <a:gd name="T15" fmla="*/ 113 h 454"/>
                <a:gd name="T16" fmla="*/ 680 w 794"/>
                <a:gd name="T17" fmla="*/ 113 h 454"/>
                <a:gd name="T18" fmla="*/ 680 w 794"/>
                <a:gd name="T19" fmla="*/ 0 h 454"/>
                <a:gd name="T20" fmla="*/ 567 w 794"/>
                <a:gd name="T21" fmla="*/ 0 h 454"/>
                <a:gd name="T22" fmla="*/ 567 w 794"/>
                <a:gd name="T23" fmla="*/ 113 h 454"/>
                <a:gd name="T24" fmla="*/ 340 w 794"/>
                <a:gd name="T25" fmla="*/ 113 h 454"/>
                <a:gd name="T26" fmla="*/ 340 w 794"/>
                <a:gd name="T27" fmla="*/ 227 h 454"/>
                <a:gd name="T28" fmla="*/ 0 w 794"/>
                <a:gd name="T29" fmla="*/ 22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94" h="454">
                  <a:moveTo>
                    <a:pt x="0" y="227"/>
                  </a:moveTo>
                  <a:lnTo>
                    <a:pt x="0" y="454"/>
                  </a:lnTo>
                  <a:lnTo>
                    <a:pt x="454" y="454"/>
                  </a:lnTo>
                  <a:lnTo>
                    <a:pt x="454" y="340"/>
                  </a:lnTo>
                  <a:lnTo>
                    <a:pt x="680" y="340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113"/>
                  </a:lnTo>
                  <a:lnTo>
                    <a:pt x="680" y="113"/>
                  </a:lnTo>
                  <a:lnTo>
                    <a:pt x="680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340" y="113"/>
                  </a:lnTo>
                  <a:lnTo>
                    <a:pt x="340" y="227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41" name="Freeform 160"/>
            <p:cNvSpPr>
              <a:spLocks/>
            </p:cNvSpPr>
            <p:nvPr/>
          </p:nvSpPr>
          <p:spPr bwMode="auto">
            <a:xfrm>
              <a:off x="4486" y="2570"/>
              <a:ext cx="1020" cy="1248"/>
            </a:xfrm>
            <a:custGeom>
              <a:avLst/>
              <a:gdLst>
                <a:gd name="T0" fmla="*/ 340 w 1020"/>
                <a:gd name="T1" fmla="*/ 1248 h 1248"/>
                <a:gd name="T2" fmla="*/ 453 w 1020"/>
                <a:gd name="T3" fmla="*/ 1248 h 1248"/>
                <a:gd name="T4" fmla="*/ 453 w 1020"/>
                <a:gd name="T5" fmla="*/ 1134 h 1248"/>
                <a:gd name="T6" fmla="*/ 567 w 1020"/>
                <a:gd name="T7" fmla="*/ 1134 h 1248"/>
                <a:gd name="T8" fmla="*/ 567 w 1020"/>
                <a:gd name="T9" fmla="*/ 1021 h 1248"/>
                <a:gd name="T10" fmla="*/ 453 w 1020"/>
                <a:gd name="T11" fmla="*/ 1021 h 1248"/>
                <a:gd name="T12" fmla="*/ 453 w 1020"/>
                <a:gd name="T13" fmla="*/ 908 h 1248"/>
                <a:gd name="T14" fmla="*/ 567 w 1020"/>
                <a:gd name="T15" fmla="*/ 908 h 1248"/>
                <a:gd name="T16" fmla="*/ 567 w 1020"/>
                <a:gd name="T17" fmla="*/ 681 h 1248"/>
                <a:gd name="T18" fmla="*/ 680 w 1020"/>
                <a:gd name="T19" fmla="*/ 681 h 1248"/>
                <a:gd name="T20" fmla="*/ 680 w 1020"/>
                <a:gd name="T21" fmla="*/ 454 h 1248"/>
                <a:gd name="T22" fmla="*/ 1020 w 1020"/>
                <a:gd name="T23" fmla="*/ 454 h 1248"/>
                <a:gd name="T24" fmla="*/ 1020 w 1020"/>
                <a:gd name="T25" fmla="*/ 341 h 1248"/>
                <a:gd name="T26" fmla="*/ 680 w 1020"/>
                <a:gd name="T27" fmla="*/ 341 h 1248"/>
                <a:gd name="T28" fmla="*/ 680 w 1020"/>
                <a:gd name="T29" fmla="*/ 227 h 1248"/>
                <a:gd name="T30" fmla="*/ 567 w 1020"/>
                <a:gd name="T31" fmla="*/ 227 h 1248"/>
                <a:gd name="T32" fmla="*/ 567 w 1020"/>
                <a:gd name="T33" fmla="*/ 0 h 1248"/>
                <a:gd name="T34" fmla="*/ 453 w 1020"/>
                <a:gd name="T35" fmla="*/ 0 h 1248"/>
                <a:gd name="T36" fmla="*/ 453 w 1020"/>
                <a:gd name="T37" fmla="*/ 114 h 1248"/>
                <a:gd name="T38" fmla="*/ 113 w 1020"/>
                <a:gd name="T39" fmla="*/ 114 h 1248"/>
                <a:gd name="T40" fmla="*/ 113 w 1020"/>
                <a:gd name="T41" fmla="*/ 0 h 1248"/>
                <a:gd name="T42" fmla="*/ 0 w 1020"/>
                <a:gd name="T43" fmla="*/ 0 h 1248"/>
                <a:gd name="T44" fmla="*/ 0 w 1020"/>
                <a:gd name="T45" fmla="*/ 567 h 1248"/>
                <a:gd name="T46" fmla="*/ 113 w 1020"/>
                <a:gd name="T47" fmla="*/ 567 h 1248"/>
                <a:gd name="T48" fmla="*/ 113 w 1020"/>
                <a:gd name="T49" fmla="*/ 1021 h 1248"/>
                <a:gd name="T50" fmla="*/ 226 w 1020"/>
                <a:gd name="T51" fmla="*/ 1021 h 1248"/>
                <a:gd name="T52" fmla="*/ 226 w 1020"/>
                <a:gd name="T53" fmla="*/ 1134 h 1248"/>
                <a:gd name="T54" fmla="*/ 340 w 1020"/>
                <a:gd name="T55" fmla="*/ 1134 h 1248"/>
                <a:gd name="T56" fmla="*/ 340 w 1020"/>
                <a:gd name="T57" fmla="*/ 1248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20" h="1248">
                  <a:moveTo>
                    <a:pt x="340" y="1248"/>
                  </a:moveTo>
                  <a:lnTo>
                    <a:pt x="453" y="1248"/>
                  </a:lnTo>
                  <a:lnTo>
                    <a:pt x="453" y="1134"/>
                  </a:lnTo>
                  <a:lnTo>
                    <a:pt x="567" y="1134"/>
                  </a:lnTo>
                  <a:lnTo>
                    <a:pt x="567" y="1021"/>
                  </a:lnTo>
                  <a:lnTo>
                    <a:pt x="453" y="1021"/>
                  </a:lnTo>
                  <a:lnTo>
                    <a:pt x="453" y="908"/>
                  </a:lnTo>
                  <a:lnTo>
                    <a:pt x="567" y="908"/>
                  </a:lnTo>
                  <a:lnTo>
                    <a:pt x="567" y="681"/>
                  </a:lnTo>
                  <a:lnTo>
                    <a:pt x="680" y="681"/>
                  </a:lnTo>
                  <a:lnTo>
                    <a:pt x="680" y="454"/>
                  </a:lnTo>
                  <a:lnTo>
                    <a:pt x="1020" y="454"/>
                  </a:lnTo>
                  <a:lnTo>
                    <a:pt x="1020" y="341"/>
                  </a:lnTo>
                  <a:lnTo>
                    <a:pt x="680" y="341"/>
                  </a:lnTo>
                  <a:lnTo>
                    <a:pt x="680" y="227"/>
                  </a:lnTo>
                  <a:lnTo>
                    <a:pt x="567" y="227"/>
                  </a:lnTo>
                  <a:lnTo>
                    <a:pt x="567" y="0"/>
                  </a:lnTo>
                  <a:lnTo>
                    <a:pt x="453" y="0"/>
                  </a:lnTo>
                  <a:lnTo>
                    <a:pt x="453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1021"/>
                  </a:lnTo>
                  <a:lnTo>
                    <a:pt x="226" y="1021"/>
                  </a:lnTo>
                  <a:lnTo>
                    <a:pt x="226" y="1134"/>
                  </a:lnTo>
                  <a:lnTo>
                    <a:pt x="340" y="1134"/>
                  </a:lnTo>
                  <a:lnTo>
                    <a:pt x="340" y="124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57" name="Group 195"/>
          <p:cNvGrpSpPr>
            <a:grpSpLocks/>
          </p:cNvGrpSpPr>
          <p:nvPr/>
        </p:nvGrpSpPr>
        <p:grpSpPr bwMode="auto">
          <a:xfrm>
            <a:off x="6812530" y="5627656"/>
            <a:ext cx="5681546" cy="3517564"/>
            <a:chOff x="517" y="1323"/>
            <a:chExt cx="7144" cy="4423"/>
          </a:xfrm>
        </p:grpSpPr>
        <p:sp>
          <p:nvSpPr>
            <p:cNvPr id="405" name="Freeform 135"/>
            <p:cNvSpPr>
              <a:spLocks/>
            </p:cNvSpPr>
            <p:nvPr/>
          </p:nvSpPr>
          <p:spPr bwMode="auto">
            <a:xfrm>
              <a:off x="1877" y="4271"/>
              <a:ext cx="454" cy="1248"/>
            </a:xfrm>
            <a:custGeom>
              <a:avLst/>
              <a:gdLst>
                <a:gd name="T0" fmla="*/ 114 w 454"/>
                <a:gd name="T1" fmla="*/ 114 h 1248"/>
                <a:gd name="T2" fmla="*/ 114 w 454"/>
                <a:gd name="T3" fmla="*/ 681 h 1248"/>
                <a:gd name="T4" fmla="*/ 0 w 454"/>
                <a:gd name="T5" fmla="*/ 681 h 1248"/>
                <a:gd name="T6" fmla="*/ 0 w 454"/>
                <a:gd name="T7" fmla="*/ 1248 h 1248"/>
                <a:gd name="T8" fmla="*/ 114 w 454"/>
                <a:gd name="T9" fmla="*/ 1248 h 1248"/>
                <a:gd name="T10" fmla="*/ 114 w 454"/>
                <a:gd name="T11" fmla="*/ 1134 h 1248"/>
                <a:gd name="T12" fmla="*/ 454 w 454"/>
                <a:gd name="T13" fmla="*/ 1134 h 1248"/>
                <a:gd name="T14" fmla="*/ 454 w 454"/>
                <a:gd name="T15" fmla="*/ 681 h 1248"/>
                <a:gd name="T16" fmla="*/ 341 w 454"/>
                <a:gd name="T17" fmla="*/ 681 h 1248"/>
                <a:gd name="T18" fmla="*/ 341 w 454"/>
                <a:gd name="T19" fmla="*/ 567 h 1248"/>
                <a:gd name="T20" fmla="*/ 227 w 454"/>
                <a:gd name="T21" fmla="*/ 567 h 1248"/>
                <a:gd name="T22" fmla="*/ 227 w 454"/>
                <a:gd name="T23" fmla="*/ 341 h 1248"/>
                <a:gd name="T24" fmla="*/ 341 w 454"/>
                <a:gd name="T25" fmla="*/ 341 h 1248"/>
                <a:gd name="T26" fmla="*/ 341 w 454"/>
                <a:gd name="T27" fmla="*/ 0 h 1248"/>
                <a:gd name="T28" fmla="*/ 227 w 454"/>
                <a:gd name="T29" fmla="*/ 0 h 1248"/>
                <a:gd name="T30" fmla="*/ 227 w 454"/>
                <a:gd name="T31" fmla="*/ 114 h 1248"/>
                <a:gd name="T32" fmla="*/ 114 w 454"/>
                <a:gd name="T33" fmla="*/ 114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4" h="1248">
                  <a:moveTo>
                    <a:pt x="114" y="114"/>
                  </a:moveTo>
                  <a:lnTo>
                    <a:pt x="114" y="681"/>
                  </a:lnTo>
                  <a:lnTo>
                    <a:pt x="0" y="681"/>
                  </a:lnTo>
                  <a:lnTo>
                    <a:pt x="0" y="1248"/>
                  </a:lnTo>
                  <a:lnTo>
                    <a:pt x="114" y="1248"/>
                  </a:lnTo>
                  <a:lnTo>
                    <a:pt x="114" y="1134"/>
                  </a:lnTo>
                  <a:lnTo>
                    <a:pt x="454" y="1134"/>
                  </a:lnTo>
                  <a:lnTo>
                    <a:pt x="454" y="681"/>
                  </a:lnTo>
                  <a:lnTo>
                    <a:pt x="341" y="681"/>
                  </a:lnTo>
                  <a:lnTo>
                    <a:pt x="341" y="567"/>
                  </a:lnTo>
                  <a:lnTo>
                    <a:pt x="227" y="567"/>
                  </a:lnTo>
                  <a:lnTo>
                    <a:pt x="227" y="341"/>
                  </a:lnTo>
                  <a:lnTo>
                    <a:pt x="341" y="341"/>
                  </a:lnTo>
                  <a:lnTo>
                    <a:pt x="341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114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06" name="Freeform 146"/>
            <p:cNvSpPr>
              <a:spLocks/>
            </p:cNvSpPr>
            <p:nvPr/>
          </p:nvSpPr>
          <p:spPr bwMode="auto">
            <a:xfrm>
              <a:off x="517" y="4725"/>
              <a:ext cx="340" cy="567"/>
            </a:xfrm>
            <a:custGeom>
              <a:avLst/>
              <a:gdLst>
                <a:gd name="T0" fmla="*/ 226 w 340"/>
                <a:gd name="T1" fmla="*/ 113 h 567"/>
                <a:gd name="T2" fmla="*/ 113 w 340"/>
                <a:gd name="T3" fmla="*/ 113 h 567"/>
                <a:gd name="T4" fmla="*/ 113 w 340"/>
                <a:gd name="T5" fmla="*/ 0 h 567"/>
                <a:gd name="T6" fmla="*/ 0 w 340"/>
                <a:gd name="T7" fmla="*/ 0 h 567"/>
                <a:gd name="T8" fmla="*/ 0 w 340"/>
                <a:gd name="T9" fmla="*/ 567 h 567"/>
                <a:gd name="T10" fmla="*/ 340 w 340"/>
                <a:gd name="T11" fmla="*/ 567 h 567"/>
                <a:gd name="T12" fmla="*/ 340 w 340"/>
                <a:gd name="T13" fmla="*/ 340 h 567"/>
                <a:gd name="T14" fmla="*/ 226 w 340"/>
                <a:gd name="T15" fmla="*/ 340 h 567"/>
                <a:gd name="T16" fmla="*/ 226 w 340"/>
                <a:gd name="T17" fmla="*/ 11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567">
                  <a:moveTo>
                    <a:pt x="226" y="113"/>
                  </a:moveTo>
                  <a:lnTo>
                    <a:pt x="113" y="113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567"/>
                  </a:lnTo>
                  <a:lnTo>
                    <a:pt x="340" y="567"/>
                  </a:lnTo>
                  <a:lnTo>
                    <a:pt x="340" y="340"/>
                  </a:lnTo>
                  <a:lnTo>
                    <a:pt x="226" y="340"/>
                  </a:lnTo>
                  <a:lnTo>
                    <a:pt x="226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07" name="Freeform 148"/>
            <p:cNvSpPr>
              <a:spLocks/>
            </p:cNvSpPr>
            <p:nvPr/>
          </p:nvSpPr>
          <p:spPr bwMode="auto">
            <a:xfrm>
              <a:off x="2104" y="4612"/>
              <a:ext cx="681" cy="793"/>
            </a:xfrm>
            <a:custGeom>
              <a:avLst/>
              <a:gdLst>
                <a:gd name="T0" fmla="*/ 114 w 681"/>
                <a:gd name="T1" fmla="*/ 0 h 793"/>
                <a:gd name="T2" fmla="*/ 0 w 681"/>
                <a:gd name="T3" fmla="*/ 0 h 793"/>
                <a:gd name="T4" fmla="*/ 0 w 681"/>
                <a:gd name="T5" fmla="*/ 226 h 793"/>
                <a:gd name="T6" fmla="*/ 114 w 681"/>
                <a:gd name="T7" fmla="*/ 226 h 793"/>
                <a:gd name="T8" fmla="*/ 114 w 681"/>
                <a:gd name="T9" fmla="*/ 340 h 793"/>
                <a:gd name="T10" fmla="*/ 227 w 681"/>
                <a:gd name="T11" fmla="*/ 340 h 793"/>
                <a:gd name="T12" fmla="*/ 227 w 681"/>
                <a:gd name="T13" fmla="*/ 793 h 793"/>
                <a:gd name="T14" fmla="*/ 454 w 681"/>
                <a:gd name="T15" fmla="*/ 793 h 793"/>
                <a:gd name="T16" fmla="*/ 454 w 681"/>
                <a:gd name="T17" fmla="*/ 567 h 793"/>
                <a:gd name="T18" fmla="*/ 567 w 681"/>
                <a:gd name="T19" fmla="*/ 567 h 793"/>
                <a:gd name="T20" fmla="*/ 567 w 681"/>
                <a:gd name="T21" fmla="*/ 453 h 793"/>
                <a:gd name="T22" fmla="*/ 681 w 681"/>
                <a:gd name="T23" fmla="*/ 453 h 793"/>
                <a:gd name="T24" fmla="*/ 681 w 681"/>
                <a:gd name="T25" fmla="*/ 340 h 793"/>
                <a:gd name="T26" fmla="*/ 454 w 681"/>
                <a:gd name="T27" fmla="*/ 340 h 793"/>
                <a:gd name="T28" fmla="*/ 454 w 681"/>
                <a:gd name="T29" fmla="*/ 226 h 793"/>
                <a:gd name="T30" fmla="*/ 340 w 681"/>
                <a:gd name="T31" fmla="*/ 226 h 793"/>
                <a:gd name="T32" fmla="*/ 340 w 681"/>
                <a:gd name="T33" fmla="*/ 113 h 793"/>
                <a:gd name="T34" fmla="*/ 454 w 681"/>
                <a:gd name="T35" fmla="*/ 113 h 793"/>
                <a:gd name="T36" fmla="*/ 454 w 681"/>
                <a:gd name="T37" fmla="*/ 0 h 793"/>
                <a:gd name="T38" fmla="*/ 114 w 681"/>
                <a:gd name="T39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81" h="793">
                  <a:moveTo>
                    <a:pt x="114" y="0"/>
                  </a:moveTo>
                  <a:lnTo>
                    <a:pt x="0" y="0"/>
                  </a:lnTo>
                  <a:lnTo>
                    <a:pt x="0" y="226"/>
                  </a:lnTo>
                  <a:lnTo>
                    <a:pt x="114" y="226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793"/>
                  </a:lnTo>
                  <a:lnTo>
                    <a:pt x="454" y="793"/>
                  </a:lnTo>
                  <a:lnTo>
                    <a:pt x="454" y="567"/>
                  </a:lnTo>
                  <a:lnTo>
                    <a:pt x="567" y="567"/>
                  </a:lnTo>
                  <a:lnTo>
                    <a:pt x="567" y="453"/>
                  </a:lnTo>
                  <a:lnTo>
                    <a:pt x="681" y="453"/>
                  </a:lnTo>
                  <a:lnTo>
                    <a:pt x="681" y="340"/>
                  </a:lnTo>
                  <a:lnTo>
                    <a:pt x="454" y="340"/>
                  </a:lnTo>
                  <a:lnTo>
                    <a:pt x="454" y="226"/>
                  </a:lnTo>
                  <a:lnTo>
                    <a:pt x="340" y="226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08" name="Freeform 149"/>
            <p:cNvSpPr>
              <a:spLocks/>
            </p:cNvSpPr>
            <p:nvPr/>
          </p:nvSpPr>
          <p:spPr bwMode="auto">
            <a:xfrm>
              <a:off x="2218" y="3818"/>
              <a:ext cx="680" cy="794"/>
            </a:xfrm>
            <a:custGeom>
              <a:avLst/>
              <a:gdLst>
                <a:gd name="T0" fmla="*/ 567 w 680"/>
                <a:gd name="T1" fmla="*/ 0 h 794"/>
                <a:gd name="T2" fmla="*/ 340 w 680"/>
                <a:gd name="T3" fmla="*/ 0 h 794"/>
                <a:gd name="T4" fmla="*/ 340 w 680"/>
                <a:gd name="T5" fmla="*/ 113 h 794"/>
                <a:gd name="T6" fmla="*/ 113 w 680"/>
                <a:gd name="T7" fmla="*/ 113 h 794"/>
                <a:gd name="T8" fmla="*/ 113 w 680"/>
                <a:gd name="T9" fmla="*/ 453 h 794"/>
                <a:gd name="T10" fmla="*/ 0 w 680"/>
                <a:gd name="T11" fmla="*/ 453 h 794"/>
                <a:gd name="T12" fmla="*/ 0 w 680"/>
                <a:gd name="T13" fmla="*/ 794 h 794"/>
                <a:gd name="T14" fmla="*/ 340 w 680"/>
                <a:gd name="T15" fmla="*/ 794 h 794"/>
                <a:gd name="T16" fmla="*/ 340 w 680"/>
                <a:gd name="T17" fmla="*/ 567 h 794"/>
                <a:gd name="T18" fmla="*/ 453 w 680"/>
                <a:gd name="T19" fmla="*/ 567 h 794"/>
                <a:gd name="T20" fmla="*/ 453 w 680"/>
                <a:gd name="T21" fmla="*/ 453 h 794"/>
                <a:gd name="T22" fmla="*/ 567 w 680"/>
                <a:gd name="T23" fmla="*/ 453 h 794"/>
                <a:gd name="T24" fmla="*/ 567 w 680"/>
                <a:gd name="T25" fmla="*/ 227 h 794"/>
                <a:gd name="T26" fmla="*/ 680 w 680"/>
                <a:gd name="T27" fmla="*/ 227 h 794"/>
                <a:gd name="T28" fmla="*/ 680 w 680"/>
                <a:gd name="T29" fmla="*/ 113 h 794"/>
                <a:gd name="T30" fmla="*/ 567 w 680"/>
                <a:gd name="T31" fmla="*/ 113 h 794"/>
                <a:gd name="T32" fmla="*/ 567 w 680"/>
                <a:gd name="T33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0" h="794">
                  <a:moveTo>
                    <a:pt x="567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113" y="113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794"/>
                  </a:lnTo>
                  <a:lnTo>
                    <a:pt x="340" y="794"/>
                  </a:lnTo>
                  <a:lnTo>
                    <a:pt x="340" y="567"/>
                  </a:lnTo>
                  <a:lnTo>
                    <a:pt x="453" y="567"/>
                  </a:lnTo>
                  <a:lnTo>
                    <a:pt x="453" y="453"/>
                  </a:lnTo>
                  <a:lnTo>
                    <a:pt x="567" y="453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113"/>
                  </a:lnTo>
                  <a:lnTo>
                    <a:pt x="567" y="113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09" name="Freeform 150"/>
            <p:cNvSpPr>
              <a:spLocks/>
            </p:cNvSpPr>
            <p:nvPr/>
          </p:nvSpPr>
          <p:spPr bwMode="auto">
            <a:xfrm>
              <a:off x="2444" y="4045"/>
              <a:ext cx="681" cy="1474"/>
            </a:xfrm>
            <a:custGeom>
              <a:avLst/>
              <a:gdLst>
                <a:gd name="T0" fmla="*/ 454 w 681"/>
                <a:gd name="T1" fmla="*/ 0 h 1474"/>
                <a:gd name="T2" fmla="*/ 341 w 681"/>
                <a:gd name="T3" fmla="*/ 0 h 1474"/>
                <a:gd name="T4" fmla="*/ 341 w 681"/>
                <a:gd name="T5" fmla="*/ 226 h 1474"/>
                <a:gd name="T6" fmla="*/ 227 w 681"/>
                <a:gd name="T7" fmla="*/ 226 h 1474"/>
                <a:gd name="T8" fmla="*/ 227 w 681"/>
                <a:gd name="T9" fmla="*/ 340 h 1474"/>
                <a:gd name="T10" fmla="*/ 114 w 681"/>
                <a:gd name="T11" fmla="*/ 340 h 1474"/>
                <a:gd name="T12" fmla="*/ 114 w 681"/>
                <a:gd name="T13" fmla="*/ 680 h 1474"/>
                <a:gd name="T14" fmla="*/ 0 w 681"/>
                <a:gd name="T15" fmla="*/ 680 h 1474"/>
                <a:gd name="T16" fmla="*/ 0 w 681"/>
                <a:gd name="T17" fmla="*/ 793 h 1474"/>
                <a:gd name="T18" fmla="*/ 114 w 681"/>
                <a:gd name="T19" fmla="*/ 793 h 1474"/>
                <a:gd name="T20" fmla="*/ 114 w 681"/>
                <a:gd name="T21" fmla="*/ 907 h 1474"/>
                <a:gd name="T22" fmla="*/ 341 w 681"/>
                <a:gd name="T23" fmla="*/ 907 h 1474"/>
                <a:gd name="T24" fmla="*/ 341 w 681"/>
                <a:gd name="T25" fmla="*/ 1020 h 1474"/>
                <a:gd name="T26" fmla="*/ 227 w 681"/>
                <a:gd name="T27" fmla="*/ 1020 h 1474"/>
                <a:gd name="T28" fmla="*/ 227 w 681"/>
                <a:gd name="T29" fmla="*/ 1134 h 1474"/>
                <a:gd name="T30" fmla="*/ 114 w 681"/>
                <a:gd name="T31" fmla="*/ 1134 h 1474"/>
                <a:gd name="T32" fmla="*/ 114 w 681"/>
                <a:gd name="T33" fmla="*/ 1360 h 1474"/>
                <a:gd name="T34" fmla="*/ 341 w 681"/>
                <a:gd name="T35" fmla="*/ 1360 h 1474"/>
                <a:gd name="T36" fmla="*/ 341 w 681"/>
                <a:gd name="T37" fmla="*/ 1474 h 1474"/>
                <a:gd name="T38" fmla="*/ 681 w 681"/>
                <a:gd name="T39" fmla="*/ 1474 h 1474"/>
                <a:gd name="T40" fmla="*/ 681 w 681"/>
                <a:gd name="T41" fmla="*/ 1247 h 1474"/>
                <a:gd name="T42" fmla="*/ 567 w 681"/>
                <a:gd name="T43" fmla="*/ 1247 h 1474"/>
                <a:gd name="T44" fmla="*/ 567 w 681"/>
                <a:gd name="T45" fmla="*/ 680 h 1474"/>
                <a:gd name="T46" fmla="*/ 681 w 681"/>
                <a:gd name="T47" fmla="*/ 680 h 1474"/>
                <a:gd name="T48" fmla="*/ 681 w 681"/>
                <a:gd name="T49" fmla="*/ 340 h 1474"/>
                <a:gd name="T50" fmla="*/ 454 w 681"/>
                <a:gd name="T51" fmla="*/ 340 h 1474"/>
                <a:gd name="T52" fmla="*/ 454 w 681"/>
                <a:gd name="T53" fmla="*/ 226 h 1474"/>
                <a:gd name="T54" fmla="*/ 567 w 681"/>
                <a:gd name="T55" fmla="*/ 226 h 1474"/>
                <a:gd name="T56" fmla="*/ 567 w 681"/>
                <a:gd name="T57" fmla="*/ 0 h 1474"/>
                <a:gd name="T58" fmla="*/ 454 w 681"/>
                <a:gd name="T59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1" h="1474">
                  <a:moveTo>
                    <a:pt x="454" y="0"/>
                  </a:moveTo>
                  <a:lnTo>
                    <a:pt x="341" y="0"/>
                  </a:lnTo>
                  <a:lnTo>
                    <a:pt x="341" y="226"/>
                  </a:lnTo>
                  <a:lnTo>
                    <a:pt x="227" y="226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680"/>
                  </a:lnTo>
                  <a:lnTo>
                    <a:pt x="0" y="680"/>
                  </a:lnTo>
                  <a:lnTo>
                    <a:pt x="0" y="793"/>
                  </a:lnTo>
                  <a:lnTo>
                    <a:pt x="114" y="793"/>
                  </a:lnTo>
                  <a:lnTo>
                    <a:pt x="114" y="907"/>
                  </a:lnTo>
                  <a:lnTo>
                    <a:pt x="341" y="907"/>
                  </a:lnTo>
                  <a:lnTo>
                    <a:pt x="341" y="1020"/>
                  </a:lnTo>
                  <a:lnTo>
                    <a:pt x="227" y="1020"/>
                  </a:lnTo>
                  <a:lnTo>
                    <a:pt x="227" y="1134"/>
                  </a:lnTo>
                  <a:lnTo>
                    <a:pt x="114" y="1134"/>
                  </a:lnTo>
                  <a:lnTo>
                    <a:pt x="114" y="1360"/>
                  </a:lnTo>
                  <a:lnTo>
                    <a:pt x="341" y="1360"/>
                  </a:lnTo>
                  <a:lnTo>
                    <a:pt x="341" y="1474"/>
                  </a:lnTo>
                  <a:lnTo>
                    <a:pt x="681" y="1474"/>
                  </a:lnTo>
                  <a:lnTo>
                    <a:pt x="681" y="1247"/>
                  </a:lnTo>
                  <a:lnTo>
                    <a:pt x="567" y="1247"/>
                  </a:lnTo>
                  <a:lnTo>
                    <a:pt x="567" y="680"/>
                  </a:lnTo>
                  <a:lnTo>
                    <a:pt x="681" y="680"/>
                  </a:lnTo>
                  <a:lnTo>
                    <a:pt x="681" y="340"/>
                  </a:lnTo>
                  <a:lnTo>
                    <a:pt x="454" y="340"/>
                  </a:lnTo>
                  <a:lnTo>
                    <a:pt x="454" y="226"/>
                  </a:lnTo>
                  <a:lnTo>
                    <a:pt x="567" y="226"/>
                  </a:lnTo>
                  <a:lnTo>
                    <a:pt x="567" y="0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10" name="Freeform 152"/>
            <p:cNvSpPr>
              <a:spLocks/>
            </p:cNvSpPr>
            <p:nvPr/>
          </p:nvSpPr>
          <p:spPr bwMode="auto">
            <a:xfrm>
              <a:off x="3125" y="5179"/>
              <a:ext cx="680" cy="567"/>
            </a:xfrm>
            <a:custGeom>
              <a:avLst/>
              <a:gdLst>
                <a:gd name="T0" fmla="*/ 680 w 680"/>
                <a:gd name="T1" fmla="*/ 567 h 567"/>
                <a:gd name="T2" fmla="*/ 227 w 680"/>
                <a:gd name="T3" fmla="*/ 567 h 567"/>
                <a:gd name="T4" fmla="*/ 227 w 680"/>
                <a:gd name="T5" fmla="*/ 453 h 567"/>
                <a:gd name="T6" fmla="*/ 0 w 680"/>
                <a:gd name="T7" fmla="*/ 453 h 567"/>
                <a:gd name="T8" fmla="*/ 0 w 680"/>
                <a:gd name="T9" fmla="*/ 226 h 567"/>
                <a:gd name="T10" fmla="*/ 113 w 680"/>
                <a:gd name="T11" fmla="*/ 226 h 567"/>
                <a:gd name="T12" fmla="*/ 113 w 680"/>
                <a:gd name="T13" fmla="*/ 0 h 567"/>
                <a:gd name="T14" fmla="*/ 340 w 680"/>
                <a:gd name="T15" fmla="*/ 0 h 567"/>
                <a:gd name="T16" fmla="*/ 340 w 680"/>
                <a:gd name="T17" fmla="*/ 453 h 567"/>
                <a:gd name="T18" fmla="*/ 680 w 680"/>
                <a:gd name="T19" fmla="*/ 453 h 567"/>
                <a:gd name="T20" fmla="*/ 680 w 680"/>
                <a:gd name="T21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80" h="567">
                  <a:moveTo>
                    <a:pt x="680" y="567"/>
                  </a:moveTo>
                  <a:lnTo>
                    <a:pt x="227" y="567"/>
                  </a:lnTo>
                  <a:lnTo>
                    <a:pt x="227" y="453"/>
                  </a:lnTo>
                  <a:lnTo>
                    <a:pt x="0" y="453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0"/>
                  </a:lnTo>
                  <a:lnTo>
                    <a:pt x="340" y="0"/>
                  </a:lnTo>
                  <a:lnTo>
                    <a:pt x="340" y="453"/>
                  </a:lnTo>
                  <a:lnTo>
                    <a:pt x="680" y="453"/>
                  </a:lnTo>
                  <a:lnTo>
                    <a:pt x="680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11" name="Freeform 153"/>
            <p:cNvSpPr>
              <a:spLocks/>
            </p:cNvSpPr>
            <p:nvPr/>
          </p:nvSpPr>
          <p:spPr bwMode="auto">
            <a:xfrm>
              <a:off x="3011" y="4612"/>
              <a:ext cx="341" cy="793"/>
            </a:xfrm>
            <a:custGeom>
              <a:avLst/>
              <a:gdLst>
                <a:gd name="T0" fmla="*/ 341 w 341"/>
                <a:gd name="T1" fmla="*/ 567 h 793"/>
                <a:gd name="T2" fmla="*/ 341 w 341"/>
                <a:gd name="T3" fmla="*/ 0 h 793"/>
                <a:gd name="T4" fmla="*/ 114 w 341"/>
                <a:gd name="T5" fmla="*/ 0 h 793"/>
                <a:gd name="T6" fmla="*/ 114 w 341"/>
                <a:gd name="T7" fmla="*/ 113 h 793"/>
                <a:gd name="T8" fmla="*/ 0 w 341"/>
                <a:gd name="T9" fmla="*/ 113 h 793"/>
                <a:gd name="T10" fmla="*/ 0 w 341"/>
                <a:gd name="T11" fmla="*/ 680 h 793"/>
                <a:gd name="T12" fmla="*/ 114 w 341"/>
                <a:gd name="T13" fmla="*/ 680 h 793"/>
                <a:gd name="T14" fmla="*/ 114 w 341"/>
                <a:gd name="T15" fmla="*/ 793 h 793"/>
                <a:gd name="T16" fmla="*/ 227 w 341"/>
                <a:gd name="T17" fmla="*/ 793 h 793"/>
                <a:gd name="T18" fmla="*/ 227 w 341"/>
                <a:gd name="T19" fmla="*/ 567 h 793"/>
                <a:gd name="T20" fmla="*/ 341 w 341"/>
                <a:gd name="T21" fmla="*/ 567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1" h="793">
                  <a:moveTo>
                    <a:pt x="341" y="567"/>
                  </a:moveTo>
                  <a:lnTo>
                    <a:pt x="341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680"/>
                  </a:lnTo>
                  <a:lnTo>
                    <a:pt x="114" y="680"/>
                  </a:lnTo>
                  <a:lnTo>
                    <a:pt x="114" y="793"/>
                  </a:lnTo>
                  <a:lnTo>
                    <a:pt x="227" y="793"/>
                  </a:lnTo>
                  <a:lnTo>
                    <a:pt x="227" y="567"/>
                  </a:lnTo>
                  <a:lnTo>
                    <a:pt x="341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12" name="Freeform 154"/>
            <p:cNvSpPr>
              <a:spLocks/>
            </p:cNvSpPr>
            <p:nvPr/>
          </p:nvSpPr>
          <p:spPr bwMode="auto">
            <a:xfrm>
              <a:off x="3352" y="4725"/>
              <a:ext cx="453" cy="907"/>
            </a:xfrm>
            <a:custGeom>
              <a:avLst/>
              <a:gdLst>
                <a:gd name="T0" fmla="*/ 340 w 453"/>
                <a:gd name="T1" fmla="*/ 0 h 907"/>
                <a:gd name="T2" fmla="*/ 340 w 453"/>
                <a:gd name="T3" fmla="*/ 113 h 907"/>
                <a:gd name="T4" fmla="*/ 453 w 453"/>
                <a:gd name="T5" fmla="*/ 113 h 907"/>
                <a:gd name="T6" fmla="*/ 453 w 453"/>
                <a:gd name="T7" fmla="*/ 340 h 907"/>
                <a:gd name="T8" fmla="*/ 340 w 453"/>
                <a:gd name="T9" fmla="*/ 340 h 907"/>
                <a:gd name="T10" fmla="*/ 340 w 453"/>
                <a:gd name="T11" fmla="*/ 567 h 907"/>
                <a:gd name="T12" fmla="*/ 226 w 453"/>
                <a:gd name="T13" fmla="*/ 567 h 907"/>
                <a:gd name="T14" fmla="*/ 226 w 453"/>
                <a:gd name="T15" fmla="*/ 794 h 907"/>
                <a:gd name="T16" fmla="*/ 340 w 453"/>
                <a:gd name="T17" fmla="*/ 794 h 907"/>
                <a:gd name="T18" fmla="*/ 340 w 453"/>
                <a:gd name="T19" fmla="*/ 907 h 907"/>
                <a:gd name="T20" fmla="*/ 113 w 453"/>
                <a:gd name="T21" fmla="*/ 907 h 907"/>
                <a:gd name="T22" fmla="*/ 113 w 453"/>
                <a:gd name="T23" fmla="*/ 454 h 907"/>
                <a:gd name="T24" fmla="*/ 0 w 453"/>
                <a:gd name="T25" fmla="*/ 454 h 907"/>
                <a:gd name="T26" fmla="*/ 0 w 453"/>
                <a:gd name="T27" fmla="*/ 0 h 907"/>
                <a:gd name="T28" fmla="*/ 340 w 453"/>
                <a:gd name="T29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3" h="907">
                  <a:moveTo>
                    <a:pt x="340" y="0"/>
                  </a:moveTo>
                  <a:lnTo>
                    <a:pt x="340" y="113"/>
                  </a:lnTo>
                  <a:lnTo>
                    <a:pt x="453" y="113"/>
                  </a:lnTo>
                  <a:lnTo>
                    <a:pt x="453" y="340"/>
                  </a:lnTo>
                  <a:lnTo>
                    <a:pt x="340" y="340"/>
                  </a:lnTo>
                  <a:lnTo>
                    <a:pt x="340" y="567"/>
                  </a:lnTo>
                  <a:lnTo>
                    <a:pt x="226" y="567"/>
                  </a:lnTo>
                  <a:lnTo>
                    <a:pt x="226" y="794"/>
                  </a:lnTo>
                  <a:lnTo>
                    <a:pt x="340" y="794"/>
                  </a:lnTo>
                  <a:lnTo>
                    <a:pt x="340" y="907"/>
                  </a:lnTo>
                  <a:lnTo>
                    <a:pt x="113" y="907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0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13" name="Freeform 155"/>
            <p:cNvSpPr>
              <a:spLocks/>
            </p:cNvSpPr>
            <p:nvPr/>
          </p:nvSpPr>
          <p:spPr bwMode="auto">
            <a:xfrm>
              <a:off x="3692" y="4725"/>
              <a:ext cx="340" cy="227"/>
            </a:xfrm>
            <a:custGeom>
              <a:avLst/>
              <a:gdLst>
                <a:gd name="T0" fmla="*/ 113 w 340"/>
                <a:gd name="T1" fmla="*/ 227 h 227"/>
                <a:gd name="T2" fmla="*/ 340 w 340"/>
                <a:gd name="T3" fmla="*/ 227 h 227"/>
                <a:gd name="T4" fmla="*/ 340 w 340"/>
                <a:gd name="T5" fmla="*/ 113 h 227"/>
                <a:gd name="T6" fmla="*/ 227 w 340"/>
                <a:gd name="T7" fmla="*/ 113 h 227"/>
                <a:gd name="T8" fmla="*/ 227 w 340"/>
                <a:gd name="T9" fmla="*/ 0 h 227"/>
                <a:gd name="T10" fmla="*/ 0 w 340"/>
                <a:gd name="T11" fmla="*/ 0 h 227"/>
                <a:gd name="T12" fmla="*/ 0 w 340"/>
                <a:gd name="T13" fmla="*/ 113 h 227"/>
                <a:gd name="T14" fmla="*/ 113 w 340"/>
                <a:gd name="T15" fmla="*/ 113 h 227"/>
                <a:gd name="T16" fmla="*/ 113 w 340"/>
                <a:gd name="T1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227">
                  <a:moveTo>
                    <a:pt x="113" y="227"/>
                  </a:moveTo>
                  <a:lnTo>
                    <a:pt x="340" y="227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14" name="Freeform 156"/>
            <p:cNvSpPr>
              <a:spLocks/>
            </p:cNvSpPr>
            <p:nvPr/>
          </p:nvSpPr>
          <p:spPr bwMode="auto">
            <a:xfrm>
              <a:off x="3805" y="4045"/>
              <a:ext cx="454" cy="793"/>
            </a:xfrm>
            <a:custGeom>
              <a:avLst/>
              <a:gdLst>
                <a:gd name="T0" fmla="*/ 454 w 454"/>
                <a:gd name="T1" fmla="*/ 113 h 793"/>
                <a:gd name="T2" fmla="*/ 454 w 454"/>
                <a:gd name="T3" fmla="*/ 226 h 793"/>
                <a:gd name="T4" fmla="*/ 340 w 454"/>
                <a:gd name="T5" fmla="*/ 226 h 793"/>
                <a:gd name="T6" fmla="*/ 340 w 454"/>
                <a:gd name="T7" fmla="*/ 680 h 793"/>
                <a:gd name="T8" fmla="*/ 227 w 454"/>
                <a:gd name="T9" fmla="*/ 680 h 793"/>
                <a:gd name="T10" fmla="*/ 227 w 454"/>
                <a:gd name="T11" fmla="*/ 793 h 793"/>
                <a:gd name="T12" fmla="*/ 114 w 454"/>
                <a:gd name="T13" fmla="*/ 793 h 793"/>
                <a:gd name="T14" fmla="*/ 114 w 454"/>
                <a:gd name="T15" fmla="*/ 680 h 793"/>
                <a:gd name="T16" fmla="*/ 0 w 454"/>
                <a:gd name="T17" fmla="*/ 680 h 793"/>
                <a:gd name="T18" fmla="*/ 0 w 454"/>
                <a:gd name="T19" fmla="*/ 567 h 793"/>
                <a:gd name="T20" fmla="*/ 114 w 454"/>
                <a:gd name="T21" fmla="*/ 567 h 793"/>
                <a:gd name="T22" fmla="*/ 114 w 454"/>
                <a:gd name="T23" fmla="*/ 453 h 793"/>
                <a:gd name="T24" fmla="*/ 114 w 454"/>
                <a:gd name="T25" fmla="*/ 226 h 793"/>
                <a:gd name="T26" fmla="*/ 227 w 454"/>
                <a:gd name="T27" fmla="*/ 226 h 793"/>
                <a:gd name="T28" fmla="*/ 227 w 454"/>
                <a:gd name="T29" fmla="*/ 113 h 793"/>
                <a:gd name="T30" fmla="*/ 340 w 454"/>
                <a:gd name="T31" fmla="*/ 113 h 793"/>
                <a:gd name="T32" fmla="*/ 340 w 454"/>
                <a:gd name="T33" fmla="*/ 0 h 793"/>
                <a:gd name="T34" fmla="*/ 454 w 454"/>
                <a:gd name="T35" fmla="*/ 0 h 793"/>
                <a:gd name="T36" fmla="*/ 454 w 454"/>
                <a:gd name="T37" fmla="*/ 113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4" h="793">
                  <a:moveTo>
                    <a:pt x="454" y="113"/>
                  </a:moveTo>
                  <a:lnTo>
                    <a:pt x="454" y="226"/>
                  </a:lnTo>
                  <a:lnTo>
                    <a:pt x="340" y="226"/>
                  </a:lnTo>
                  <a:lnTo>
                    <a:pt x="340" y="680"/>
                  </a:lnTo>
                  <a:lnTo>
                    <a:pt x="227" y="680"/>
                  </a:lnTo>
                  <a:lnTo>
                    <a:pt x="227" y="793"/>
                  </a:lnTo>
                  <a:lnTo>
                    <a:pt x="114" y="793"/>
                  </a:lnTo>
                  <a:lnTo>
                    <a:pt x="114" y="680"/>
                  </a:lnTo>
                  <a:lnTo>
                    <a:pt x="0" y="680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453"/>
                  </a:lnTo>
                  <a:lnTo>
                    <a:pt x="114" y="226"/>
                  </a:lnTo>
                  <a:lnTo>
                    <a:pt x="227" y="226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454" y="0"/>
                  </a:lnTo>
                  <a:lnTo>
                    <a:pt x="454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15" name="Freeform 158"/>
            <p:cNvSpPr>
              <a:spLocks/>
            </p:cNvSpPr>
            <p:nvPr/>
          </p:nvSpPr>
          <p:spPr bwMode="auto">
            <a:xfrm>
              <a:off x="3465" y="3591"/>
              <a:ext cx="680" cy="1021"/>
            </a:xfrm>
            <a:custGeom>
              <a:avLst/>
              <a:gdLst>
                <a:gd name="T0" fmla="*/ 113 w 680"/>
                <a:gd name="T1" fmla="*/ 0 h 1021"/>
                <a:gd name="T2" fmla="*/ 113 w 680"/>
                <a:gd name="T3" fmla="*/ 113 h 1021"/>
                <a:gd name="T4" fmla="*/ 0 w 680"/>
                <a:gd name="T5" fmla="*/ 113 h 1021"/>
                <a:gd name="T6" fmla="*/ 0 w 680"/>
                <a:gd name="T7" fmla="*/ 567 h 1021"/>
                <a:gd name="T8" fmla="*/ 113 w 680"/>
                <a:gd name="T9" fmla="*/ 567 h 1021"/>
                <a:gd name="T10" fmla="*/ 113 w 680"/>
                <a:gd name="T11" fmla="*/ 794 h 1021"/>
                <a:gd name="T12" fmla="*/ 227 w 680"/>
                <a:gd name="T13" fmla="*/ 794 h 1021"/>
                <a:gd name="T14" fmla="*/ 227 w 680"/>
                <a:gd name="T15" fmla="*/ 1021 h 1021"/>
                <a:gd name="T16" fmla="*/ 454 w 680"/>
                <a:gd name="T17" fmla="*/ 1021 h 1021"/>
                <a:gd name="T18" fmla="*/ 454 w 680"/>
                <a:gd name="T19" fmla="*/ 680 h 1021"/>
                <a:gd name="T20" fmla="*/ 567 w 680"/>
                <a:gd name="T21" fmla="*/ 680 h 1021"/>
                <a:gd name="T22" fmla="*/ 567 w 680"/>
                <a:gd name="T23" fmla="*/ 567 h 1021"/>
                <a:gd name="T24" fmla="*/ 680 w 680"/>
                <a:gd name="T25" fmla="*/ 567 h 1021"/>
                <a:gd name="T26" fmla="*/ 680 w 680"/>
                <a:gd name="T27" fmla="*/ 454 h 1021"/>
                <a:gd name="T28" fmla="*/ 567 w 680"/>
                <a:gd name="T29" fmla="*/ 454 h 1021"/>
                <a:gd name="T30" fmla="*/ 567 w 680"/>
                <a:gd name="T31" fmla="*/ 227 h 1021"/>
                <a:gd name="T32" fmla="*/ 454 w 680"/>
                <a:gd name="T33" fmla="*/ 227 h 1021"/>
                <a:gd name="T34" fmla="*/ 454 w 680"/>
                <a:gd name="T35" fmla="*/ 113 h 1021"/>
                <a:gd name="T36" fmla="*/ 340 w 680"/>
                <a:gd name="T37" fmla="*/ 113 h 1021"/>
                <a:gd name="T38" fmla="*/ 340 w 680"/>
                <a:gd name="T39" fmla="*/ 0 h 1021"/>
                <a:gd name="T40" fmla="*/ 227 w 680"/>
                <a:gd name="T41" fmla="*/ 0 h 1021"/>
                <a:gd name="T42" fmla="*/ 113 w 680"/>
                <a:gd name="T43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80" h="1021">
                  <a:moveTo>
                    <a:pt x="113" y="0"/>
                  </a:moveTo>
                  <a:lnTo>
                    <a:pt x="113" y="113"/>
                  </a:lnTo>
                  <a:lnTo>
                    <a:pt x="0" y="113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794"/>
                  </a:lnTo>
                  <a:lnTo>
                    <a:pt x="227" y="794"/>
                  </a:lnTo>
                  <a:lnTo>
                    <a:pt x="227" y="1021"/>
                  </a:lnTo>
                  <a:lnTo>
                    <a:pt x="454" y="1021"/>
                  </a:lnTo>
                  <a:lnTo>
                    <a:pt x="454" y="680"/>
                  </a:lnTo>
                  <a:lnTo>
                    <a:pt x="567" y="680"/>
                  </a:lnTo>
                  <a:lnTo>
                    <a:pt x="567" y="567"/>
                  </a:lnTo>
                  <a:lnTo>
                    <a:pt x="680" y="567"/>
                  </a:lnTo>
                  <a:lnTo>
                    <a:pt x="680" y="454"/>
                  </a:lnTo>
                  <a:lnTo>
                    <a:pt x="567" y="454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16" name="Freeform 159"/>
            <p:cNvSpPr>
              <a:spLocks/>
            </p:cNvSpPr>
            <p:nvPr/>
          </p:nvSpPr>
          <p:spPr bwMode="auto">
            <a:xfrm>
              <a:off x="2785" y="3251"/>
              <a:ext cx="1020" cy="1474"/>
            </a:xfrm>
            <a:custGeom>
              <a:avLst/>
              <a:gdLst>
                <a:gd name="T0" fmla="*/ 793 w 1020"/>
                <a:gd name="T1" fmla="*/ 0 h 1474"/>
                <a:gd name="T2" fmla="*/ 567 w 1020"/>
                <a:gd name="T3" fmla="*/ 0 h 1474"/>
                <a:gd name="T4" fmla="*/ 567 w 1020"/>
                <a:gd name="T5" fmla="*/ 227 h 1474"/>
                <a:gd name="T6" fmla="*/ 453 w 1020"/>
                <a:gd name="T7" fmla="*/ 227 h 1474"/>
                <a:gd name="T8" fmla="*/ 453 w 1020"/>
                <a:gd name="T9" fmla="*/ 453 h 1474"/>
                <a:gd name="T10" fmla="*/ 226 w 1020"/>
                <a:gd name="T11" fmla="*/ 453 h 1474"/>
                <a:gd name="T12" fmla="*/ 226 w 1020"/>
                <a:gd name="T13" fmla="*/ 340 h 1474"/>
                <a:gd name="T14" fmla="*/ 113 w 1020"/>
                <a:gd name="T15" fmla="*/ 340 h 1474"/>
                <a:gd name="T16" fmla="*/ 113 w 1020"/>
                <a:gd name="T17" fmla="*/ 453 h 1474"/>
                <a:gd name="T18" fmla="*/ 0 w 1020"/>
                <a:gd name="T19" fmla="*/ 453 h 1474"/>
                <a:gd name="T20" fmla="*/ 0 w 1020"/>
                <a:gd name="T21" fmla="*/ 680 h 1474"/>
                <a:gd name="T22" fmla="*/ 113 w 1020"/>
                <a:gd name="T23" fmla="*/ 680 h 1474"/>
                <a:gd name="T24" fmla="*/ 113 w 1020"/>
                <a:gd name="T25" fmla="*/ 794 h 1474"/>
                <a:gd name="T26" fmla="*/ 226 w 1020"/>
                <a:gd name="T27" fmla="*/ 794 h 1474"/>
                <a:gd name="T28" fmla="*/ 226 w 1020"/>
                <a:gd name="T29" fmla="*/ 1020 h 1474"/>
                <a:gd name="T30" fmla="*/ 113 w 1020"/>
                <a:gd name="T31" fmla="*/ 1020 h 1474"/>
                <a:gd name="T32" fmla="*/ 113 w 1020"/>
                <a:gd name="T33" fmla="*/ 1134 h 1474"/>
                <a:gd name="T34" fmla="*/ 340 w 1020"/>
                <a:gd name="T35" fmla="*/ 1134 h 1474"/>
                <a:gd name="T36" fmla="*/ 340 w 1020"/>
                <a:gd name="T37" fmla="*/ 1361 h 1474"/>
                <a:gd name="T38" fmla="*/ 567 w 1020"/>
                <a:gd name="T39" fmla="*/ 1361 h 1474"/>
                <a:gd name="T40" fmla="*/ 567 w 1020"/>
                <a:gd name="T41" fmla="*/ 1474 h 1474"/>
                <a:gd name="T42" fmla="*/ 1020 w 1020"/>
                <a:gd name="T43" fmla="*/ 1474 h 1474"/>
                <a:gd name="T44" fmla="*/ 1020 w 1020"/>
                <a:gd name="T45" fmla="*/ 1361 h 1474"/>
                <a:gd name="T46" fmla="*/ 907 w 1020"/>
                <a:gd name="T47" fmla="*/ 1361 h 1474"/>
                <a:gd name="T48" fmla="*/ 907 w 1020"/>
                <a:gd name="T49" fmla="*/ 1134 h 1474"/>
                <a:gd name="T50" fmla="*/ 793 w 1020"/>
                <a:gd name="T51" fmla="*/ 1134 h 1474"/>
                <a:gd name="T52" fmla="*/ 793 w 1020"/>
                <a:gd name="T53" fmla="*/ 907 h 1474"/>
                <a:gd name="T54" fmla="*/ 680 w 1020"/>
                <a:gd name="T55" fmla="*/ 907 h 1474"/>
                <a:gd name="T56" fmla="*/ 680 w 1020"/>
                <a:gd name="T57" fmla="*/ 453 h 1474"/>
                <a:gd name="T58" fmla="*/ 793 w 1020"/>
                <a:gd name="T59" fmla="*/ 453 h 1474"/>
                <a:gd name="T60" fmla="*/ 793 w 1020"/>
                <a:gd name="T61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20" h="1474">
                  <a:moveTo>
                    <a:pt x="793" y="0"/>
                  </a:moveTo>
                  <a:lnTo>
                    <a:pt x="567" y="0"/>
                  </a:lnTo>
                  <a:lnTo>
                    <a:pt x="567" y="227"/>
                  </a:lnTo>
                  <a:lnTo>
                    <a:pt x="453" y="227"/>
                  </a:lnTo>
                  <a:lnTo>
                    <a:pt x="453" y="453"/>
                  </a:lnTo>
                  <a:lnTo>
                    <a:pt x="226" y="453"/>
                  </a:lnTo>
                  <a:lnTo>
                    <a:pt x="226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794"/>
                  </a:lnTo>
                  <a:lnTo>
                    <a:pt x="226" y="794"/>
                  </a:lnTo>
                  <a:lnTo>
                    <a:pt x="226" y="1020"/>
                  </a:lnTo>
                  <a:lnTo>
                    <a:pt x="113" y="1020"/>
                  </a:lnTo>
                  <a:lnTo>
                    <a:pt x="113" y="1134"/>
                  </a:lnTo>
                  <a:lnTo>
                    <a:pt x="340" y="1134"/>
                  </a:lnTo>
                  <a:lnTo>
                    <a:pt x="340" y="1361"/>
                  </a:lnTo>
                  <a:lnTo>
                    <a:pt x="567" y="1361"/>
                  </a:lnTo>
                  <a:lnTo>
                    <a:pt x="567" y="1474"/>
                  </a:lnTo>
                  <a:lnTo>
                    <a:pt x="1020" y="1474"/>
                  </a:lnTo>
                  <a:lnTo>
                    <a:pt x="1020" y="1361"/>
                  </a:lnTo>
                  <a:lnTo>
                    <a:pt x="907" y="1361"/>
                  </a:lnTo>
                  <a:lnTo>
                    <a:pt x="907" y="1134"/>
                  </a:lnTo>
                  <a:lnTo>
                    <a:pt x="793" y="1134"/>
                  </a:lnTo>
                  <a:lnTo>
                    <a:pt x="793" y="907"/>
                  </a:lnTo>
                  <a:lnTo>
                    <a:pt x="680" y="907"/>
                  </a:lnTo>
                  <a:lnTo>
                    <a:pt x="680" y="453"/>
                  </a:lnTo>
                  <a:lnTo>
                    <a:pt x="793" y="453"/>
                  </a:lnTo>
                  <a:lnTo>
                    <a:pt x="79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17" name="Freeform 161"/>
            <p:cNvSpPr>
              <a:spLocks/>
            </p:cNvSpPr>
            <p:nvPr/>
          </p:nvSpPr>
          <p:spPr bwMode="auto">
            <a:xfrm>
              <a:off x="2785" y="1777"/>
              <a:ext cx="1020" cy="1927"/>
            </a:xfrm>
            <a:custGeom>
              <a:avLst/>
              <a:gdLst>
                <a:gd name="T0" fmla="*/ 453 w 1020"/>
                <a:gd name="T1" fmla="*/ 1927 h 1927"/>
                <a:gd name="T2" fmla="*/ 226 w 1020"/>
                <a:gd name="T3" fmla="*/ 1927 h 1927"/>
                <a:gd name="T4" fmla="*/ 226 w 1020"/>
                <a:gd name="T5" fmla="*/ 1814 h 1927"/>
                <a:gd name="T6" fmla="*/ 113 w 1020"/>
                <a:gd name="T7" fmla="*/ 1814 h 1927"/>
                <a:gd name="T8" fmla="*/ 113 w 1020"/>
                <a:gd name="T9" fmla="*/ 1474 h 1927"/>
                <a:gd name="T10" fmla="*/ 226 w 1020"/>
                <a:gd name="T11" fmla="*/ 1474 h 1927"/>
                <a:gd name="T12" fmla="*/ 226 w 1020"/>
                <a:gd name="T13" fmla="*/ 1247 h 1927"/>
                <a:gd name="T14" fmla="*/ 113 w 1020"/>
                <a:gd name="T15" fmla="*/ 1247 h 1927"/>
                <a:gd name="T16" fmla="*/ 113 w 1020"/>
                <a:gd name="T17" fmla="*/ 1134 h 1927"/>
                <a:gd name="T18" fmla="*/ 0 w 1020"/>
                <a:gd name="T19" fmla="*/ 1134 h 1927"/>
                <a:gd name="T20" fmla="*/ 0 w 1020"/>
                <a:gd name="T21" fmla="*/ 793 h 1927"/>
                <a:gd name="T22" fmla="*/ 113 w 1020"/>
                <a:gd name="T23" fmla="*/ 793 h 1927"/>
                <a:gd name="T24" fmla="*/ 113 w 1020"/>
                <a:gd name="T25" fmla="*/ 567 h 1927"/>
                <a:gd name="T26" fmla="*/ 0 w 1020"/>
                <a:gd name="T27" fmla="*/ 567 h 1927"/>
                <a:gd name="T28" fmla="*/ 0 w 1020"/>
                <a:gd name="T29" fmla="*/ 226 h 1927"/>
                <a:gd name="T30" fmla="*/ 0 w 1020"/>
                <a:gd name="T31" fmla="*/ 113 h 1927"/>
                <a:gd name="T32" fmla="*/ 113 w 1020"/>
                <a:gd name="T33" fmla="*/ 113 h 1927"/>
                <a:gd name="T34" fmla="*/ 113 w 1020"/>
                <a:gd name="T35" fmla="*/ 0 h 1927"/>
                <a:gd name="T36" fmla="*/ 340 w 1020"/>
                <a:gd name="T37" fmla="*/ 0 h 1927"/>
                <a:gd name="T38" fmla="*/ 340 w 1020"/>
                <a:gd name="T39" fmla="*/ 226 h 1927"/>
                <a:gd name="T40" fmla="*/ 453 w 1020"/>
                <a:gd name="T41" fmla="*/ 226 h 1927"/>
                <a:gd name="T42" fmla="*/ 453 w 1020"/>
                <a:gd name="T43" fmla="*/ 340 h 1927"/>
                <a:gd name="T44" fmla="*/ 567 w 1020"/>
                <a:gd name="T45" fmla="*/ 340 h 1927"/>
                <a:gd name="T46" fmla="*/ 567 w 1020"/>
                <a:gd name="T47" fmla="*/ 453 h 1927"/>
                <a:gd name="T48" fmla="*/ 793 w 1020"/>
                <a:gd name="T49" fmla="*/ 453 h 1927"/>
                <a:gd name="T50" fmla="*/ 793 w 1020"/>
                <a:gd name="T51" fmla="*/ 793 h 1927"/>
                <a:gd name="T52" fmla="*/ 1020 w 1020"/>
                <a:gd name="T53" fmla="*/ 793 h 1927"/>
                <a:gd name="T54" fmla="*/ 1020 w 1020"/>
                <a:gd name="T55" fmla="*/ 1020 h 1927"/>
                <a:gd name="T56" fmla="*/ 907 w 1020"/>
                <a:gd name="T57" fmla="*/ 1020 h 1927"/>
                <a:gd name="T58" fmla="*/ 907 w 1020"/>
                <a:gd name="T59" fmla="*/ 1134 h 1927"/>
                <a:gd name="T60" fmla="*/ 793 w 1020"/>
                <a:gd name="T61" fmla="*/ 1134 h 1927"/>
                <a:gd name="T62" fmla="*/ 793 w 1020"/>
                <a:gd name="T63" fmla="*/ 1474 h 1927"/>
                <a:gd name="T64" fmla="*/ 567 w 1020"/>
                <a:gd name="T65" fmla="*/ 1474 h 1927"/>
                <a:gd name="T66" fmla="*/ 567 w 1020"/>
                <a:gd name="T67" fmla="*/ 1701 h 1927"/>
                <a:gd name="T68" fmla="*/ 453 w 1020"/>
                <a:gd name="T69" fmla="*/ 1701 h 1927"/>
                <a:gd name="T70" fmla="*/ 453 w 1020"/>
                <a:gd name="T71" fmla="*/ 1927 h 19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20" h="1927">
                  <a:moveTo>
                    <a:pt x="453" y="1927"/>
                  </a:moveTo>
                  <a:lnTo>
                    <a:pt x="226" y="1927"/>
                  </a:lnTo>
                  <a:lnTo>
                    <a:pt x="226" y="1814"/>
                  </a:lnTo>
                  <a:lnTo>
                    <a:pt x="113" y="1814"/>
                  </a:lnTo>
                  <a:lnTo>
                    <a:pt x="113" y="1474"/>
                  </a:lnTo>
                  <a:lnTo>
                    <a:pt x="226" y="1474"/>
                  </a:lnTo>
                  <a:lnTo>
                    <a:pt x="226" y="1247"/>
                  </a:lnTo>
                  <a:lnTo>
                    <a:pt x="113" y="1247"/>
                  </a:lnTo>
                  <a:lnTo>
                    <a:pt x="113" y="1134"/>
                  </a:lnTo>
                  <a:lnTo>
                    <a:pt x="0" y="1134"/>
                  </a:lnTo>
                  <a:lnTo>
                    <a:pt x="0" y="793"/>
                  </a:lnTo>
                  <a:lnTo>
                    <a:pt x="113" y="793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226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340" y="0"/>
                  </a:lnTo>
                  <a:lnTo>
                    <a:pt x="340" y="226"/>
                  </a:lnTo>
                  <a:lnTo>
                    <a:pt x="453" y="226"/>
                  </a:lnTo>
                  <a:lnTo>
                    <a:pt x="453" y="340"/>
                  </a:lnTo>
                  <a:lnTo>
                    <a:pt x="567" y="340"/>
                  </a:lnTo>
                  <a:lnTo>
                    <a:pt x="567" y="453"/>
                  </a:lnTo>
                  <a:lnTo>
                    <a:pt x="793" y="453"/>
                  </a:lnTo>
                  <a:lnTo>
                    <a:pt x="793" y="793"/>
                  </a:lnTo>
                  <a:lnTo>
                    <a:pt x="1020" y="793"/>
                  </a:lnTo>
                  <a:lnTo>
                    <a:pt x="1020" y="1020"/>
                  </a:lnTo>
                  <a:lnTo>
                    <a:pt x="907" y="1020"/>
                  </a:lnTo>
                  <a:lnTo>
                    <a:pt x="907" y="1134"/>
                  </a:lnTo>
                  <a:lnTo>
                    <a:pt x="793" y="1134"/>
                  </a:lnTo>
                  <a:lnTo>
                    <a:pt x="793" y="1474"/>
                  </a:lnTo>
                  <a:lnTo>
                    <a:pt x="567" y="1474"/>
                  </a:lnTo>
                  <a:lnTo>
                    <a:pt x="567" y="1701"/>
                  </a:lnTo>
                  <a:lnTo>
                    <a:pt x="453" y="1701"/>
                  </a:lnTo>
                  <a:lnTo>
                    <a:pt x="453" y="19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18" name="Freeform 162"/>
            <p:cNvSpPr>
              <a:spLocks/>
            </p:cNvSpPr>
            <p:nvPr/>
          </p:nvSpPr>
          <p:spPr bwMode="auto">
            <a:xfrm>
              <a:off x="5960" y="5179"/>
              <a:ext cx="680" cy="567"/>
            </a:xfrm>
            <a:custGeom>
              <a:avLst/>
              <a:gdLst>
                <a:gd name="T0" fmla="*/ 0 w 680"/>
                <a:gd name="T1" fmla="*/ 0 h 567"/>
                <a:gd name="T2" fmla="*/ 680 w 680"/>
                <a:gd name="T3" fmla="*/ 0 h 567"/>
                <a:gd name="T4" fmla="*/ 680 w 680"/>
                <a:gd name="T5" fmla="*/ 453 h 567"/>
                <a:gd name="T6" fmla="*/ 567 w 680"/>
                <a:gd name="T7" fmla="*/ 453 h 567"/>
                <a:gd name="T8" fmla="*/ 453 w 680"/>
                <a:gd name="T9" fmla="*/ 453 h 567"/>
                <a:gd name="T10" fmla="*/ 453 w 680"/>
                <a:gd name="T11" fmla="*/ 567 h 567"/>
                <a:gd name="T12" fmla="*/ 340 w 680"/>
                <a:gd name="T13" fmla="*/ 567 h 567"/>
                <a:gd name="T14" fmla="*/ 340 w 680"/>
                <a:gd name="T15" fmla="*/ 453 h 567"/>
                <a:gd name="T16" fmla="*/ 227 w 680"/>
                <a:gd name="T17" fmla="*/ 453 h 567"/>
                <a:gd name="T18" fmla="*/ 227 w 680"/>
                <a:gd name="T19" fmla="*/ 340 h 567"/>
                <a:gd name="T20" fmla="*/ 113 w 680"/>
                <a:gd name="T21" fmla="*/ 340 h 567"/>
                <a:gd name="T22" fmla="*/ 113 w 680"/>
                <a:gd name="T23" fmla="*/ 113 h 567"/>
                <a:gd name="T24" fmla="*/ 0 w 680"/>
                <a:gd name="T25" fmla="*/ 113 h 567"/>
                <a:gd name="T26" fmla="*/ 0 w 680"/>
                <a:gd name="T2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80" h="567">
                  <a:moveTo>
                    <a:pt x="0" y="0"/>
                  </a:moveTo>
                  <a:lnTo>
                    <a:pt x="680" y="0"/>
                  </a:lnTo>
                  <a:lnTo>
                    <a:pt x="680" y="453"/>
                  </a:lnTo>
                  <a:lnTo>
                    <a:pt x="567" y="453"/>
                  </a:lnTo>
                  <a:lnTo>
                    <a:pt x="453" y="453"/>
                  </a:lnTo>
                  <a:lnTo>
                    <a:pt x="453" y="567"/>
                  </a:lnTo>
                  <a:lnTo>
                    <a:pt x="340" y="567"/>
                  </a:lnTo>
                  <a:lnTo>
                    <a:pt x="340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19" name="Freeform 163"/>
            <p:cNvSpPr>
              <a:spLocks/>
            </p:cNvSpPr>
            <p:nvPr/>
          </p:nvSpPr>
          <p:spPr bwMode="auto">
            <a:xfrm>
              <a:off x="5960" y="4725"/>
              <a:ext cx="680" cy="454"/>
            </a:xfrm>
            <a:custGeom>
              <a:avLst/>
              <a:gdLst>
                <a:gd name="T0" fmla="*/ 0 w 680"/>
                <a:gd name="T1" fmla="*/ 454 h 454"/>
                <a:gd name="T2" fmla="*/ 0 w 680"/>
                <a:gd name="T3" fmla="*/ 227 h 454"/>
                <a:gd name="T4" fmla="*/ 113 w 680"/>
                <a:gd name="T5" fmla="*/ 227 h 454"/>
                <a:gd name="T6" fmla="*/ 113 w 680"/>
                <a:gd name="T7" fmla="*/ 113 h 454"/>
                <a:gd name="T8" fmla="*/ 340 w 680"/>
                <a:gd name="T9" fmla="*/ 113 h 454"/>
                <a:gd name="T10" fmla="*/ 340 w 680"/>
                <a:gd name="T11" fmla="*/ 0 h 454"/>
                <a:gd name="T12" fmla="*/ 567 w 680"/>
                <a:gd name="T13" fmla="*/ 0 h 454"/>
                <a:gd name="T14" fmla="*/ 567 w 680"/>
                <a:gd name="T15" fmla="*/ 113 h 454"/>
                <a:gd name="T16" fmla="*/ 680 w 680"/>
                <a:gd name="T17" fmla="*/ 113 h 454"/>
                <a:gd name="T18" fmla="*/ 680 w 680"/>
                <a:gd name="T19" fmla="*/ 227 h 454"/>
                <a:gd name="T20" fmla="*/ 567 w 680"/>
                <a:gd name="T21" fmla="*/ 227 h 454"/>
                <a:gd name="T22" fmla="*/ 567 w 680"/>
                <a:gd name="T23" fmla="*/ 340 h 454"/>
                <a:gd name="T24" fmla="*/ 453 w 680"/>
                <a:gd name="T25" fmla="*/ 340 h 454"/>
                <a:gd name="T26" fmla="*/ 453 w 680"/>
                <a:gd name="T27" fmla="*/ 454 h 454"/>
                <a:gd name="T28" fmla="*/ 0 w 680"/>
                <a:gd name="T2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0" h="454">
                  <a:moveTo>
                    <a:pt x="0" y="454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680" y="113"/>
                  </a:lnTo>
                  <a:lnTo>
                    <a:pt x="680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453" y="340"/>
                  </a:lnTo>
                  <a:lnTo>
                    <a:pt x="453" y="454"/>
                  </a:lnTo>
                  <a:lnTo>
                    <a:pt x="0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20" name="Freeform 164"/>
            <p:cNvSpPr>
              <a:spLocks/>
            </p:cNvSpPr>
            <p:nvPr/>
          </p:nvSpPr>
          <p:spPr bwMode="auto">
            <a:xfrm>
              <a:off x="6413" y="4838"/>
              <a:ext cx="567" cy="681"/>
            </a:xfrm>
            <a:custGeom>
              <a:avLst/>
              <a:gdLst>
                <a:gd name="T0" fmla="*/ 227 w 567"/>
                <a:gd name="T1" fmla="*/ 681 h 681"/>
                <a:gd name="T2" fmla="*/ 341 w 567"/>
                <a:gd name="T3" fmla="*/ 681 h 681"/>
                <a:gd name="T4" fmla="*/ 341 w 567"/>
                <a:gd name="T5" fmla="*/ 567 h 681"/>
                <a:gd name="T6" fmla="*/ 567 w 567"/>
                <a:gd name="T7" fmla="*/ 567 h 681"/>
                <a:gd name="T8" fmla="*/ 567 w 567"/>
                <a:gd name="T9" fmla="*/ 227 h 681"/>
                <a:gd name="T10" fmla="*/ 454 w 567"/>
                <a:gd name="T11" fmla="*/ 227 h 681"/>
                <a:gd name="T12" fmla="*/ 454 w 567"/>
                <a:gd name="T13" fmla="*/ 0 h 681"/>
                <a:gd name="T14" fmla="*/ 227 w 567"/>
                <a:gd name="T15" fmla="*/ 0 h 681"/>
                <a:gd name="T16" fmla="*/ 227 w 567"/>
                <a:gd name="T17" fmla="*/ 114 h 681"/>
                <a:gd name="T18" fmla="*/ 114 w 567"/>
                <a:gd name="T19" fmla="*/ 114 h 681"/>
                <a:gd name="T20" fmla="*/ 114 w 567"/>
                <a:gd name="T21" fmla="*/ 227 h 681"/>
                <a:gd name="T22" fmla="*/ 0 w 567"/>
                <a:gd name="T23" fmla="*/ 227 h 681"/>
                <a:gd name="T24" fmla="*/ 0 w 567"/>
                <a:gd name="T25" fmla="*/ 341 h 681"/>
                <a:gd name="T26" fmla="*/ 227 w 567"/>
                <a:gd name="T27" fmla="*/ 341 h 681"/>
                <a:gd name="T28" fmla="*/ 227 w 567"/>
                <a:gd name="T29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681">
                  <a:moveTo>
                    <a:pt x="227" y="681"/>
                  </a:moveTo>
                  <a:lnTo>
                    <a:pt x="341" y="681"/>
                  </a:lnTo>
                  <a:lnTo>
                    <a:pt x="341" y="567"/>
                  </a:lnTo>
                  <a:lnTo>
                    <a:pt x="567" y="567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114" y="114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341"/>
                  </a:lnTo>
                  <a:lnTo>
                    <a:pt x="227" y="341"/>
                  </a:lnTo>
                  <a:lnTo>
                    <a:pt x="227" y="68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21" name="Freeform 165"/>
            <p:cNvSpPr>
              <a:spLocks/>
            </p:cNvSpPr>
            <p:nvPr/>
          </p:nvSpPr>
          <p:spPr bwMode="auto">
            <a:xfrm>
              <a:off x="5960" y="4271"/>
              <a:ext cx="680" cy="567"/>
            </a:xfrm>
            <a:custGeom>
              <a:avLst/>
              <a:gdLst>
                <a:gd name="T0" fmla="*/ 567 w 680"/>
                <a:gd name="T1" fmla="*/ 454 h 567"/>
                <a:gd name="T2" fmla="*/ 567 w 680"/>
                <a:gd name="T3" fmla="*/ 341 h 567"/>
                <a:gd name="T4" fmla="*/ 680 w 680"/>
                <a:gd name="T5" fmla="*/ 341 h 567"/>
                <a:gd name="T6" fmla="*/ 680 w 680"/>
                <a:gd name="T7" fmla="*/ 114 h 567"/>
                <a:gd name="T8" fmla="*/ 453 w 680"/>
                <a:gd name="T9" fmla="*/ 114 h 567"/>
                <a:gd name="T10" fmla="*/ 453 w 680"/>
                <a:gd name="T11" fmla="*/ 0 h 567"/>
                <a:gd name="T12" fmla="*/ 113 w 680"/>
                <a:gd name="T13" fmla="*/ 0 h 567"/>
                <a:gd name="T14" fmla="*/ 113 w 680"/>
                <a:gd name="T15" fmla="*/ 227 h 567"/>
                <a:gd name="T16" fmla="*/ 0 w 680"/>
                <a:gd name="T17" fmla="*/ 227 h 567"/>
                <a:gd name="T18" fmla="*/ 0 w 680"/>
                <a:gd name="T19" fmla="*/ 341 h 567"/>
                <a:gd name="T20" fmla="*/ 113 w 680"/>
                <a:gd name="T21" fmla="*/ 341 h 567"/>
                <a:gd name="T22" fmla="*/ 113 w 680"/>
                <a:gd name="T23" fmla="*/ 567 h 567"/>
                <a:gd name="T24" fmla="*/ 340 w 680"/>
                <a:gd name="T25" fmla="*/ 567 h 567"/>
                <a:gd name="T26" fmla="*/ 340 w 680"/>
                <a:gd name="T27" fmla="*/ 454 h 567"/>
                <a:gd name="T28" fmla="*/ 567 w 680"/>
                <a:gd name="T29" fmla="*/ 45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0" h="567">
                  <a:moveTo>
                    <a:pt x="567" y="454"/>
                  </a:moveTo>
                  <a:lnTo>
                    <a:pt x="567" y="341"/>
                  </a:lnTo>
                  <a:lnTo>
                    <a:pt x="680" y="341"/>
                  </a:lnTo>
                  <a:lnTo>
                    <a:pt x="680" y="114"/>
                  </a:lnTo>
                  <a:lnTo>
                    <a:pt x="453" y="114"/>
                  </a:lnTo>
                  <a:lnTo>
                    <a:pt x="453" y="0"/>
                  </a:lnTo>
                  <a:lnTo>
                    <a:pt x="113" y="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341"/>
                  </a:lnTo>
                  <a:lnTo>
                    <a:pt x="113" y="341"/>
                  </a:lnTo>
                  <a:lnTo>
                    <a:pt x="113" y="567"/>
                  </a:lnTo>
                  <a:lnTo>
                    <a:pt x="340" y="567"/>
                  </a:lnTo>
                  <a:lnTo>
                    <a:pt x="340" y="454"/>
                  </a:lnTo>
                  <a:lnTo>
                    <a:pt x="567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22" name="Freeform 167"/>
            <p:cNvSpPr>
              <a:spLocks/>
            </p:cNvSpPr>
            <p:nvPr/>
          </p:nvSpPr>
          <p:spPr bwMode="auto">
            <a:xfrm>
              <a:off x="6527" y="4498"/>
              <a:ext cx="680" cy="567"/>
            </a:xfrm>
            <a:custGeom>
              <a:avLst/>
              <a:gdLst>
                <a:gd name="T0" fmla="*/ 453 w 680"/>
                <a:gd name="T1" fmla="*/ 0 h 567"/>
                <a:gd name="T2" fmla="*/ 113 w 680"/>
                <a:gd name="T3" fmla="*/ 0 h 567"/>
                <a:gd name="T4" fmla="*/ 113 w 680"/>
                <a:gd name="T5" fmla="*/ 114 h 567"/>
                <a:gd name="T6" fmla="*/ 0 w 680"/>
                <a:gd name="T7" fmla="*/ 114 h 567"/>
                <a:gd name="T8" fmla="*/ 0 w 680"/>
                <a:gd name="T9" fmla="*/ 340 h 567"/>
                <a:gd name="T10" fmla="*/ 340 w 680"/>
                <a:gd name="T11" fmla="*/ 340 h 567"/>
                <a:gd name="T12" fmla="*/ 340 w 680"/>
                <a:gd name="T13" fmla="*/ 567 h 567"/>
                <a:gd name="T14" fmla="*/ 567 w 680"/>
                <a:gd name="T15" fmla="*/ 567 h 567"/>
                <a:gd name="T16" fmla="*/ 567 w 680"/>
                <a:gd name="T17" fmla="*/ 454 h 567"/>
                <a:gd name="T18" fmla="*/ 680 w 680"/>
                <a:gd name="T19" fmla="*/ 454 h 567"/>
                <a:gd name="T20" fmla="*/ 680 w 680"/>
                <a:gd name="T21" fmla="*/ 340 h 567"/>
                <a:gd name="T22" fmla="*/ 567 w 680"/>
                <a:gd name="T23" fmla="*/ 340 h 567"/>
                <a:gd name="T24" fmla="*/ 567 w 680"/>
                <a:gd name="T25" fmla="*/ 114 h 567"/>
                <a:gd name="T26" fmla="*/ 453 w 680"/>
                <a:gd name="T27" fmla="*/ 114 h 567"/>
                <a:gd name="T28" fmla="*/ 453 w 680"/>
                <a:gd name="T2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0" h="567">
                  <a:moveTo>
                    <a:pt x="453" y="0"/>
                  </a:move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340"/>
                  </a:lnTo>
                  <a:lnTo>
                    <a:pt x="340" y="340"/>
                  </a:lnTo>
                  <a:lnTo>
                    <a:pt x="340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680" y="454"/>
                  </a:lnTo>
                  <a:lnTo>
                    <a:pt x="680" y="340"/>
                  </a:lnTo>
                  <a:lnTo>
                    <a:pt x="567" y="340"/>
                  </a:lnTo>
                  <a:lnTo>
                    <a:pt x="567" y="114"/>
                  </a:lnTo>
                  <a:lnTo>
                    <a:pt x="453" y="114"/>
                  </a:lnTo>
                  <a:lnTo>
                    <a:pt x="45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23" name="Freeform 170"/>
            <p:cNvSpPr>
              <a:spLocks/>
            </p:cNvSpPr>
            <p:nvPr/>
          </p:nvSpPr>
          <p:spPr bwMode="auto">
            <a:xfrm>
              <a:off x="6867" y="4271"/>
              <a:ext cx="567" cy="567"/>
            </a:xfrm>
            <a:custGeom>
              <a:avLst/>
              <a:gdLst>
                <a:gd name="T0" fmla="*/ 454 w 567"/>
                <a:gd name="T1" fmla="*/ 567 h 567"/>
                <a:gd name="T2" fmla="*/ 227 w 567"/>
                <a:gd name="T3" fmla="*/ 567 h 567"/>
                <a:gd name="T4" fmla="*/ 227 w 567"/>
                <a:gd name="T5" fmla="*/ 341 h 567"/>
                <a:gd name="T6" fmla="*/ 113 w 567"/>
                <a:gd name="T7" fmla="*/ 341 h 567"/>
                <a:gd name="T8" fmla="*/ 113 w 567"/>
                <a:gd name="T9" fmla="*/ 227 h 567"/>
                <a:gd name="T10" fmla="*/ 0 w 567"/>
                <a:gd name="T11" fmla="*/ 227 h 567"/>
                <a:gd name="T12" fmla="*/ 0 w 567"/>
                <a:gd name="T13" fmla="*/ 114 h 567"/>
                <a:gd name="T14" fmla="*/ 340 w 567"/>
                <a:gd name="T15" fmla="*/ 114 h 567"/>
                <a:gd name="T16" fmla="*/ 340 w 567"/>
                <a:gd name="T17" fmla="*/ 0 h 567"/>
                <a:gd name="T18" fmla="*/ 454 w 567"/>
                <a:gd name="T19" fmla="*/ 0 h 567"/>
                <a:gd name="T20" fmla="*/ 454 w 567"/>
                <a:gd name="T21" fmla="*/ 114 h 567"/>
                <a:gd name="T22" fmla="*/ 567 w 567"/>
                <a:gd name="T23" fmla="*/ 114 h 567"/>
                <a:gd name="T24" fmla="*/ 567 w 567"/>
                <a:gd name="T25" fmla="*/ 341 h 567"/>
                <a:gd name="T26" fmla="*/ 454 w 567"/>
                <a:gd name="T27" fmla="*/ 341 h 567"/>
                <a:gd name="T28" fmla="*/ 454 w 567"/>
                <a:gd name="T29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567">
                  <a:moveTo>
                    <a:pt x="454" y="567"/>
                  </a:moveTo>
                  <a:lnTo>
                    <a:pt x="227" y="567"/>
                  </a:lnTo>
                  <a:lnTo>
                    <a:pt x="227" y="341"/>
                  </a:lnTo>
                  <a:lnTo>
                    <a:pt x="113" y="341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567" y="114"/>
                  </a:lnTo>
                  <a:lnTo>
                    <a:pt x="567" y="341"/>
                  </a:lnTo>
                  <a:lnTo>
                    <a:pt x="454" y="341"/>
                  </a:lnTo>
                  <a:lnTo>
                    <a:pt x="454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24" name="Freeform 171"/>
            <p:cNvSpPr>
              <a:spLocks/>
            </p:cNvSpPr>
            <p:nvPr/>
          </p:nvSpPr>
          <p:spPr bwMode="auto">
            <a:xfrm>
              <a:off x="7207" y="3478"/>
              <a:ext cx="454" cy="907"/>
            </a:xfrm>
            <a:custGeom>
              <a:avLst/>
              <a:gdLst>
                <a:gd name="T0" fmla="*/ 0 w 454"/>
                <a:gd name="T1" fmla="*/ 793 h 907"/>
                <a:gd name="T2" fmla="*/ 0 w 454"/>
                <a:gd name="T3" fmla="*/ 680 h 907"/>
                <a:gd name="T4" fmla="*/ 114 w 454"/>
                <a:gd name="T5" fmla="*/ 680 h 907"/>
                <a:gd name="T6" fmla="*/ 114 w 454"/>
                <a:gd name="T7" fmla="*/ 226 h 907"/>
                <a:gd name="T8" fmla="*/ 0 w 454"/>
                <a:gd name="T9" fmla="*/ 226 h 907"/>
                <a:gd name="T10" fmla="*/ 0 w 454"/>
                <a:gd name="T11" fmla="*/ 0 h 907"/>
                <a:gd name="T12" fmla="*/ 340 w 454"/>
                <a:gd name="T13" fmla="*/ 0 h 907"/>
                <a:gd name="T14" fmla="*/ 340 w 454"/>
                <a:gd name="T15" fmla="*/ 113 h 907"/>
                <a:gd name="T16" fmla="*/ 227 w 454"/>
                <a:gd name="T17" fmla="*/ 113 h 907"/>
                <a:gd name="T18" fmla="*/ 227 w 454"/>
                <a:gd name="T19" fmla="*/ 226 h 907"/>
                <a:gd name="T20" fmla="*/ 340 w 454"/>
                <a:gd name="T21" fmla="*/ 226 h 907"/>
                <a:gd name="T22" fmla="*/ 340 w 454"/>
                <a:gd name="T23" fmla="*/ 340 h 907"/>
                <a:gd name="T24" fmla="*/ 454 w 454"/>
                <a:gd name="T25" fmla="*/ 340 h 907"/>
                <a:gd name="T26" fmla="*/ 454 w 454"/>
                <a:gd name="T27" fmla="*/ 793 h 907"/>
                <a:gd name="T28" fmla="*/ 340 w 454"/>
                <a:gd name="T29" fmla="*/ 793 h 907"/>
                <a:gd name="T30" fmla="*/ 340 w 454"/>
                <a:gd name="T31" fmla="*/ 907 h 907"/>
                <a:gd name="T32" fmla="*/ 114 w 454"/>
                <a:gd name="T33" fmla="*/ 907 h 907"/>
                <a:gd name="T34" fmla="*/ 114 w 454"/>
                <a:gd name="T35" fmla="*/ 793 h 907"/>
                <a:gd name="T36" fmla="*/ 0 w 454"/>
                <a:gd name="T37" fmla="*/ 793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4" h="907">
                  <a:moveTo>
                    <a:pt x="0" y="793"/>
                  </a:moveTo>
                  <a:lnTo>
                    <a:pt x="0" y="680"/>
                  </a:lnTo>
                  <a:lnTo>
                    <a:pt x="114" y="680"/>
                  </a:lnTo>
                  <a:lnTo>
                    <a:pt x="114" y="226"/>
                  </a:lnTo>
                  <a:lnTo>
                    <a:pt x="0" y="226"/>
                  </a:lnTo>
                  <a:lnTo>
                    <a:pt x="0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226"/>
                  </a:lnTo>
                  <a:lnTo>
                    <a:pt x="340" y="226"/>
                  </a:lnTo>
                  <a:lnTo>
                    <a:pt x="340" y="340"/>
                  </a:lnTo>
                  <a:lnTo>
                    <a:pt x="454" y="340"/>
                  </a:lnTo>
                  <a:lnTo>
                    <a:pt x="454" y="793"/>
                  </a:lnTo>
                  <a:lnTo>
                    <a:pt x="340" y="793"/>
                  </a:lnTo>
                  <a:lnTo>
                    <a:pt x="340" y="907"/>
                  </a:lnTo>
                  <a:lnTo>
                    <a:pt x="114" y="907"/>
                  </a:lnTo>
                  <a:lnTo>
                    <a:pt x="114" y="793"/>
                  </a:lnTo>
                  <a:lnTo>
                    <a:pt x="0" y="79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25" name="Freeform 172"/>
            <p:cNvSpPr>
              <a:spLocks/>
            </p:cNvSpPr>
            <p:nvPr/>
          </p:nvSpPr>
          <p:spPr bwMode="auto">
            <a:xfrm>
              <a:off x="5960" y="3591"/>
              <a:ext cx="1361" cy="907"/>
            </a:xfrm>
            <a:custGeom>
              <a:avLst/>
              <a:gdLst>
                <a:gd name="T0" fmla="*/ 1247 w 1361"/>
                <a:gd name="T1" fmla="*/ 0 h 907"/>
                <a:gd name="T2" fmla="*/ 907 w 1361"/>
                <a:gd name="T3" fmla="*/ 0 h 907"/>
                <a:gd name="T4" fmla="*/ 907 w 1361"/>
                <a:gd name="T5" fmla="*/ 113 h 907"/>
                <a:gd name="T6" fmla="*/ 680 w 1361"/>
                <a:gd name="T7" fmla="*/ 113 h 907"/>
                <a:gd name="T8" fmla="*/ 680 w 1361"/>
                <a:gd name="T9" fmla="*/ 0 h 907"/>
                <a:gd name="T10" fmla="*/ 567 w 1361"/>
                <a:gd name="T11" fmla="*/ 0 h 907"/>
                <a:gd name="T12" fmla="*/ 567 w 1361"/>
                <a:gd name="T13" fmla="*/ 113 h 907"/>
                <a:gd name="T14" fmla="*/ 453 w 1361"/>
                <a:gd name="T15" fmla="*/ 113 h 907"/>
                <a:gd name="T16" fmla="*/ 453 w 1361"/>
                <a:gd name="T17" fmla="*/ 340 h 907"/>
                <a:gd name="T18" fmla="*/ 113 w 1361"/>
                <a:gd name="T19" fmla="*/ 340 h 907"/>
                <a:gd name="T20" fmla="*/ 113 w 1361"/>
                <a:gd name="T21" fmla="*/ 454 h 907"/>
                <a:gd name="T22" fmla="*/ 227 w 1361"/>
                <a:gd name="T23" fmla="*/ 454 h 907"/>
                <a:gd name="T24" fmla="*/ 227 w 1361"/>
                <a:gd name="T25" fmla="*/ 567 h 907"/>
                <a:gd name="T26" fmla="*/ 0 w 1361"/>
                <a:gd name="T27" fmla="*/ 567 h 907"/>
                <a:gd name="T28" fmla="*/ 0 w 1361"/>
                <a:gd name="T29" fmla="*/ 680 h 907"/>
                <a:gd name="T30" fmla="*/ 453 w 1361"/>
                <a:gd name="T31" fmla="*/ 680 h 907"/>
                <a:gd name="T32" fmla="*/ 453 w 1361"/>
                <a:gd name="T33" fmla="*/ 794 h 907"/>
                <a:gd name="T34" fmla="*/ 680 w 1361"/>
                <a:gd name="T35" fmla="*/ 794 h 907"/>
                <a:gd name="T36" fmla="*/ 680 w 1361"/>
                <a:gd name="T37" fmla="*/ 907 h 907"/>
                <a:gd name="T38" fmla="*/ 907 w 1361"/>
                <a:gd name="T39" fmla="*/ 907 h 907"/>
                <a:gd name="T40" fmla="*/ 907 w 1361"/>
                <a:gd name="T41" fmla="*/ 794 h 907"/>
                <a:gd name="T42" fmla="*/ 1247 w 1361"/>
                <a:gd name="T43" fmla="*/ 794 h 907"/>
                <a:gd name="T44" fmla="*/ 1247 w 1361"/>
                <a:gd name="T45" fmla="*/ 567 h 907"/>
                <a:gd name="T46" fmla="*/ 1361 w 1361"/>
                <a:gd name="T47" fmla="*/ 567 h 907"/>
                <a:gd name="T48" fmla="*/ 1361 w 1361"/>
                <a:gd name="T49" fmla="*/ 113 h 907"/>
                <a:gd name="T50" fmla="*/ 1247 w 1361"/>
                <a:gd name="T51" fmla="*/ 113 h 907"/>
                <a:gd name="T52" fmla="*/ 1247 w 1361"/>
                <a:gd name="T5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61" h="907">
                  <a:moveTo>
                    <a:pt x="1247" y="0"/>
                  </a:moveTo>
                  <a:lnTo>
                    <a:pt x="907" y="0"/>
                  </a:lnTo>
                  <a:lnTo>
                    <a:pt x="907" y="113"/>
                  </a:lnTo>
                  <a:lnTo>
                    <a:pt x="680" y="113"/>
                  </a:lnTo>
                  <a:lnTo>
                    <a:pt x="680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453" y="113"/>
                  </a:lnTo>
                  <a:lnTo>
                    <a:pt x="453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453" y="680"/>
                  </a:lnTo>
                  <a:lnTo>
                    <a:pt x="453" y="794"/>
                  </a:lnTo>
                  <a:lnTo>
                    <a:pt x="680" y="794"/>
                  </a:lnTo>
                  <a:lnTo>
                    <a:pt x="680" y="907"/>
                  </a:lnTo>
                  <a:lnTo>
                    <a:pt x="907" y="907"/>
                  </a:lnTo>
                  <a:lnTo>
                    <a:pt x="907" y="794"/>
                  </a:lnTo>
                  <a:lnTo>
                    <a:pt x="1247" y="794"/>
                  </a:lnTo>
                  <a:lnTo>
                    <a:pt x="1247" y="567"/>
                  </a:lnTo>
                  <a:lnTo>
                    <a:pt x="1361" y="567"/>
                  </a:lnTo>
                  <a:lnTo>
                    <a:pt x="1361" y="113"/>
                  </a:lnTo>
                  <a:lnTo>
                    <a:pt x="1247" y="113"/>
                  </a:lnTo>
                  <a:lnTo>
                    <a:pt x="124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26" name="Freeform 174"/>
            <p:cNvSpPr>
              <a:spLocks/>
            </p:cNvSpPr>
            <p:nvPr/>
          </p:nvSpPr>
          <p:spPr bwMode="auto">
            <a:xfrm>
              <a:off x="6073" y="3478"/>
              <a:ext cx="567" cy="453"/>
            </a:xfrm>
            <a:custGeom>
              <a:avLst/>
              <a:gdLst>
                <a:gd name="T0" fmla="*/ 567 w 567"/>
                <a:gd name="T1" fmla="*/ 0 h 453"/>
                <a:gd name="T2" fmla="*/ 0 w 567"/>
                <a:gd name="T3" fmla="*/ 0 h 453"/>
                <a:gd name="T4" fmla="*/ 0 w 567"/>
                <a:gd name="T5" fmla="*/ 453 h 453"/>
                <a:gd name="T6" fmla="*/ 340 w 567"/>
                <a:gd name="T7" fmla="*/ 453 h 453"/>
                <a:gd name="T8" fmla="*/ 340 w 567"/>
                <a:gd name="T9" fmla="*/ 226 h 453"/>
                <a:gd name="T10" fmla="*/ 454 w 567"/>
                <a:gd name="T11" fmla="*/ 226 h 453"/>
                <a:gd name="T12" fmla="*/ 454 w 567"/>
                <a:gd name="T13" fmla="*/ 113 h 453"/>
                <a:gd name="T14" fmla="*/ 567 w 567"/>
                <a:gd name="T15" fmla="*/ 113 h 453"/>
                <a:gd name="T16" fmla="*/ 567 w 567"/>
                <a:gd name="T17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7" h="453">
                  <a:moveTo>
                    <a:pt x="567" y="0"/>
                  </a:moveTo>
                  <a:lnTo>
                    <a:pt x="0" y="0"/>
                  </a:lnTo>
                  <a:lnTo>
                    <a:pt x="0" y="453"/>
                  </a:lnTo>
                  <a:lnTo>
                    <a:pt x="340" y="453"/>
                  </a:lnTo>
                  <a:lnTo>
                    <a:pt x="340" y="226"/>
                  </a:lnTo>
                  <a:lnTo>
                    <a:pt x="454" y="226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27" name="Freeform 175"/>
            <p:cNvSpPr>
              <a:spLocks/>
            </p:cNvSpPr>
            <p:nvPr/>
          </p:nvSpPr>
          <p:spPr bwMode="auto">
            <a:xfrm>
              <a:off x="6640" y="3251"/>
              <a:ext cx="567" cy="453"/>
            </a:xfrm>
            <a:custGeom>
              <a:avLst/>
              <a:gdLst>
                <a:gd name="T0" fmla="*/ 567 w 567"/>
                <a:gd name="T1" fmla="*/ 0 h 453"/>
                <a:gd name="T2" fmla="*/ 227 w 567"/>
                <a:gd name="T3" fmla="*/ 0 h 453"/>
                <a:gd name="T4" fmla="*/ 114 w 567"/>
                <a:gd name="T5" fmla="*/ 0 h 453"/>
                <a:gd name="T6" fmla="*/ 0 w 567"/>
                <a:gd name="T7" fmla="*/ 0 h 453"/>
                <a:gd name="T8" fmla="*/ 0 w 567"/>
                <a:gd name="T9" fmla="*/ 453 h 453"/>
                <a:gd name="T10" fmla="*/ 227 w 567"/>
                <a:gd name="T11" fmla="*/ 453 h 453"/>
                <a:gd name="T12" fmla="*/ 227 w 567"/>
                <a:gd name="T13" fmla="*/ 340 h 453"/>
                <a:gd name="T14" fmla="*/ 567 w 567"/>
                <a:gd name="T15" fmla="*/ 340 h 453"/>
                <a:gd name="T16" fmla="*/ 567 w 567"/>
                <a:gd name="T17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7" h="453">
                  <a:moveTo>
                    <a:pt x="567" y="0"/>
                  </a:moveTo>
                  <a:lnTo>
                    <a:pt x="227" y="0"/>
                  </a:lnTo>
                  <a:lnTo>
                    <a:pt x="114" y="0"/>
                  </a:lnTo>
                  <a:lnTo>
                    <a:pt x="0" y="0"/>
                  </a:lnTo>
                  <a:lnTo>
                    <a:pt x="0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567" y="340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28" name="Freeform 176"/>
            <p:cNvSpPr>
              <a:spLocks/>
            </p:cNvSpPr>
            <p:nvPr/>
          </p:nvSpPr>
          <p:spPr bwMode="auto">
            <a:xfrm>
              <a:off x="7207" y="2797"/>
              <a:ext cx="340" cy="681"/>
            </a:xfrm>
            <a:custGeom>
              <a:avLst/>
              <a:gdLst>
                <a:gd name="T0" fmla="*/ 340 w 340"/>
                <a:gd name="T1" fmla="*/ 681 h 681"/>
                <a:gd name="T2" fmla="*/ 340 w 340"/>
                <a:gd name="T3" fmla="*/ 567 h 681"/>
                <a:gd name="T4" fmla="*/ 227 w 340"/>
                <a:gd name="T5" fmla="*/ 567 h 681"/>
                <a:gd name="T6" fmla="*/ 227 w 340"/>
                <a:gd name="T7" fmla="*/ 227 h 681"/>
                <a:gd name="T8" fmla="*/ 340 w 340"/>
                <a:gd name="T9" fmla="*/ 227 h 681"/>
                <a:gd name="T10" fmla="*/ 340 w 340"/>
                <a:gd name="T11" fmla="*/ 114 h 681"/>
                <a:gd name="T12" fmla="*/ 114 w 340"/>
                <a:gd name="T13" fmla="*/ 114 h 681"/>
                <a:gd name="T14" fmla="*/ 114 w 340"/>
                <a:gd name="T15" fmla="*/ 0 h 681"/>
                <a:gd name="T16" fmla="*/ 0 w 340"/>
                <a:gd name="T17" fmla="*/ 0 h 681"/>
                <a:gd name="T18" fmla="*/ 0 w 340"/>
                <a:gd name="T19" fmla="*/ 681 h 681"/>
                <a:gd name="T20" fmla="*/ 340 w 340"/>
                <a:gd name="T21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681">
                  <a:moveTo>
                    <a:pt x="340" y="681"/>
                  </a:moveTo>
                  <a:lnTo>
                    <a:pt x="340" y="567"/>
                  </a:lnTo>
                  <a:lnTo>
                    <a:pt x="227" y="567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114" y="114"/>
                  </a:lnTo>
                  <a:lnTo>
                    <a:pt x="114" y="0"/>
                  </a:lnTo>
                  <a:lnTo>
                    <a:pt x="0" y="0"/>
                  </a:lnTo>
                  <a:lnTo>
                    <a:pt x="0" y="681"/>
                  </a:lnTo>
                  <a:lnTo>
                    <a:pt x="340" y="68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29" name="Freeform 177"/>
            <p:cNvSpPr>
              <a:spLocks/>
            </p:cNvSpPr>
            <p:nvPr/>
          </p:nvSpPr>
          <p:spPr bwMode="auto">
            <a:xfrm>
              <a:off x="6754" y="2684"/>
              <a:ext cx="453" cy="567"/>
            </a:xfrm>
            <a:custGeom>
              <a:avLst/>
              <a:gdLst>
                <a:gd name="T0" fmla="*/ 453 w 453"/>
                <a:gd name="T1" fmla="*/ 0 h 567"/>
                <a:gd name="T2" fmla="*/ 453 w 453"/>
                <a:gd name="T3" fmla="*/ 567 h 567"/>
                <a:gd name="T4" fmla="*/ 0 w 453"/>
                <a:gd name="T5" fmla="*/ 567 h 567"/>
                <a:gd name="T6" fmla="*/ 0 w 453"/>
                <a:gd name="T7" fmla="*/ 453 h 567"/>
                <a:gd name="T8" fmla="*/ 113 w 453"/>
                <a:gd name="T9" fmla="*/ 453 h 567"/>
                <a:gd name="T10" fmla="*/ 113 w 453"/>
                <a:gd name="T11" fmla="*/ 340 h 567"/>
                <a:gd name="T12" fmla="*/ 226 w 453"/>
                <a:gd name="T13" fmla="*/ 340 h 567"/>
                <a:gd name="T14" fmla="*/ 226 w 453"/>
                <a:gd name="T15" fmla="*/ 227 h 567"/>
                <a:gd name="T16" fmla="*/ 226 w 453"/>
                <a:gd name="T17" fmla="*/ 113 h 567"/>
                <a:gd name="T18" fmla="*/ 340 w 453"/>
                <a:gd name="T19" fmla="*/ 113 h 567"/>
                <a:gd name="T20" fmla="*/ 340 w 453"/>
                <a:gd name="T21" fmla="*/ 0 h 567"/>
                <a:gd name="T22" fmla="*/ 453 w 453"/>
                <a:gd name="T2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3" h="567">
                  <a:moveTo>
                    <a:pt x="453" y="0"/>
                  </a:moveTo>
                  <a:lnTo>
                    <a:pt x="453" y="567"/>
                  </a:lnTo>
                  <a:lnTo>
                    <a:pt x="0" y="567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340"/>
                  </a:lnTo>
                  <a:lnTo>
                    <a:pt x="226" y="340"/>
                  </a:lnTo>
                  <a:lnTo>
                    <a:pt x="226" y="227"/>
                  </a:lnTo>
                  <a:lnTo>
                    <a:pt x="226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45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0" name="Freeform 178"/>
            <p:cNvSpPr>
              <a:spLocks/>
            </p:cNvSpPr>
            <p:nvPr/>
          </p:nvSpPr>
          <p:spPr bwMode="auto">
            <a:xfrm>
              <a:off x="6640" y="2684"/>
              <a:ext cx="454" cy="453"/>
            </a:xfrm>
            <a:custGeom>
              <a:avLst/>
              <a:gdLst>
                <a:gd name="T0" fmla="*/ 454 w 454"/>
                <a:gd name="T1" fmla="*/ 0 h 453"/>
                <a:gd name="T2" fmla="*/ 0 w 454"/>
                <a:gd name="T3" fmla="*/ 0 h 453"/>
                <a:gd name="T4" fmla="*/ 0 w 454"/>
                <a:gd name="T5" fmla="*/ 340 h 453"/>
                <a:gd name="T6" fmla="*/ 114 w 454"/>
                <a:gd name="T7" fmla="*/ 340 h 453"/>
                <a:gd name="T8" fmla="*/ 114 w 454"/>
                <a:gd name="T9" fmla="*/ 453 h 453"/>
                <a:gd name="T10" fmla="*/ 227 w 454"/>
                <a:gd name="T11" fmla="*/ 453 h 453"/>
                <a:gd name="T12" fmla="*/ 227 w 454"/>
                <a:gd name="T13" fmla="*/ 340 h 453"/>
                <a:gd name="T14" fmla="*/ 340 w 454"/>
                <a:gd name="T15" fmla="*/ 340 h 453"/>
                <a:gd name="T16" fmla="*/ 340 w 454"/>
                <a:gd name="T17" fmla="*/ 113 h 453"/>
                <a:gd name="T18" fmla="*/ 454 w 454"/>
                <a:gd name="T19" fmla="*/ 113 h 453"/>
                <a:gd name="T20" fmla="*/ 454 w 454"/>
                <a:gd name="T21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3">
                  <a:moveTo>
                    <a:pt x="454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1" name="Freeform 181"/>
            <p:cNvSpPr>
              <a:spLocks/>
            </p:cNvSpPr>
            <p:nvPr/>
          </p:nvSpPr>
          <p:spPr bwMode="auto">
            <a:xfrm>
              <a:off x="6527" y="3024"/>
              <a:ext cx="227" cy="227"/>
            </a:xfrm>
            <a:custGeom>
              <a:avLst/>
              <a:gdLst>
                <a:gd name="T0" fmla="*/ 227 w 227"/>
                <a:gd name="T1" fmla="*/ 0 h 227"/>
                <a:gd name="T2" fmla="*/ 0 w 227"/>
                <a:gd name="T3" fmla="*/ 0 h 227"/>
                <a:gd name="T4" fmla="*/ 0 w 227"/>
                <a:gd name="T5" fmla="*/ 113 h 227"/>
                <a:gd name="T6" fmla="*/ 113 w 227"/>
                <a:gd name="T7" fmla="*/ 113 h 227"/>
                <a:gd name="T8" fmla="*/ 113 w 227"/>
                <a:gd name="T9" fmla="*/ 227 h 227"/>
                <a:gd name="T10" fmla="*/ 227 w 227"/>
                <a:gd name="T11" fmla="*/ 227 h 227"/>
                <a:gd name="T12" fmla="*/ 227 w 227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7">
                  <a:moveTo>
                    <a:pt x="227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2" name="Freeform 182"/>
            <p:cNvSpPr>
              <a:spLocks/>
            </p:cNvSpPr>
            <p:nvPr/>
          </p:nvSpPr>
          <p:spPr bwMode="auto">
            <a:xfrm>
              <a:off x="6300" y="2457"/>
              <a:ext cx="340" cy="567"/>
            </a:xfrm>
            <a:custGeom>
              <a:avLst/>
              <a:gdLst>
                <a:gd name="T0" fmla="*/ 227 w 340"/>
                <a:gd name="T1" fmla="*/ 567 h 567"/>
                <a:gd name="T2" fmla="*/ 227 w 340"/>
                <a:gd name="T3" fmla="*/ 340 h 567"/>
                <a:gd name="T4" fmla="*/ 113 w 340"/>
                <a:gd name="T5" fmla="*/ 340 h 567"/>
                <a:gd name="T6" fmla="*/ 113 w 340"/>
                <a:gd name="T7" fmla="*/ 227 h 567"/>
                <a:gd name="T8" fmla="*/ 0 w 340"/>
                <a:gd name="T9" fmla="*/ 227 h 567"/>
                <a:gd name="T10" fmla="*/ 0 w 340"/>
                <a:gd name="T11" fmla="*/ 0 h 567"/>
                <a:gd name="T12" fmla="*/ 113 w 340"/>
                <a:gd name="T13" fmla="*/ 0 h 567"/>
                <a:gd name="T14" fmla="*/ 113 w 340"/>
                <a:gd name="T15" fmla="*/ 113 h 567"/>
                <a:gd name="T16" fmla="*/ 227 w 340"/>
                <a:gd name="T17" fmla="*/ 113 h 567"/>
                <a:gd name="T18" fmla="*/ 227 w 340"/>
                <a:gd name="T19" fmla="*/ 227 h 567"/>
                <a:gd name="T20" fmla="*/ 340 w 340"/>
                <a:gd name="T21" fmla="*/ 227 h 567"/>
                <a:gd name="T22" fmla="*/ 340 w 340"/>
                <a:gd name="T23" fmla="*/ 567 h 567"/>
                <a:gd name="T24" fmla="*/ 227 w 340"/>
                <a:gd name="T25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567">
                  <a:moveTo>
                    <a:pt x="227" y="567"/>
                  </a:moveTo>
                  <a:lnTo>
                    <a:pt x="227" y="340"/>
                  </a:lnTo>
                  <a:lnTo>
                    <a:pt x="113" y="34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567"/>
                  </a:lnTo>
                  <a:lnTo>
                    <a:pt x="227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3" name="Freeform 183"/>
            <p:cNvSpPr>
              <a:spLocks/>
            </p:cNvSpPr>
            <p:nvPr/>
          </p:nvSpPr>
          <p:spPr bwMode="auto">
            <a:xfrm>
              <a:off x="6073" y="2457"/>
              <a:ext cx="567" cy="907"/>
            </a:xfrm>
            <a:custGeom>
              <a:avLst/>
              <a:gdLst>
                <a:gd name="T0" fmla="*/ 567 w 567"/>
                <a:gd name="T1" fmla="*/ 907 h 907"/>
                <a:gd name="T2" fmla="*/ 454 w 567"/>
                <a:gd name="T3" fmla="*/ 907 h 907"/>
                <a:gd name="T4" fmla="*/ 454 w 567"/>
                <a:gd name="T5" fmla="*/ 794 h 907"/>
                <a:gd name="T6" fmla="*/ 340 w 567"/>
                <a:gd name="T7" fmla="*/ 794 h 907"/>
                <a:gd name="T8" fmla="*/ 340 w 567"/>
                <a:gd name="T9" fmla="*/ 680 h 907"/>
                <a:gd name="T10" fmla="*/ 227 w 567"/>
                <a:gd name="T11" fmla="*/ 680 h 907"/>
                <a:gd name="T12" fmla="*/ 227 w 567"/>
                <a:gd name="T13" fmla="*/ 567 h 907"/>
                <a:gd name="T14" fmla="*/ 114 w 567"/>
                <a:gd name="T15" fmla="*/ 567 h 907"/>
                <a:gd name="T16" fmla="*/ 0 w 567"/>
                <a:gd name="T17" fmla="*/ 567 h 907"/>
                <a:gd name="T18" fmla="*/ 0 w 567"/>
                <a:gd name="T19" fmla="*/ 454 h 907"/>
                <a:gd name="T20" fmla="*/ 0 w 567"/>
                <a:gd name="T21" fmla="*/ 113 h 907"/>
                <a:gd name="T22" fmla="*/ 114 w 567"/>
                <a:gd name="T23" fmla="*/ 113 h 907"/>
                <a:gd name="T24" fmla="*/ 114 w 567"/>
                <a:gd name="T25" fmla="*/ 0 h 907"/>
                <a:gd name="T26" fmla="*/ 227 w 567"/>
                <a:gd name="T27" fmla="*/ 0 h 907"/>
                <a:gd name="T28" fmla="*/ 227 w 567"/>
                <a:gd name="T29" fmla="*/ 227 h 907"/>
                <a:gd name="T30" fmla="*/ 340 w 567"/>
                <a:gd name="T31" fmla="*/ 227 h 907"/>
                <a:gd name="T32" fmla="*/ 340 w 567"/>
                <a:gd name="T33" fmla="*/ 340 h 907"/>
                <a:gd name="T34" fmla="*/ 454 w 567"/>
                <a:gd name="T35" fmla="*/ 340 h 907"/>
                <a:gd name="T36" fmla="*/ 454 w 567"/>
                <a:gd name="T37" fmla="*/ 680 h 907"/>
                <a:gd name="T38" fmla="*/ 567 w 567"/>
                <a:gd name="T39" fmla="*/ 680 h 907"/>
                <a:gd name="T40" fmla="*/ 567 w 567"/>
                <a:gd name="T41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7" h="907">
                  <a:moveTo>
                    <a:pt x="567" y="907"/>
                  </a:moveTo>
                  <a:lnTo>
                    <a:pt x="454" y="907"/>
                  </a:lnTo>
                  <a:lnTo>
                    <a:pt x="454" y="794"/>
                  </a:lnTo>
                  <a:lnTo>
                    <a:pt x="340" y="794"/>
                  </a:lnTo>
                  <a:lnTo>
                    <a:pt x="340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454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454" y="340"/>
                  </a:lnTo>
                  <a:lnTo>
                    <a:pt x="454" y="680"/>
                  </a:lnTo>
                  <a:lnTo>
                    <a:pt x="567" y="680"/>
                  </a:lnTo>
                  <a:lnTo>
                    <a:pt x="567" y="90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4" name="Freeform 184"/>
            <p:cNvSpPr>
              <a:spLocks/>
            </p:cNvSpPr>
            <p:nvPr/>
          </p:nvSpPr>
          <p:spPr bwMode="auto">
            <a:xfrm>
              <a:off x="5166" y="1890"/>
              <a:ext cx="1021" cy="1134"/>
            </a:xfrm>
            <a:custGeom>
              <a:avLst/>
              <a:gdLst>
                <a:gd name="T0" fmla="*/ 340 w 1021"/>
                <a:gd name="T1" fmla="*/ 1134 h 1134"/>
                <a:gd name="T2" fmla="*/ 454 w 1021"/>
                <a:gd name="T3" fmla="*/ 1134 h 1134"/>
                <a:gd name="T4" fmla="*/ 454 w 1021"/>
                <a:gd name="T5" fmla="*/ 1021 h 1134"/>
                <a:gd name="T6" fmla="*/ 907 w 1021"/>
                <a:gd name="T7" fmla="*/ 1021 h 1134"/>
                <a:gd name="T8" fmla="*/ 907 w 1021"/>
                <a:gd name="T9" fmla="*/ 680 h 1134"/>
                <a:gd name="T10" fmla="*/ 1021 w 1021"/>
                <a:gd name="T11" fmla="*/ 680 h 1134"/>
                <a:gd name="T12" fmla="*/ 1021 w 1021"/>
                <a:gd name="T13" fmla="*/ 454 h 1134"/>
                <a:gd name="T14" fmla="*/ 907 w 1021"/>
                <a:gd name="T15" fmla="*/ 454 h 1134"/>
                <a:gd name="T16" fmla="*/ 907 w 1021"/>
                <a:gd name="T17" fmla="*/ 227 h 1134"/>
                <a:gd name="T18" fmla="*/ 794 w 1021"/>
                <a:gd name="T19" fmla="*/ 227 h 1134"/>
                <a:gd name="T20" fmla="*/ 794 w 1021"/>
                <a:gd name="T21" fmla="*/ 0 h 1134"/>
                <a:gd name="T22" fmla="*/ 680 w 1021"/>
                <a:gd name="T23" fmla="*/ 0 h 1134"/>
                <a:gd name="T24" fmla="*/ 680 w 1021"/>
                <a:gd name="T25" fmla="*/ 340 h 1134"/>
                <a:gd name="T26" fmla="*/ 454 w 1021"/>
                <a:gd name="T27" fmla="*/ 340 h 1134"/>
                <a:gd name="T28" fmla="*/ 454 w 1021"/>
                <a:gd name="T29" fmla="*/ 567 h 1134"/>
                <a:gd name="T30" fmla="*/ 340 w 1021"/>
                <a:gd name="T31" fmla="*/ 567 h 1134"/>
                <a:gd name="T32" fmla="*/ 340 w 1021"/>
                <a:gd name="T33" fmla="*/ 794 h 1134"/>
                <a:gd name="T34" fmla="*/ 227 w 1021"/>
                <a:gd name="T35" fmla="*/ 794 h 1134"/>
                <a:gd name="T36" fmla="*/ 227 w 1021"/>
                <a:gd name="T37" fmla="*/ 680 h 1134"/>
                <a:gd name="T38" fmla="*/ 0 w 1021"/>
                <a:gd name="T39" fmla="*/ 680 h 1134"/>
                <a:gd name="T40" fmla="*/ 0 w 1021"/>
                <a:gd name="T41" fmla="*/ 1021 h 1134"/>
                <a:gd name="T42" fmla="*/ 340 w 1021"/>
                <a:gd name="T43" fmla="*/ 1021 h 1134"/>
                <a:gd name="T44" fmla="*/ 340 w 1021"/>
                <a:gd name="T45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1" h="1134">
                  <a:moveTo>
                    <a:pt x="340" y="1134"/>
                  </a:moveTo>
                  <a:lnTo>
                    <a:pt x="454" y="1134"/>
                  </a:lnTo>
                  <a:lnTo>
                    <a:pt x="454" y="1021"/>
                  </a:lnTo>
                  <a:lnTo>
                    <a:pt x="907" y="1021"/>
                  </a:lnTo>
                  <a:lnTo>
                    <a:pt x="907" y="680"/>
                  </a:lnTo>
                  <a:lnTo>
                    <a:pt x="1021" y="680"/>
                  </a:lnTo>
                  <a:lnTo>
                    <a:pt x="1021" y="454"/>
                  </a:lnTo>
                  <a:lnTo>
                    <a:pt x="907" y="454"/>
                  </a:lnTo>
                  <a:lnTo>
                    <a:pt x="907" y="227"/>
                  </a:lnTo>
                  <a:lnTo>
                    <a:pt x="794" y="227"/>
                  </a:lnTo>
                  <a:lnTo>
                    <a:pt x="794" y="0"/>
                  </a:lnTo>
                  <a:lnTo>
                    <a:pt x="680" y="0"/>
                  </a:lnTo>
                  <a:lnTo>
                    <a:pt x="680" y="340"/>
                  </a:lnTo>
                  <a:lnTo>
                    <a:pt x="454" y="340"/>
                  </a:lnTo>
                  <a:lnTo>
                    <a:pt x="454" y="567"/>
                  </a:lnTo>
                  <a:lnTo>
                    <a:pt x="340" y="567"/>
                  </a:lnTo>
                  <a:lnTo>
                    <a:pt x="340" y="794"/>
                  </a:lnTo>
                  <a:lnTo>
                    <a:pt x="227" y="794"/>
                  </a:lnTo>
                  <a:lnTo>
                    <a:pt x="227" y="680"/>
                  </a:lnTo>
                  <a:lnTo>
                    <a:pt x="0" y="680"/>
                  </a:lnTo>
                  <a:lnTo>
                    <a:pt x="0" y="1021"/>
                  </a:lnTo>
                  <a:lnTo>
                    <a:pt x="340" y="1021"/>
                  </a:lnTo>
                  <a:lnTo>
                    <a:pt x="340" y="113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5" name="Freeform 185"/>
            <p:cNvSpPr>
              <a:spLocks/>
            </p:cNvSpPr>
            <p:nvPr/>
          </p:nvSpPr>
          <p:spPr bwMode="auto">
            <a:xfrm>
              <a:off x="5960" y="1890"/>
              <a:ext cx="1134" cy="794"/>
            </a:xfrm>
            <a:custGeom>
              <a:avLst/>
              <a:gdLst>
                <a:gd name="T0" fmla="*/ 0 w 1134"/>
                <a:gd name="T1" fmla="*/ 0 h 794"/>
                <a:gd name="T2" fmla="*/ 113 w 1134"/>
                <a:gd name="T3" fmla="*/ 0 h 794"/>
                <a:gd name="T4" fmla="*/ 113 w 1134"/>
                <a:gd name="T5" fmla="*/ 113 h 794"/>
                <a:gd name="T6" fmla="*/ 227 w 1134"/>
                <a:gd name="T7" fmla="*/ 113 h 794"/>
                <a:gd name="T8" fmla="*/ 227 w 1134"/>
                <a:gd name="T9" fmla="*/ 340 h 794"/>
                <a:gd name="T10" fmla="*/ 453 w 1134"/>
                <a:gd name="T11" fmla="*/ 340 h 794"/>
                <a:gd name="T12" fmla="*/ 453 w 1134"/>
                <a:gd name="T13" fmla="*/ 227 h 794"/>
                <a:gd name="T14" fmla="*/ 567 w 1134"/>
                <a:gd name="T15" fmla="*/ 227 h 794"/>
                <a:gd name="T16" fmla="*/ 567 w 1134"/>
                <a:gd name="T17" fmla="*/ 340 h 794"/>
                <a:gd name="T18" fmla="*/ 680 w 1134"/>
                <a:gd name="T19" fmla="*/ 340 h 794"/>
                <a:gd name="T20" fmla="*/ 680 w 1134"/>
                <a:gd name="T21" fmla="*/ 567 h 794"/>
                <a:gd name="T22" fmla="*/ 907 w 1134"/>
                <a:gd name="T23" fmla="*/ 567 h 794"/>
                <a:gd name="T24" fmla="*/ 907 w 1134"/>
                <a:gd name="T25" fmla="*/ 454 h 794"/>
                <a:gd name="T26" fmla="*/ 1020 w 1134"/>
                <a:gd name="T27" fmla="*/ 454 h 794"/>
                <a:gd name="T28" fmla="*/ 1020 w 1134"/>
                <a:gd name="T29" fmla="*/ 680 h 794"/>
                <a:gd name="T30" fmla="*/ 1134 w 1134"/>
                <a:gd name="T31" fmla="*/ 680 h 794"/>
                <a:gd name="T32" fmla="*/ 1134 w 1134"/>
                <a:gd name="T33" fmla="*/ 794 h 794"/>
                <a:gd name="T34" fmla="*/ 567 w 1134"/>
                <a:gd name="T35" fmla="*/ 794 h 794"/>
                <a:gd name="T36" fmla="*/ 567 w 1134"/>
                <a:gd name="T37" fmla="*/ 680 h 794"/>
                <a:gd name="T38" fmla="*/ 453 w 1134"/>
                <a:gd name="T39" fmla="*/ 680 h 794"/>
                <a:gd name="T40" fmla="*/ 453 w 1134"/>
                <a:gd name="T41" fmla="*/ 567 h 794"/>
                <a:gd name="T42" fmla="*/ 227 w 1134"/>
                <a:gd name="T43" fmla="*/ 567 h 794"/>
                <a:gd name="T44" fmla="*/ 227 w 1134"/>
                <a:gd name="T45" fmla="*/ 454 h 794"/>
                <a:gd name="T46" fmla="*/ 113 w 1134"/>
                <a:gd name="T47" fmla="*/ 454 h 794"/>
                <a:gd name="T48" fmla="*/ 113 w 1134"/>
                <a:gd name="T49" fmla="*/ 227 h 794"/>
                <a:gd name="T50" fmla="*/ 0 w 1134"/>
                <a:gd name="T51" fmla="*/ 227 h 794"/>
                <a:gd name="T52" fmla="*/ 0 w 1134"/>
                <a:gd name="T53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34" h="794">
                  <a:moveTo>
                    <a:pt x="0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340"/>
                  </a:lnTo>
                  <a:lnTo>
                    <a:pt x="453" y="340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680" y="340"/>
                  </a:lnTo>
                  <a:lnTo>
                    <a:pt x="680" y="567"/>
                  </a:lnTo>
                  <a:lnTo>
                    <a:pt x="907" y="567"/>
                  </a:lnTo>
                  <a:lnTo>
                    <a:pt x="907" y="454"/>
                  </a:lnTo>
                  <a:lnTo>
                    <a:pt x="1020" y="454"/>
                  </a:lnTo>
                  <a:lnTo>
                    <a:pt x="1020" y="680"/>
                  </a:lnTo>
                  <a:lnTo>
                    <a:pt x="1134" y="680"/>
                  </a:lnTo>
                  <a:lnTo>
                    <a:pt x="1134" y="794"/>
                  </a:lnTo>
                  <a:lnTo>
                    <a:pt x="567" y="794"/>
                  </a:lnTo>
                  <a:lnTo>
                    <a:pt x="567" y="680"/>
                  </a:lnTo>
                  <a:lnTo>
                    <a:pt x="453" y="680"/>
                  </a:lnTo>
                  <a:lnTo>
                    <a:pt x="453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113" y="45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6" name="Freeform 186"/>
            <p:cNvSpPr>
              <a:spLocks/>
            </p:cNvSpPr>
            <p:nvPr/>
          </p:nvSpPr>
          <p:spPr bwMode="auto">
            <a:xfrm>
              <a:off x="4939" y="1323"/>
              <a:ext cx="1021" cy="1474"/>
            </a:xfrm>
            <a:custGeom>
              <a:avLst/>
              <a:gdLst>
                <a:gd name="T0" fmla="*/ 114 w 1021"/>
                <a:gd name="T1" fmla="*/ 1474 h 1474"/>
                <a:gd name="T2" fmla="*/ 114 w 1021"/>
                <a:gd name="T3" fmla="*/ 1021 h 1474"/>
                <a:gd name="T4" fmla="*/ 0 w 1021"/>
                <a:gd name="T5" fmla="*/ 1021 h 1474"/>
                <a:gd name="T6" fmla="*/ 0 w 1021"/>
                <a:gd name="T7" fmla="*/ 567 h 1474"/>
                <a:gd name="T8" fmla="*/ 114 w 1021"/>
                <a:gd name="T9" fmla="*/ 567 h 1474"/>
                <a:gd name="T10" fmla="*/ 114 w 1021"/>
                <a:gd name="T11" fmla="*/ 113 h 1474"/>
                <a:gd name="T12" fmla="*/ 227 w 1021"/>
                <a:gd name="T13" fmla="*/ 113 h 1474"/>
                <a:gd name="T14" fmla="*/ 227 w 1021"/>
                <a:gd name="T15" fmla="*/ 0 h 1474"/>
                <a:gd name="T16" fmla="*/ 454 w 1021"/>
                <a:gd name="T17" fmla="*/ 0 h 1474"/>
                <a:gd name="T18" fmla="*/ 454 w 1021"/>
                <a:gd name="T19" fmla="*/ 227 h 1474"/>
                <a:gd name="T20" fmla="*/ 681 w 1021"/>
                <a:gd name="T21" fmla="*/ 227 h 1474"/>
                <a:gd name="T22" fmla="*/ 681 w 1021"/>
                <a:gd name="T23" fmla="*/ 340 h 1474"/>
                <a:gd name="T24" fmla="*/ 794 w 1021"/>
                <a:gd name="T25" fmla="*/ 340 h 1474"/>
                <a:gd name="T26" fmla="*/ 1021 w 1021"/>
                <a:gd name="T27" fmla="*/ 340 h 1474"/>
                <a:gd name="T28" fmla="*/ 1021 w 1021"/>
                <a:gd name="T29" fmla="*/ 567 h 1474"/>
                <a:gd name="T30" fmla="*/ 907 w 1021"/>
                <a:gd name="T31" fmla="*/ 567 h 1474"/>
                <a:gd name="T32" fmla="*/ 907 w 1021"/>
                <a:gd name="T33" fmla="*/ 907 h 1474"/>
                <a:gd name="T34" fmla="*/ 681 w 1021"/>
                <a:gd name="T35" fmla="*/ 907 h 1474"/>
                <a:gd name="T36" fmla="*/ 681 w 1021"/>
                <a:gd name="T37" fmla="*/ 1134 h 1474"/>
                <a:gd name="T38" fmla="*/ 567 w 1021"/>
                <a:gd name="T39" fmla="*/ 1134 h 1474"/>
                <a:gd name="T40" fmla="*/ 567 w 1021"/>
                <a:gd name="T41" fmla="*/ 1361 h 1474"/>
                <a:gd name="T42" fmla="*/ 454 w 1021"/>
                <a:gd name="T43" fmla="*/ 1361 h 1474"/>
                <a:gd name="T44" fmla="*/ 454 w 1021"/>
                <a:gd name="T45" fmla="*/ 1247 h 1474"/>
                <a:gd name="T46" fmla="*/ 227 w 1021"/>
                <a:gd name="T47" fmla="*/ 1247 h 1474"/>
                <a:gd name="T48" fmla="*/ 227 w 1021"/>
                <a:gd name="T49" fmla="*/ 1474 h 1474"/>
                <a:gd name="T50" fmla="*/ 114 w 1021"/>
                <a:gd name="T51" fmla="*/ 147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21" h="1474">
                  <a:moveTo>
                    <a:pt x="114" y="1474"/>
                  </a:moveTo>
                  <a:lnTo>
                    <a:pt x="114" y="1021"/>
                  </a:lnTo>
                  <a:lnTo>
                    <a:pt x="0" y="1021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454" y="0"/>
                  </a:lnTo>
                  <a:lnTo>
                    <a:pt x="454" y="227"/>
                  </a:lnTo>
                  <a:lnTo>
                    <a:pt x="681" y="227"/>
                  </a:lnTo>
                  <a:lnTo>
                    <a:pt x="681" y="340"/>
                  </a:lnTo>
                  <a:lnTo>
                    <a:pt x="794" y="340"/>
                  </a:lnTo>
                  <a:lnTo>
                    <a:pt x="1021" y="340"/>
                  </a:lnTo>
                  <a:lnTo>
                    <a:pt x="1021" y="567"/>
                  </a:lnTo>
                  <a:lnTo>
                    <a:pt x="907" y="567"/>
                  </a:lnTo>
                  <a:lnTo>
                    <a:pt x="907" y="907"/>
                  </a:lnTo>
                  <a:lnTo>
                    <a:pt x="681" y="907"/>
                  </a:lnTo>
                  <a:lnTo>
                    <a:pt x="681" y="1134"/>
                  </a:lnTo>
                  <a:lnTo>
                    <a:pt x="567" y="1134"/>
                  </a:lnTo>
                  <a:lnTo>
                    <a:pt x="567" y="1361"/>
                  </a:lnTo>
                  <a:lnTo>
                    <a:pt x="454" y="1361"/>
                  </a:lnTo>
                  <a:lnTo>
                    <a:pt x="454" y="1247"/>
                  </a:lnTo>
                  <a:lnTo>
                    <a:pt x="227" y="1247"/>
                  </a:lnTo>
                  <a:lnTo>
                    <a:pt x="227" y="1474"/>
                  </a:lnTo>
                  <a:lnTo>
                    <a:pt x="114" y="147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7" name="Freeform 188"/>
            <p:cNvSpPr>
              <a:spLocks/>
            </p:cNvSpPr>
            <p:nvPr/>
          </p:nvSpPr>
          <p:spPr bwMode="auto">
            <a:xfrm>
              <a:off x="5960" y="1777"/>
              <a:ext cx="1020" cy="680"/>
            </a:xfrm>
            <a:custGeom>
              <a:avLst/>
              <a:gdLst>
                <a:gd name="T0" fmla="*/ 0 w 1020"/>
                <a:gd name="T1" fmla="*/ 0 h 680"/>
                <a:gd name="T2" fmla="*/ 907 w 1020"/>
                <a:gd name="T3" fmla="*/ 0 h 680"/>
                <a:gd name="T4" fmla="*/ 907 w 1020"/>
                <a:gd name="T5" fmla="*/ 113 h 680"/>
                <a:gd name="T6" fmla="*/ 1020 w 1020"/>
                <a:gd name="T7" fmla="*/ 113 h 680"/>
                <a:gd name="T8" fmla="*/ 1020 w 1020"/>
                <a:gd name="T9" fmla="*/ 567 h 680"/>
                <a:gd name="T10" fmla="*/ 907 w 1020"/>
                <a:gd name="T11" fmla="*/ 567 h 680"/>
                <a:gd name="T12" fmla="*/ 907 w 1020"/>
                <a:gd name="T13" fmla="*/ 680 h 680"/>
                <a:gd name="T14" fmla="*/ 680 w 1020"/>
                <a:gd name="T15" fmla="*/ 680 h 680"/>
                <a:gd name="T16" fmla="*/ 680 w 1020"/>
                <a:gd name="T17" fmla="*/ 453 h 680"/>
                <a:gd name="T18" fmla="*/ 567 w 1020"/>
                <a:gd name="T19" fmla="*/ 453 h 680"/>
                <a:gd name="T20" fmla="*/ 567 w 1020"/>
                <a:gd name="T21" fmla="*/ 340 h 680"/>
                <a:gd name="T22" fmla="*/ 453 w 1020"/>
                <a:gd name="T23" fmla="*/ 340 h 680"/>
                <a:gd name="T24" fmla="*/ 453 w 1020"/>
                <a:gd name="T25" fmla="*/ 453 h 680"/>
                <a:gd name="T26" fmla="*/ 227 w 1020"/>
                <a:gd name="T27" fmla="*/ 453 h 680"/>
                <a:gd name="T28" fmla="*/ 227 w 1020"/>
                <a:gd name="T29" fmla="*/ 226 h 680"/>
                <a:gd name="T30" fmla="*/ 113 w 1020"/>
                <a:gd name="T31" fmla="*/ 226 h 680"/>
                <a:gd name="T32" fmla="*/ 113 w 1020"/>
                <a:gd name="T33" fmla="*/ 113 h 680"/>
                <a:gd name="T34" fmla="*/ 0 w 1020"/>
                <a:gd name="T35" fmla="*/ 113 h 680"/>
                <a:gd name="T36" fmla="*/ 0 w 1020"/>
                <a:gd name="T37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20" h="680">
                  <a:moveTo>
                    <a:pt x="0" y="0"/>
                  </a:moveTo>
                  <a:lnTo>
                    <a:pt x="907" y="0"/>
                  </a:lnTo>
                  <a:lnTo>
                    <a:pt x="907" y="113"/>
                  </a:lnTo>
                  <a:lnTo>
                    <a:pt x="1020" y="113"/>
                  </a:lnTo>
                  <a:lnTo>
                    <a:pt x="1020" y="567"/>
                  </a:lnTo>
                  <a:lnTo>
                    <a:pt x="907" y="567"/>
                  </a:lnTo>
                  <a:lnTo>
                    <a:pt x="907" y="680"/>
                  </a:lnTo>
                  <a:lnTo>
                    <a:pt x="680" y="680"/>
                  </a:lnTo>
                  <a:lnTo>
                    <a:pt x="680" y="453"/>
                  </a:lnTo>
                  <a:lnTo>
                    <a:pt x="567" y="453"/>
                  </a:lnTo>
                  <a:lnTo>
                    <a:pt x="567" y="340"/>
                  </a:lnTo>
                  <a:lnTo>
                    <a:pt x="453" y="340"/>
                  </a:lnTo>
                  <a:lnTo>
                    <a:pt x="453" y="453"/>
                  </a:lnTo>
                  <a:lnTo>
                    <a:pt x="227" y="453"/>
                  </a:lnTo>
                  <a:lnTo>
                    <a:pt x="227" y="226"/>
                  </a:lnTo>
                  <a:lnTo>
                    <a:pt x="113" y="226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8" name="Freeform 189"/>
            <p:cNvSpPr>
              <a:spLocks/>
            </p:cNvSpPr>
            <p:nvPr/>
          </p:nvSpPr>
          <p:spPr bwMode="auto">
            <a:xfrm>
              <a:off x="5960" y="1436"/>
              <a:ext cx="1134" cy="681"/>
            </a:xfrm>
            <a:custGeom>
              <a:avLst/>
              <a:gdLst>
                <a:gd name="T0" fmla="*/ 0 w 1134"/>
                <a:gd name="T1" fmla="*/ 341 h 681"/>
                <a:gd name="T2" fmla="*/ 907 w 1134"/>
                <a:gd name="T3" fmla="*/ 341 h 681"/>
                <a:gd name="T4" fmla="*/ 907 w 1134"/>
                <a:gd name="T5" fmla="*/ 454 h 681"/>
                <a:gd name="T6" fmla="*/ 1020 w 1134"/>
                <a:gd name="T7" fmla="*/ 454 h 681"/>
                <a:gd name="T8" fmla="*/ 1020 w 1134"/>
                <a:gd name="T9" fmla="*/ 681 h 681"/>
                <a:gd name="T10" fmla="*/ 1134 w 1134"/>
                <a:gd name="T11" fmla="*/ 681 h 681"/>
                <a:gd name="T12" fmla="*/ 1134 w 1134"/>
                <a:gd name="T13" fmla="*/ 0 h 681"/>
                <a:gd name="T14" fmla="*/ 907 w 1134"/>
                <a:gd name="T15" fmla="*/ 0 h 681"/>
                <a:gd name="T16" fmla="*/ 907 w 1134"/>
                <a:gd name="T17" fmla="*/ 114 h 681"/>
                <a:gd name="T18" fmla="*/ 340 w 1134"/>
                <a:gd name="T19" fmla="*/ 114 h 681"/>
                <a:gd name="T20" fmla="*/ 340 w 1134"/>
                <a:gd name="T21" fmla="*/ 227 h 681"/>
                <a:gd name="T22" fmla="*/ 0 w 1134"/>
                <a:gd name="T23" fmla="*/ 227 h 681"/>
                <a:gd name="T24" fmla="*/ 0 w 1134"/>
                <a:gd name="T25" fmla="*/ 34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4" h="681">
                  <a:moveTo>
                    <a:pt x="0" y="341"/>
                  </a:moveTo>
                  <a:lnTo>
                    <a:pt x="907" y="341"/>
                  </a:lnTo>
                  <a:lnTo>
                    <a:pt x="907" y="454"/>
                  </a:lnTo>
                  <a:lnTo>
                    <a:pt x="1020" y="454"/>
                  </a:lnTo>
                  <a:lnTo>
                    <a:pt x="1020" y="681"/>
                  </a:lnTo>
                  <a:lnTo>
                    <a:pt x="1134" y="681"/>
                  </a:lnTo>
                  <a:lnTo>
                    <a:pt x="1134" y="0"/>
                  </a:lnTo>
                  <a:lnTo>
                    <a:pt x="907" y="0"/>
                  </a:lnTo>
                  <a:lnTo>
                    <a:pt x="907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0" y="227"/>
                  </a:lnTo>
                  <a:lnTo>
                    <a:pt x="0" y="34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72" name="グループ化 71"/>
          <p:cNvGrpSpPr/>
          <p:nvPr/>
        </p:nvGrpSpPr>
        <p:grpSpPr>
          <a:xfrm>
            <a:off x="107482" y="1429938"/>
            <a:ext cx="6197117" cy="3424301"/>
            <a:chOff x="281275" y="2500742"/>
            <a:chExt cx="12370246" cy="6835347"/>
          </a:xfrm>
        </p:grpSpPr>
        <p:sp>
          <p:nvSpPr>
            <p:cNvPr id="73" name="正方形/長方形 72"/>
            <p:cNvSpPr/>
            <p:nvPr/>
          </p:nvSpPr>
          <p:spPr>
            <a:xfrm>
              <a:off x="6442364" y="4628619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静岡市</a:t>
              </a:r>
            </a:p>
          </p:txBody>
        </p:sp>
        <p:sp>
          <p:nvSpPr>
            <p:cNvPr id="74" name="正方形/長方形 73"/>
            <p:cNvSpPr/>
            <p:nvPr/>
          </p:nvSpPr>
          <p:spPr>
            <a:xfrm>
              <a:off x="9187299" y="8509477"/>
              <a:ext cx="1853326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南伊豆町</a:t>
              </a:r>
            </a:p>
          </p:txBody>
        </p:sp>
        <p:sp>
          <p:nvSpPr>
            <p:cNvPr id="75" name="正方形/長方形 74"/>
            <p:cNvSpPr/>
            <p:nvPr/>
          </p:nvSpPr>
          <p:spPr>
            <a:xfrm>
              <a:off x="10167115" y="7431039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河津町</a:t>
              </a:r>
            </a:p>
          </p:txBody>
        </p:sp>
        <p:sp>
          <p:nvSpPr>
            <p:cNvPr id="76" name="正方形/長方形 75"/>
            <p:cNvSpPr/>
            <p:nvPr/>
          </p:nvSpPr>
          <p:spPr>
            <a:xfrm>
              <a:off x="8983043" y="7069356"/>
              <a:ext cx="1853326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西伊豆町</a:t>
              </a:r>
            </a:p>
          </p:txBody>
        </p:sp>
        <p:sp>
          <p:nvSpPr>
            <p:cNvPr id="77" name="正方形/長方形 76"/>
            <p:cNvSpPr/>
            <p:nvPr/>
          </p:nvSpPr>
          <p:spPr>
            <a:xfrm>
              <a:off x="9248490" y="7768173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松崎町</a:t>
              </a:r>
            </a:p>
          </p:txBody>
        </p:sp>
        <p:sp>
          <p:nvSpPr>
            <p:cNvPr id="78" name="正方形/長方形 77"/>
            <p:cNvSpPr/>
            <p:nvPr/>
          </p:nvSpPr>
          <p:spPr>
            <a:xfrm>
              <a:off x="3406445" y="6672360"/>
              <a:ext cx="1110972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森町</a:t>
              </a:r>
            </a:p>
          </p:txBody>
        </p:sp>
        <p:sp>
          <p:nvSpPr>
            <p:cNvPr id="79" name="正方形/長方形 78"/>
            <p:cNvSpPr/>
            <p:nvPr/>
          </p:nvSpPr>
          <p:spPr>
            <a:xfrm>
              <a:off x="4182594" y="4299298"/>
              <a:ext cx="1853326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川根本町</a:t>
              </a:r>
            </a:p>
          </p:txBody>
        </p:sp>
        <p:sp>
          <p:nvSpPr>
            <p:cNvPr id="80" name="正方形/長方形 79"/>
            <p:cNvSpPr/>
            <p:nvPr/>
          </p:nvSpPr>
          <p:spPr>
            <a:xfrm>
              <a:off x="10054140" y="2500742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小山町</a:t>
              </a:r>
            </a:p>
          </p:txBody>
        </p:sp>
        <p:sp>
          <p:nvSpPr>
            <p:cNvPr id="81" name="正方形/長方形 80"/>
            <p:cNvSpPr/>
            <p:nvPr/>
          </p:nvSpPr>
          <p:spPr>
            <a:xfrm>
              <a:off x="4720754" y="7980364"/>
              <a:ext cx="1853326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牧之原市</a:t>
              </a:r>
            </a:p>
          </p:txBody>
        </p:sp>
        <p:sp>
          <p:nvSpPr>
            <p:cNvPr id="82" name="正方形/長方形 81"/>
            <p:cNvSpPr/>
            <p:nvPr/>
          </p:nvSpPr>
          <p:spPr>
            <a:xfrm>
              <a:off x="9766809" y="3791050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裾野市</a:t>
              </a:r>
            </a:p>
          </p:txBody>
        </p:sp>
        <p:sp>
          <p:nvSpPr>
            <p:cNvPr id="83" name="正方形/長方形 82"/>
            <p:cNvSpPr/>
            <p:nvPr/>
          </p:nvSpPr>
          <p:spPr>
            <a:xfrm>
              <a:off x="9532695" y="3095101"/>
              <a:ext cx="1853326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御殿場市</a:t>
              </a:r>
            </a:p>
          </p:txBody>
        </p:sp>
        <p:sp>
          <p:nvSpPr>
            <p:cNvPr id="84" name="正方形/長方形 83"/>
            <p:cNvSpPr/>
            <p:nvPr/>
          </p:nvSpPr>
          <p:spPr>
            <a:xfrm>
              <a:off x="5234117" y="6286500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藤枝市</a:t>
              </a:r>
            </a:p>
          </p:txBody>
        </p:sp>
        <p:sp>
          <p:nvSpPr>
            <p:cNvPr id="85" name="正方形/長方形 84"/>
            <p:cNvSpPr/>
            <p:nvPr/>
          </p:nvSpPr>
          <p:spPr>
            <a:xfrm>
              <a:off x="3623185" y="7465474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掛川市</a:t>
              </a:r>
            </a:p>
          </p:txBody>
        </p:sp>
        <p:sp>
          <p:nvSpPr>
            <p:cNvPr id="86" name="正方形/長方形 85"/>
            <p:cNvSpPr/>
            <p:nvPr/>
          </p:nvSpPr>
          <p:spPr>
            <a:xfrm>
              <a:off x="3283379" y="7852719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袋井市</a:t>
              </a:r>
            </a:p>
          </p:txBody>
        </p:sp>
        <p:sp>
          <p:nvSpPr>
            <p:cNvPr id="87" name="正方形/長方形 86"/>
            <p:cNvSpPr/>
            <p:nvPr/>
          </p:nvSpPr>
          <p:spPr>
            <a:xfrm>
              <a:off x="2604344" y="8002784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磐田市</a:t>
              </a:r>
            </a:p>
          </p:txBody>
        </p:sp>
        <p:sp>
          <p:nvSpPr>
            <p:cNvPr id="88" name="正方形/長方形 87"/>
            <p:cNvSpPr/>
            <p:nvPr/>
          </p:nvSpPr>
          <p:spPr>
            <a:xfrm>
              <a:off x="8515412" y="3961862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富士市</a:t>
              </a:r>
            </a:p>
          </p:txBody>
        </p:sp>
        <p:sp>
          <p:nvSpPr>
            <p:cNvPr id="89" name="正方形/長方形 88"/>
            <p:cNvSpPr/>
            <p:nvPr/>
          </p:nvSpPr>
          <p:spPr>
            <a:xfrm>
              <a:off x="5558230" y="7614285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吉田町</a:t>
              </a:r>
            </a:p>
          </p:txBody>
        </p:sp>
        <p:sp>
          <p:nvSpPr>
            <p:cNvPr id="90" name="正方形/長方形 89"/>
            <p:cNvSpPr/>
            <p:nvPr/>
          </p:nvSpPr>
          <p:spPr>
            <a:xfrm>
              <a:off x="9597166" y="4286349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長泉町</a:t>
              </a:r>
            </a:p>
          </p:txBody>
        </p:sp>
        <p:sp>
          <p:nvSpPr>
            <p:cNvPr id="91" name="正方形/長方形 90"/>
            <p:cNvSpPr/>
            <p:nvPr/>
          </p:nvSpPr>
          <p:spPr>
            <a:xfrm>
              <a:off x="9474707" y="4806037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清水町</a:t>
              </a:r>
            </a:p>
          </p:txBody>
        </p:sp>
        <p:sp>
          <p:nvSpPr>
            <p:cNvPr id="92" name="正方形/長方形 91"/>
            <p:cNvSpPr/>
            <p:nvPr/>
          </p:nvSpPr>
          <p:spPr>
            <a:xfrm>
              <a:off x="10419272" y="4651196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函南町</a:t>
              </a:r>
            </a:p>
          </p:txBody>
        </p:sp>
        <p:sp>
          <p:nvSpPr>
            <p:cNvPr id="93" name="正方形/長方形 92"/>
            <p:cNvSpPr/>
            <p:nvPr/>
          </p:nvSpPr>
          <p:spPr>
            <a:xfrm>
              <a:off x="10529418" y="7077173"/>
              <a:ext cx="1853326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東伊豆町</a:t>
              </a:r>
            </a:p>
          </p:txBody>
        </p:sp>
        <p:sp>
          <p:nvSpPr>
            <p:cNvPr id="94" name="正方形/長方形 93"/>
            <p:cNvSpPr/>
            <p:nvPr/>
          </p:nvSpPr>
          <p:spPr>
            <a:xfrm>
              <a:off x="9818888" y="5282408"/>
              <a:ext cx="2224502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伊豆の国市</a:t>
              </a:r>
            </a:p>
          </p:txBody>
        </p:sp>
        <p:sp>
          <p:nvSpPr>
            <p:cNvPr id="95" name="正方形/長方形 94"/>
            <p:cNvSpPr/>
            <p:nvPr/>
          </p:nvSpPr>
          <p:spPr>
            <a:xfrm>
              <a:off x="4310352" y="7820122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菊川市</a:t>
              </a:r>
            </a:p>
          </p:txBody>
        </p:sp>
        <p:sp>
          <p:nvSpPr>
            <p:cNvPr id="96" name="正方形/長方形 95"/>
            <p:cNvSpPr/>
            <p:nvPr/>
          </p:nvSpPr>
          <p:spPr>
            <a:xfrm>
              <a:off x="4349498" y="8721726"/>
              <a:ext cx="1853326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御前崎市</a:t>
              </a:r>
            </a:p>
          </p:txBody>
        </p:sp>
        <p:sp>
          <p:nvSpPr>
            <p:cNvPr id="97" name="正方形/長方形 96"/>
            <p:cNvSpPr/>
            <p:nvPr/>
          </p:nvSpPr>
          <p:spPr>
            <a:xfrm>
              <a:off x="9948632" y="6240662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伊豆市</a:t>
              </a:r>
            </a:p>
          </p:txBody>
        </p:sp>
        <p:sp>
          <p:nvSpPr>
            <p:cNvPr id="98" name="正方形/長方形 97"/>
            <p:cNvSpPr/>
            <p:nvPr/>
          </p:nvSpPr>
          <p:spPr>
            <a:xfrm>
              <a:off x="9968422" y="8046244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下田市</a:t>
              </a:r>
            </a:p>
          </p:txBody>
        </p:sp>
        <p:sp>
          <p:nvSpPr>
            <p:cNvPr id="99" name="正方形/長方形 98"/>
            <p:cNvSpPr/>
            <p:nvPr/>
          </p:nvSpPr>
          <p:spPr>
            <a:xfrm>
              <a:off x="5771600" y="7020122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焼津市</a:t>
              </a:r>
            </a:p>
          </p:txBody>
        </p:sp>
        <p:sp>
          <p:nvSpPr>
            <p:cNvPr id="100" name="正方形/長方形 99"/>
            <p:cNvSpPr/>
            <p:nvPr/>
          </p:nvSpPr>
          <p:spPr>
            <a:xfrm>
              <a:off x="281275" y="7950300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湖西市</a:t>
              </a:r>
            </a:p>
          </p:txBody>
        </p:sp>
        <p:sp>
          <p:nvSpPr>
            <p:cNvPr id="101" name="正方形/長方形 100"/>
            <p:cNvSpPr/>
            <p:nvPr/>
          </p:nvSpPr>
          <p:spPr>
            <a:xfrm>
              <a:off x="4442112" y="6537424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島田市</a:t>
              </a:r>
            </a:p>
          </p:txBody>
        </p:sp>
        <p:sp>
          <p:nvSpPr>
            <p:cNvPr id="102" name="正方形/長方形 101"/>
            <p:cNvSpPr/>
            <p:nvPr/>
          </p:nvSpPr>
          <p:spPr>
            <a:xfrm>
              <a:off x="11169373" y="6177161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伊東市</a:t>
              </a:r>
            </a:p>
          </p:txBody>
        </p:sp>
        <p:sp>
          <p:nvSpPr>
            <p:cNvPr id="103" name="正方形/長方形 102"/>
            <p:cNvSpPr/>
            <p:nvPr/>
          </p:nvSpPr>
          <p:spPr>
            <a:xfrm>
              <a:off x="7596238" y="3149759"/>
              <a:ext cx="1853326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富士宮市</a:t>
              </a:r>
            </a:p>
          </p:txBody>
        </p:sp>
        <p:sp>
          <p:nvSpPr>
            <p:cNvPr id="104" name="正方形/長方形 103"/>
            <p:cNvSpPr/>
            <p:nvPr/>
          </p:nvSpPr>
          <p:spPr>
            <a:xfrm>
              <a:off x="10430163" y="4259460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三島市</a:t>
              </a:r>
            </a:p>
          </p:txBody>
        </p:sp>
        <p:sp>
          <p:nvSpPr>
            <p:cNvPr id="105" name="正方形/長方形 104"/>
            <p:cNvSpPr/>
            <p:nvPr/>
          </p:nvSpPr>
          <p:spPr>
            <a:xfrm>
              <a:off x="10912543" y="4942086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熱海市</a:t>
              </a:r>
            </a:p>
          </p:txBody>
        </p:sp>
        <p:sp>
          <p:nvSpPr>
            <p:cNvPr id="106" name="正方形/長方形 105"/>
            <p:cNvSpPr/>
            <p:nvPr/>
          </p:nvSpPr>
          <p:spPr>
            <a:xfrm>
              <a:off x="9237158" y="5641767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沼津市</a:t>
              </a:r>
            </a:p>
          </p:txBody>
        </p:sp>
        <p:sp>
          <p:nvSpPr>
            <p:cNvPr id="107" name="正方形/長方形 106"/>
            <p:cNvSpPr/>
            <p:nvPr/>
          </p:nvSpPr>
          <p:spPr>
            <a:xfrm>
              <a:off x="1703571" y="6518473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浜松市</a:t>
              </a:r>
            </a:p>
          </p:txBody>
        </p:sp>
      </p:grpSp>
      <p:grpSp>
        <p:nvGrpSpPr>
          <p:cNvPr id="168" name="グループ化 167"/>
          <p:cNvGrpSpPr/>
          <p:nvPr/>
        </p:nvGrpSpPr>
        <p:grpSpPr>
          <a:xfrm>
            <a:off x="5264823" y="2307539"/>
            <a:ext cx="6197117" cy="3424301"/>
            <a:chOff x="281275" y="2500742"/>
            <a:chExt cx="12370246" cy="6835347"/>
          </a:xfrm>
        </p:grpSpPr>
        <p:sp>
          <p:nvSpPr>
            <p:cNvPr id="169" name="正方形/長方形 168"/>
            <p:cNvSpPr/>
            <p:nvPr/>
          </p:nvSpPr>
          <p:spPr>
            <a:xfrm>
              <a:off x="6442364" y="4628619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静岡市</a:t>
              </a:r>
            </a:p>
          </p:txBody>
        </p:sp>
        <p:sp>
          <p:nvSpPr>
            <p:cNvPr id="170" name="正方形/長方形 169"/>
            <p:cNvSpPr/>
            <p:nvPr/>
          </p:nvSpPr>
          <p:spPr>
            <a:xfrm>
              <a:off x="9187299" y="8509477"/>
              <a:ext cx="1853326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南伊豆町</a:t>
              </a:r>
            </a:p>
          </p:txBody>
        </p:sp>
        <p:sp>
          <p:nvSpPr>
            <p:cNvPr id="171" name="正方形/長方形 170"/>
            <p:cNvSpPr/>
            <p:nvPr/>
          </p:nvSpPr>
          <p:spPr>
            <a:xfrm>
              <a:off x="10167115" y="7431039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河津町</a:t>
              </a:r>
            </a:p>
          </p:txBody>
        </p:sp>
        <p:sp>
          <p:nvSpPr>
            <p:cNvPr id="172" name="正方形/長方形 171"/>
            <p:cNvSpPr/>
            <p:nvPr/>
          </p:nvSpPr>
          <p:spPr>
            <a:xfrm>
              <a:off x="8983043" y="7069356"/>
              <a:ext cx="1853326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西伊豆町</a:t>
              </a:r>
            </a:p>
          </p:txBody>
        </p:sp>
        <p:sp>
          <p:nvSpPr>
            <p:cNvPr id="173" name="正方形/長方形 172"/>
            <p:cNvSpPr/>
            <p:nvPr/>
          </p:nvSpPr>
          <p:spPr>
            <a:xfrm>
              <a:off x="9248490" y="7768173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松崎町</a:t>
              </a:r>
            </a:p>
          </p:txBody>
        </p:sp>
        <p:sp>
          <p:nvSpPr>
            <p:cNvPr id="174" name="正方形/長方形 173"/>
            <p:cNvSpPr/>
            <p:nvPr/>
          </p:nvSpPr>
          <p:spPr>
            <a:xfrm>
              <a:off x="3406445" y="6672360"/>
              <a:ext cx="1110972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森町</a:t>
              </a:r>
            </a:p>
          </p:txBody>
        </p:sp>
        <p:sp>
          <p:nvSpPr>
            <p:cNvPr id="175" name="正方形/長方形 174"/>
            <p:cNvSpPr/>
            <p:nvPr/>
          </p:nvSpPr>
          <p:spPr>
            <a:xfrm>
              <a:off x="4182594" y="4299298"/>
              <a:ext cx="1853326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川根本町</a:t>
              </a:r>
            </a:p>
          </p:txBody>
        </p:sp>
        <p:sp>
          <p:nvSpPr>
            <p:cNvPr id="176" name="正方形/長方形 175"/>
            <p:cNvSpPr/>
            <p:nvPr/>
          </p:nvSpPr>
          <p:spPr>
            <a:xfrm>
              <a:off x="10054140" y="2500742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小山町</a:t>
              </a:r>
            </a:p>
          </p:txBody>
        </p:sp>
        <p:sp>
          <p:nvSpPr>
            <p:cNvPr id="177" name="正方形/長方形 176"/>
            <p:cNvSpPr/>
            <p:nvPr/>
          </p:nvSpPr>
          <p:spPr>
            <a:xfrm>
              <a:off x="4720754" y="7980364"/>
              <a:ext cx="1853326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牧之原市</a:t>
              </a:r>
            </a:p>
          </p:txBody>
        </p:sp>
        <p:sp>
          <p:nvSpPr>
            <p:cNvPr id="178" name="正方形/長方形 177"/>
            <p:cNvSpPr/>
            <p:nvPr/>
          </p:nvSpPr>
          <p:spPr>
            <a:xfrm>
              <a:off x="9766809" y="3791050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裾野市</a:t>
              </a:r>
            </a:p>
          </p:txBody>
        </p:sp>
        <p:sp>
          <p:nvSpPr>
            <p:cNvPr id="179" name="正方形/長方形 178"/>
            <p:cNvSpPr/>
            <p:nvPr/>
          </p:nvSpPr>
          <p:spPr>
            <a:xfrm>
              <a:off x="9532695" y="3095101"/>
              <a:ext cx="1853326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御殿場市</a:t>
              </a:r>
            </a:p>
          </p:txBody>
        </p:sp>
        <p:sp>
          <p:nvSpPr>
            <p:cNvPr id="180" name="正方形/長方形 179"/>
            <p:cNvSpPr/>
            <p:nvPr/>
          </p:nvSpPr>
          <p:spPr>
            <a:xfrm>
              <a:off x="5234117" y="6286500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藤枝市</a:t>
              </a:r>
            </a:p>
          </p:txBody>
        </p:sp>
        <p:sp>
          <p:nvSpPr>
            <p:cNvPr id="181" name="正方形/長方形 180"/>
            <p:cNvSpPr/>
            <p:nvPr/>
          </p:nvSpPr>
          <p:spPr>
            <a:xfrm>
              <a:off x="3623185" y="7465474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掛川市</a:t>
              </a:r>
            </a:p>
          </p:txBody>
        </p:sp>
        <p:sp>
          <p:nvSpPr>
            <p:cNvPr id="182" name="正方形/長方形 181"/>
            <p:cNvSpPr/>
            <p:nvPr/>
          </p:nvSpPr>
          <p:spPr>
            <a:xfrm>
              <a:off x="3283379" y="7852719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袋井市</a:t>
              </a:r>
            </a:p>
          </p:txBody>
        </p:sp>
        <p:sp>
          <p:nvSpPr>
            <p:cNvPr id="183" name="正方形/長方形 182"/>
            <p:cNvSpPr/>
            <p:nvPr/>
          </p:nvSpPr>
          <p:spPr>
            <a:xfrm>
              <a:off x="2604344" y="8002784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磐田市</a:t>
              </a:r>
            </a:p>
          </p:txBody>
        </p:sp>
        <p:sp>
          <p:nvSpPr>
            <p:cNvPr id="184" name="正方形/長方形 183"/>
            <p:cNvSpPr/>
            <p:nvPr/>
          </p:nvSpPr>
          <p:spPr>
            <a:xfrm>
              <a:off x="8515412" y="3961862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富士市</a:t>
              </a:r>
            </a:p>
          </p:txBody>
        </p:sp>
        <p:sp>
          <p:nvSpPr>
            <p:cNvPr id="185" name="正方形/長方形 184"/>
            <p:cNvSpPr/>
            <p:nvPr/>
          </p:nvSpPr>
          <p:spPr>
            <a:xfrm>
              <a:off x="5558230" y="7614285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吉田町</a:t>
              </a:r>
            </a:p>
          </p:txBody>
        </p:sp>
        <p:sp>
          <p:nvSpPr>
            <p:cNvPr id="186" name="正方形/長方形 185"/>
            <p:cNvSpPr/>
            <p:nvPr/>
          </p:nvSpPr>
          <p:spPr>
            <a:xfrm>
              <a:off x="9597166" y="4286349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長泉町</a:t>
              </a:r>
            </a:p>
          </p:txBody>
        </p:sp>
        <p:sp>
          <p:nvSpPr>
            <p:cNvPr id="187" name="正方形/長方形 186"/>
            <p:cNvSpPr/>
            <p:nvPr/>
          </p:nvSpPr>
          <p:spPr>
            <a:xfrm>
              <a:off x="9474707" y="4806037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清水町</a:t>
              </a:r>
            </a:p>
          </p:txBody>
        </p:sp>
        <p:sp>
          <p:nvSpPr>
            <p:cNvPr id="188" name="正方形/長方形 187"/>
            <p:cNvSpPr/>
            <p:nvPr/>
          </p:nvSpPr>
          <p:spPr>
            <a:xfrm>
              <a:off x="10419272" y="4651196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函南町</a:t>
              </a:r>
            </a:p>
          </p:txBody>
        </p:sp>
        <p:sp>
          <p:nvSpPr>
            <p:cNvPr id="189" name="正方形/長方形 188"/>
            <p:cNvSpPr/>
            <p:nvPr/>
          </p:nvSpPr>
          <p:spPr>
            <a:xfrm>
              <a:off x="10529418" y="7077173"/>
              <a:ext cx="1853326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東伊豆町</a:t>
              </a:r>
            </a:p>
          </p:txBody>
        </p:sp>
        <p:sp>
          <p:nvSpPr>
            <p:cNvPr id="190" name="正方形/長方形 189"/>
            <p:cNvSpPr/>
            <p:nvPr/>
          </p:nvSpPr>
          <p:spPr>
            <a:xfrm>
              <a:off x="9818888" y="5282408"/>
              <a:ext cx="2224502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伊豆の国市</a:t>
              </a:r>
            </a:p>
          </p:txBody>
        </p:sp>
        <p:sp>
          <p:nvSpPr>
            <p:cNvPr id="191" name="正方形/長方形 190"/>
            <p:cNvSpPr/>
            <p:nvPr/>
          </p:nvSpPr>
          <p:spPr>
            <a:xfrm>
              <a:off x="4310352" y="7820122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菊川市</a:t>
              </a:r>
            </a:p>
          </p:txBody>
        </p:sp>
        <p:sp>
          <p:nvSpPr>
            <p:cNvPr id="192" name="正方形/長方形 191"/>
            <p:cNvSpPr/>
            <p:nvPr/>
          </p:nvSpPr>
          <p:spPr>
            <a:xfrm>
              <a:off x="4349498" y="8721726"/>
              <a:ext cx="1853326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御前崎市</a:t>
              </a:r>
            </a:p>
          </p:txBody>
        </p:sp>
        <p:sp>
          <p:nvSpPr>
            <p:cNvPr id="193" name="正方形/長方形 192"/>
            <p:cNvSpPr/>
            <p:nvPr/>
          </p:nvSpPr>
          <p:spPr>
            <a:xfrm>
              <a:off x="9948632" y="6240662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伊豆市</a:t>
              </a:r>
            </a:p>
          </p:txBody>
        </p:sp>
        <p:sp>
          <p:nvSpPr>
            <p:cNvPr id="194" name="正方形/長方形 193"/>
            <p:cNvSpPr/>
            <p:nvPr/>
          </p:nvSpPr>
          <p:spPr>
            <a:xfrm>
              <a:off x="9968422" y="8046244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下田市</a:t>
              </a:r>
            </a:p>
          </p:txBody>
        </p:sp>
        <p:sp>
          <p:nvSpPr>
            <p:cNvPr id="195" name="正方形/長方形 194"/>
            <p:cNvSpPr/>
            <p:nvPr/>
          </p:nvSpPr>
          <p:spPr>
            <a:xfrm>
              <a:off x="5771600" y="7020122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焼津市</a:t>
              </a:r>
            </a:p>
          </p:txBody>
        </p:sp>
        <p:sp>
          <p:nvSpPr>
            <p:cNvPr id="196" name="正方形/長方形 195"/>
            <p:cNvSpPr/>
            <p:nvPr/>
          </p:nvSpPr>
          <p:spPr>
            <a:xfrm>
              <a:off x="281275" y="7950300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湖西市</a:t>
              </a:r>
            </a:p>
          </p:txBody>
        </p:sp>
        <p:sp>
          <p:nvSpPr>
            <p:cNvPr id="197" name="正方形/長方形 196"/>
            <p:cNvSpPr/>
            <p:nvPr/>
          </p:nvSpPr>
          <p:spPr>
            <a:xfrm>
              <a:off x="4442112" y="6537424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島田市</a:t>
              </a:r>
            </a:p>
          </p:txBody>
        </p:sp>
        <p:sp>
          <p:nvSpPr>
            <p:cNvPr id="198" name="正方形/長方形 197"/>
            <p:cNvSpPr/>
            <p:nvPr/>
          </p:nvSpPr>
          <p:spPr>
            <a:xfrm>
              <a:off x="11169373" y="6177161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伊東市</a:t>
              </a:r>
            </a:p>
          </p:txBody>
        </p:sp>
        <p:sp>
          <p:nvSpPr>
            <p:cNvPr id="199" name="正方形/長方形 198"/>
            <p:cNvSpPr/>
            <p:nvPr/>
          </p:nvSpPr>
          <p:spPr>
            <a:xfrm>
              <a:off x="7596238" y="3149759"/>
              <a:ext cx="1853326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富士宮市</a:t>
              </a:r>
            </a:p>
          </p:txBody>
        </p:sp>
        <p:sp>
          <p:nvSpPr>
            <p:cNvPr id="200" name="正方形/長方形 199"/>
            <p:cNvSpPr/>
            <p:nvPr/>
          </p:nvSpPr>
          <p:spPr>
            <a:xfrm>
              <a:off x="10430163" y="4259460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三島市</a:t>
              </a:r>
            </a:p>
          </p:txBody>
        </p:sp>
        <p:sp>
          <p:nvSpPr>
            <p:cNvPr id="201" name="正方形/長方形 200"/>
            <p:cNvSpPr/>
            <p:nvPr/>
          </p:nvSpPr>
          <p:spPr>
            <a:xfrm>
              <a:off x="10912543" y="4942086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熱海市</a:t>
              </a:r>
            </a:p>
          </p:txBody>
        </p:sp>
        <p:sp>
          <p:nvSpPr>
            <p:cNvPr id="202" name="正方形/長方形 201"/>
            <p:cNvSpPr/>
            <p:nvPr/>
          </p:nvSpPr>
          <p:spPr>
            <a:xfrm>
              <a:off x="9237158" y="5641767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沼津市</a:t>
              </a:r>
            </a:p>
          </p:txBody>
        </p:sp>
        <p:sp>
          <p:nvSpPr>
            <p:cNvPr id="203" name="正方形/長方形 202"/>
            <p:cNvSpPr/>
            <p:nvPr/>
          </p:nvSpPr>
          <p:spPr>
            <a:xfrm>
              <a:off x="1703571" y="6518473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浜松市</a:t>
              </a:r>
            </a:p>
          </p:txBody>
        </p:sp>
      </p:grpSp>
      <p:grpSp>
        <p:nvGrpSpPr>
          <p:cNvPr id="264" name="グループ化 263"/>
          <p:cNvGrpSpPr/>
          <p:nvPr/>
        </p:nvGrpSpPr>
        <p:grpSpPr>
          <a:xfrm>
            <a:off x="654780" y="5519128"/>
            <a:ext cx="6197117" cy="3424301"/>
            <a:chOff x="281275" y="2500742"/>
            <a:chExt cx="12370246" cy="6835347"/>
          </a:xfrm>
        </p:grpSpPr>
        <p:sp>
          <p:nvSpPr>
            <p:cNvPr id="265" name="正方形/長方形 264"/>
            <p:cNvSpPr/>
            <p:nvPr/>
          </p:nvSpPr>
          <p:spPr>
            <a:xfrm>
              <a:off x="6442364" y="4628619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静岡市</a:t>
              </a:r>
            </a:p>
          </p:txBody>
        </p:sp>
        <p:sp>
          <p:nvSpPr>
            <p:cNvPr id="266" name="正方形/長方形 265"/>
            <p:cNvSpPr/>
            <p:nvPr/>
          </p:nvSpPr>
          <p:spPr>
            <a:xfrm>
              <a:off x="9187299" y="8509477"/>
              <a:ext cx="1853326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南伊豆町</a:t>
              </a:r>
            </a:p>
          </p:txBody>
        </p:sp>
        <p:sp>
          <p:nvSpPr>
            <p:cNvPr id="267" name="正方形/長方形 266"/>
            <p:cNvSpPr/>
            <p:nvPr/>
          </p:nvSpPr>
          <p:spPr>
            <a:xfrm>
              <a:off x="10167115" y="7431039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河津町</a:t>
              </a:r>
            </a:p>
          </p:txBody>
        </p:sp>
        <p:sp>
          <p:nvSpPr>
            <p:cNvPr id="268" name="正方形/長方形 267"/>
            <p:cNvSpPr/>
            <p:nvPr/>
          </p:nvSpPr>
          <p:spPr>
            <a:xfrm>
              <a:off x="8983043" y="7069356"/>
              <a:ext cx="1853326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西伊豆町</a:t>
              </a:r>
            </a:p>
          </p:txBody>
        </p:sp>
        <p:sp>
          <p:nvSpPr>
            <p:cNvPr id="269" name="正方形/長方形 268"/>
            <p:cNvSpPr/>
            <p:nvPr/>
          </p:nvSpPr>
          <p:spPr>
            <a:xfrm>
              <a:off x="9248490" y="7768173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松崎町</a:t>
              </a:r>
            </a:p>
          </p:txBody>
        </p:sp>
        <p:sp>
          <p:nvSpPr>
            <p:cNvPr id="270" name="正方形/長方形 269"/>
            <p:cNvSpPr/>
            <p:nvPr/>
          </p:nvSpPr>
          <p:spPr>
            <a:xfrm>
              <a:off x="3406445" y="6672360"/>
              <a:ext cx="1110972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森町</a:t>
              </a:r>
            </a:p>
          </p:txBody>
        </p:sp>
        <p:sp>
          <p:nvSpPr>
            <p:cNvPr id="271" name="正方形/長方形 270"/>
            <p:cNvSpPr/>
            <p:nvPr/>
          </p:nvSpPr>
          <p:spPr>
            <a:xfrm>
              <a:off x="4182594" y="4299298"/>
              <a:ext cx="1853326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川根本町</a:t>
              </a:r>
            </a:p>
          </p:txBody>
        </p:sp>
        <p:sp>
          <p:nvSpPr>
            <p:cNvPr id="272" name="正方形/長方形 271"/>
            <p:cNvSpPr/>
            <p:nvPr/>
          </p:nvSpPr>
          <p:spPr>
            <a:xfrm>
              <a:off x="10054140" y="2500742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小山町</a:t>
              </a:r>
            </a:p>
          </p:txBody>
        </p:sp>
        <p:sp>
          <p:nvSpPr>
            <p:cNvPr id="273" name="正方形/長方形 272"/>
            <p:cNvSpPr/>
            <p:nvPr/>
          </p:nvSpPr>
          <p:spPr>
            <a:xfrm>
              <a:off x="4720754" y="7980364"/>
              <a:ext cx="1853326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牧之原市</a:t>
              </a:r>
            </a:p>
          </p:txBody>
        </p:sp>
        <p:sp>
          <p:nvSpPr>
            <p:cNvPr id="274" name="正方形/長方形 273"/>
            <p:cNvSpPr/>
            <p:nvPr/>
          </p:nvSpPr>
          <p:spPr>
            <a:xfrm>
              <a:off x="9766809" y="3791050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裾野市</a:t>
              </a:r>
            </a:p>
          </p:txBody>
        </p:sp>
        <p:sp>
          <p:nvSpPr>
            <p:cNvPr id="275" name="正方形/長方形 274"/>
            <p:cNvSpPr/>
            <p:nvPr/>
          </p:nvSpPr>
          <p:spPr>
            <a:xfrm>
              <a:off x="9532695" y="3095101"/>
              <a:ext cx="1853326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御殿場市</a:t>
              </a:r>
            </a:p>
          </p:txBody>
        </p:sp>
        <p:sp>
          <p:nvSpPr>
            <p:cNvPr id="276" name="正方形/長方形 275"/>
            <p:cNvSpPr/>
            <p:nvPr/>
          </p:nvSpPr>
          <p:spPr>
            <a:xfrm>
              <a:off x="5234117" y="6286500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藤枝市</a:t>
              </a:r>
            </a:p>
          </p:txBody>
        </p:sp>
        <p:sp>
          <p:nvSpPr>
            <p:cNvPr id="277" name="正方形/長方形 276"/>
            <p:cNvSpPr/>
            <p:nvPr/>
          </p:nvSpPr>
          <p:spPr>
            <a:xfrm>
              <a:off x="3623185" y="7465474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掛川市</a:t>
              </a:r>
            </a:p>
          </p:txBody>
        </p:sp>
        <p:sp>
          <p:nvSpPr>
            <p:cNvPr id="278" name="正方形/長方形 277"/>
            <p:cNvSpPr/>
            <p:nvPr/>
          </p:nvSpPr>
          <p:spPr>
            <a:xfrm>
              <a:off x="3283379" y="7852719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袋井市</a:t>
              </a:r>
            </a:p>
          </p:txBody>
        </p:sp>
        <p:sp>
          <p:nvSpPr>
            <p:cNvPr id="279" name="正方形/長方形 278"/>
            <p:cNvSpPr/>
            <p:nvPr/>
          </p:nvSpPr>
          <p:spPr>
            <a:xfrm>
              <a:off x="2604344" y="8002784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磐田市</a:t>
              </a:r>
            </a:p>
          </p:txBody>
        </p:sp>
        <p:sp>
          <p:nvSpPr>
            <p:cNvPr id="280" name="正方形/長方形 279"/>
            <p:cNvSpPr/>
            <p:nvPr/>
          </p:nvSpPr>
          <p:spPr>
            <a:xfrm>
              <a:off x="8515412" y="3961862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富士市</a:t>
              </a:r>
            </a:p>
          </p:txBody>
        </p:sp>
        <p:sp>
          <p:nvSpPr>
            <p:cNvPr id="281" name="正方形/長方形 280"/>
            <p:cNvSpPr/>
            <p:nvPr/>
          </p:nvSpPr>
          <p:spPr>
            <a:xfrm>
              <a:off x="5558230" y="7614285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吉田町</a:t>
              </a:r>
            </a:p>
          </p:txBody>
        </p:sp>
        <p:sp>
          <p:nvSpPr>
            <p:cNvPr id="282" name="正方形/長方形 281"/>
            <p:cNvSpPr/>
            <p:nvPr/>
          </p:nvSpPr>
          <p:spPr>
            <a:xfrm>
              <a:off x="9597166" y="4286349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長泉町</a:t>
              </a:r>
            </a:p>
          </p:txBody>
        </p:sp>
        <p:sp>
          <p:nvSpPr>
            <p:cNvPr id="283" name="正方形/長方形 282"/>
            <p:cNvSpPr/>
            <p:nvPr/>
          </p:nvSpPr>
          <p:spPr>
            <a:xfrm>
              <a:off x="9474707" y="4806037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清水町</a:t>
              </a:r>
            </a:p>
          </p:txBody>
        </p:sp>
        <p:sp>
          <p:nvSpPr>
            <p:cNvPr id="284" name="正方形/長方形 283"/>
            <p:cNvSpPr/>
            <p:nvPr/>
          </p:nvSpPr>
          <p:spPr>
            <a:xfrm>
              <a:off x="10419272" y="4651196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函南町</a:t>
              </a:r>
            </a:p>
          </p:txBody>
        </p:sp>
        <p:sp>
          <p:nvSpPr>
            <p:cNvPr id="285" name="正方形/長方形 284"/>
            <p:cNvSpPr/>
            <p:nvPr/>
          </p:nvSpPr>
          <p:spPr>
            <a:xfrm>
              <a:off x="10529418" y="7077173"/>
              <a:ext cx="1853326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東伊豆町</a:t>
              </a:r>
            </a:p>
          </p:txBody>
        </p:sp>
        <p:sp>
          <p:nvSpPr>
            <p:cNvPr id="286" name="正方形/長方形 285"/>
            <p:cNvSpPr/>
            <p:nvPr/>
          </p:nvSpPr>
          <p:spPr>
            <a:xfrm>
              <a:off x="9818888" y="5282408"/>
              <a:ext cx="2224502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伊豆の国市</a:t>
              </a:r>
            </a:p>
          </p:txBody>
        </p:sp>
        <p:sp>
          <p:nvSpPr>
            <p:cNvPr id="287" name="正方形/長方形 286"/>
            <p:cNvSpPr/>
            <p:nvPr/>
          </p:nvSpPr>
          <p:spPr>
            <a:xfrm>
              <a:off x="4310352" y="7820122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菊川市</a:t>
              </a:r>
            </a:p>
          </p:txBody>
        </p:sp>
        <p:sp>
          <p:nvSpPr>
            <p:cNvPr id="288" name="正方形/長方形 287"/>
            <p:cNvSpPr/>
            <p:nvPr/>
          </p:nvSpPr>
          <p:spPr>
            <a:xfrm>
              <a:off x="4349498" y="8721726"/>
              <a:ext cx="1853326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御前崎市</a:t>
              </a:r>
            </a:p>
          </p:txBody>
        </p:sp>
        <p:sp>
          <p:nvSpPr>
            <p:cNvPr id="289" name="正方形/長方形 288"/>
            <p:cNvSpPr/>
            <p:nvPr/>
          </p:nvSpPr>
          <p:spPr>
            <a:xfrm>
              <a:off x="9948632" y="6240662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伊豆市</a:t>
              </a:r>
            </a:p>
          </p:txBody>
        </p:sp>
        <p:sp>
          <p:nvSpPr>
            <p:cNvPr id="290" name="正方形/長方形 289"/>
            <p:cNvSpPr/>
            <p:nvPr/>
          </p:nvSpPr>
          <p:spPr>
            <a:xfrm>
              <a:off x="9968422" y="8046244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下田市</a:t>
              </a:r>
            </a:p>
          </p:txBody>
        </p:sp>
        <p:sp>
          <p:nvSpPr>
            <p:cNvPr id="291" name="正方形/長方形 290"/>
            <p:cNvSpPr/>
            <p:nvPr/>
          </p:nvSpPr>
          <p:spPr>
            <a:xfrm>
              <a:off x="5771600" y="7020122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焼津市</a:t>
              </a:r>
            </a:p>
          </p:txBody>
        </p:sp>
        <p:sp>
          <p:nvSpPr>
            <p:cNvPr id="292" name="正方形/長方形 291"/>
            <p:cNvSpPr/>
            <p:nvPr/>
          </p:nvSpPr>
          <p:spPr>
            <a:xfrm>
              <a:off x="281275" y="7950300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湖西市</a:t>
              </a:r>
            </a:p>
          </p:txBody>
        </p:sp>
        <p:sp>
          <p:nvSpPr>
            <p:cNvPr id="293" name="正方形/長方形 292"/>
            <p:cNvSpPr/>
            <p:nvPr/>
          </p:nvSpPr>
          <p:spPr>
            <a:xfrm>
              <a:off x="4442112" y="6537424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島田市</a:t>
              </a:r>
            </a:p>
          </p:txBody>
        </p:sp>
        <p:sp>
          <p:nvSpPr>
            <p:cNvPr id="294" name="正方形/長方形 293"/>
            <p:cNvSpPr/>
            <p:nvPr/>
          </p:nvSpPr>
          <p:spPr>
            <a:xfrm>
              <a:off x="11169373" y="6177161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伊東市</a:t>
              </a:r>
            </a:p>
          </p:txBody>
        </p:sp>
        <p:sp>
          <p:nvSpPr>
            <p:cNvPr id="295" name="正方形/長方形 294"/>
            <p:cNvSpPr/>
            <p:nvPr/>
          </p:nvSpPr>
          <p:spPr>
            <a:xfrm>
              <a:off x="7596238" y="3149759"/>
              <a:ext cx="1853326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富士宮市</a:t>
              </a:r>
            </a:p>
          </p:txBody>
        </p:sp>
        <p:sp>
          <p:nvSpPr>
            <p:cNvPr id="296" name="正方形/長方形 295"/>
            <p:cNvSpPr/>
            <p:nvPr/>
          </p:nvSpPr>
          <p:spPr>
            <a:xfrm>
              <a:off x="10430163" y="4259460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三島市</a:t>
              </a:r>
            </a:p>
          </p:txBody>
        </p:sp>
        <p:sp>
          <p:nvSpPr>
            <p:cNvPr id="297" name="正方形/長方形 296"/>
            <p:cNvSpPr/>
            <p:nvPr/>
          </p:nvSpPr>
          <p:spPr>
            <a:xfrm>
              <a:off x="10912543" y="4942086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熱海市</a:t>
              </a:r>
            </a:p>
          </p:txBody>
        </p:sp>
        <p:sp>
          <p:nvSpPr>
            <p:cNvPr id="298" name="正方形/長方形 297"/>
            <p:cNvSpPr/>
            <p:nvPr/>
          </p:nvSpPr>
          <p:spPr>
            <a:xfrm>
              <a:off x="9237158" y="5641767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沼津市</a:t>
              </a:r>
            </a:p>
          </p:txBody>
        </p:sp>
        <p:sp>
          <p:nvSpPr>
            <p:cNvPr id="299" name="正方形/長方形 298"/>
            <p:cNvSpPr/>
            <p:nvPr/>
          </p:nvSpPr>
          <p:spPr>
            <a:xfrm>
              <a:off x="1703571" y="6518473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浜松市</a:t>
              </a:r>
            </a:p>
          </p:txBody>
        </p:sp>
      </p:grpSp>
      <p:grpSp>
        <p:nvGrpSpPr>
          <p:cNvPr id="359" name="グループ化 358"/>
          <p:cNvGrpSpPr/>
          <p:nvPr/>
        </p:nvGrpSpPr>
        <p:grpSpPr>
          <a:xfrm>
            <a:off x="6542276" y="5828284"/>
            <a:ext cx="6197117" cy="3424301"/>
            <a:chOff x="281275" y="2500742"/>
            <a:chExt cx="12370246" cy="6835347"/>
          </a:xfrm>
        </p:grpSpPr>
        <p:sp>
          <p:nvSpPr>
            <p:cNvPr id="360" name="正方形/長方形 359"/>
            <p:cNvSpPr/>
            <p:nvPr/>
          </p:nvSpPr>
          <p:spPr>
            <a:xfrm>
              <a:off x="6442364" y="4628619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静岡市</a:t>
              </a:r>
            </a:p>
          </p:txBody>
        </p:sp>
        <p:sp>
          <p:nvSpPr>
            <p:cNvPr id="361" name="正方形/長方形 360"/>
            <p:cNvSpPr/>
            <p:nvPr/>
          </p:nvSpPr>
          <p:spPr>
            <a:xfrm>
              <a:off x="9187299" y="8509477"/>
              <a:ext cx="1853326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南伊豆町</a:t>
              </a:r>
            </a:p>
          </p:txBody>
        </p:sp>
        <p:sp>
          <p:nvSpPr>
            <p:cNvPr id="362" name="正方形/長方形 361"/>
            <p:cNvSpPr/>
            <p:nvPr/>
          </p:nvSpPr>
          <p:spPr>
            <a:xfrm>
              <a:off x="10167115" y="7431039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河津町</a:t>
              </a:r>
            </a:p>
          </p:txBody>
        </p:sp>
        <p:sp>
          <p:nvSpPr>
            <p:cNvPr id="363" name="正方形/長方形 362"/>
            <p:cNvSpPr/>
            <p:nvPr/>
          </p:nvSpPr>
          <p:spPr>
            <a:xfrm>
              <a:off x="8983043" y="7069356"/>
              <a:ext cx="1853326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西伊豆町</a:t>
              </a:r>
            </a:p>
          </p:txBody>
        </p:sp>
        <p:sp>
          <p:nvSpPr>
            <p:cNvPr id="364" name="正方形/長方形 363"/>
            <p:cNvSpPr/>
            <p:nvPr/>
          </p:nvSpPr>
          <p:spPr>
            <a:xfrm>
              <a:off x="9248490" y="7768173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松崎町</a:t>
              </a:r>
            </a:p>
          </p:txBody>
        </p:sp>
        <p:sp>
          <p:nvSpPr>
            <p:cNvPr id="365" name="正方形/長方形 364"/>
            <p:cNvSpPr/>
            <p:nvPr/>
          </p:nvSpPr>
          <p:spPr>
            <a:xfrm>
              <a:off x="3406445" y="6672360"/>
              <a:ext cx="1110972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森町</a:t>
              </a:r>
            </a:p>
          </p:txBody>
        </p:sp>
        <p:sp>
          <p:nvSpPr>
            <p:cNvPr id="366" name="正方形/長方形 365"/>
            <p:cNvSpPr/>
            <p:nvPr/>
          </p:nvSpPr>
          <p:spPr>
            <a:xfrm>
              <a:off x="4182594" y="4299298"/>
              <a:ext cx="1853326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川根本町</a:t>
              </a:r>
            </a:p>
          </p:txBody>
        </p:sp>
        <p:sp>
          <p:nvSpPr>
            <p:cNvPr id="367" name="正方形/長方形 366"/>
            <p:cNvSpPr/>
            <p:nvPr/>
          </p:nvSpPr>
          <p:spPr>
            <a:xfrm>
              <a:off x="10054140" y="2500742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小山町</a:t>
              </a:r>
            </a:p>
          </p:txBody>
        </p:sp>
        <p:sp>
          <p:nvSpPr>
            <p:cNvPr id="368" name="正方形/長方形 367"/>
            <p:cNvSpPr/>
            <p:nvPr/>
          </p:nvSpPr>
          <p:spPr>
            <a:xfrm>
              <a:off x="4720754" y="7980364"/>
              <a:ext cx="1853326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牧之原市</a:t>
              </a:r>
            </a:p>
          </p:txBody>
        </p:sp>
        <p:sp>
          <p:nvSpPr>
            <p:cNvPr id="369" name="正方形/長方形 368"/>
            <p:cNvSpPr/>
            <p:nvPr/>
          </p:nvSpPr>
          <p:spPr>
            <a:xfrm>
              <a:off x="9766809" y="3791050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裾野市</a:t>
              </a:r>
            </a:p>
          </p:txBody>
        </p:sp>
        <p:sp>
          <p:nvSpPr>
            <p:cNvPr id="370" name="正方形/長方形 369"/>
            <p:cNvSpPr/>
            <p:nvPr/>
          </p:nvSpPr>
          <p:spPr>
            <a:xfrm>
              <a:off x="9532695" y="3095101"/>
              <a:ext cx="1853326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御殿場市</a:t>
              </a:r>
            </a:p>
          </p:txBody>
        </p:sp>
        <p:sp>
          <p:nvSpPr>
            <p:cNvPr id="371" name="正方形/長方形 370"/>
            <p:cNvSpPr/>
            <p:nvPr/>
          </p:nvSpPr>
          <p:spPr>
            <a:xfrm>
              <a:off x="5234117" y="6286500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藤枝市</a:t>
              </a:r>
            </a:p>
          </p:txBody>
        </p:sp>
        <p:sp>
          <p:nvSpPr>
            <p:cNvPr id="372" name="正方形/長方形 371"/>
            <p:cNvSpPr/>
            <p:nvPr/>
          </p:nvSpPr>
          <p:spPr>
            <a:xfrm>
              <a:off x="3623185" y="7465474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掛川市</a:t>
              </a:r>
            </a:p>
          </p:txBody>
        </p:sp>
        <p:sp>
          <p:nvSpPr>
            <p:cNvPr id="373" name="正方形/長方形 372"/>
            <p:cNvSpPr/>
            <p:nvPr/>
          </p:nvSpPr>
          <p:spPr>
            <a:xfrm>
              <a:off x="3283379" y="7852719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袋井市</a:t>
              </a:r>
            </a:p>
          </p:txBody>
        </p:sp>
        <p:sp>
          <p:nvSpPr>
            <p:cNvPr id="374" name="正方形/長方形 373"/>
            <p:cNvSpPr/>
            <p:nvPr/>
          </p:nvSpPr>
          <p:spPr>
            <a:xfrm>
              <a:off x="2604344" y="8002784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磐田市</a:t>
              </a:r>
            </a:p>
          </p:txBody>
        </p:sp>
        <p:sp>
          <p:nvSpPr>
            <p:cNvPr id="375" name="正方形/長方形 374"/>
            <p:cNvSpPr/>
            <p:nvPr/>
          </p:nvSpPr>
          <p:spPr>
            <a:xfrm>
              <a:off x="8515412" y="3961862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富士市</a:t>
              </a:r>
            </a:p>
          </p:txBody>
        </p:sp>
        <p:sp>
          <p:nvSpPr>
            <p:cNvPr id="376" name="正方形/長方形 375"/>
            <p:cNvSpPr/>
            <p:nvPr/>
          </p:nvSpPr>
          <p:spPr>
            <a:xfrm>
              <a:off x="5558230" y="7614285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吉田町</a:t>
              </a:r>
            </a:p>
          </p:txBody>
        </p:sp>
        <p:sp>
          <p:nvSpPr>
            <p:cNvPr id="377" name="正方形/長方形 376"/>
            <p:cNvSpPr/>
            <p:nvPr/>
          </p:nvSpPr>
          <p:spPr>
            <a:xfrm>
              <a:off x="9597166" y="4286349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長泉町</a:t>
              </a:r>
            </a:p>
          </p:txBody>
        </p:sp>
        <p:sp>
          <p:nvSpPr>
            <p:cNvPr id="378" name="正方形/長方形 377"/>
            <p:cNvSpPr/>
            <p:nvPr/>
          </p:nvSpPr>
          <p:spPr>
            <a:xfrm>
              <a:off x="9474707" y="4806037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清水町</a:t>
              </a:r>
            </a:p>
          </p:txBody>
        </p:sp>
        <p:sp>
          <p:nvSpPr>
            <p:cNvPr id="379" name="正方形/長方形 378"/>
            <p:cNvSpPr/>
            <p:nvPr/>
          </p:nvSpPr>
          <p:spPr>
            <a:xfrm>
              <a:off x="10419272" y="4651196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函南町</a:t>
              </a:r>
            </a:p>
          </p:txBody>
        </p:sp>
        <p:sp>
          <p:nvSpPr>
            <p:cNvPr id="380" name="正方形/長方形 379"/>
            <p:cNvSpPr/>
            <p:nvPr/>
          </p:nvSpPr>
          <p:spPr>
            <a:xfrm>
              <a:off x="10529418" y="7077173"/>
              <a:ext cx="1853326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東伊豆町</a:t>
              </a:r>
            </a:p>
          </p:txBody>
        </p:sp>
        <p:sp>
          <p:nvSpPr>
            <p:cNvPr id="381" name="正方形/長方形 380"/>
            <p:cNvSpPr/>
            <p:nvPr/>
          </p:nvSpPr>
          <p:spPr>
            <a:xfrm>
              <a:off x="9818888" y="5282408"/>
              <a:ext cx="2224502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伊豆の国市</a:t>
              </a:r>
            </a:p>
          </p:txBody>
        </p:sp>
        <p:sp>
          <p:nvSpPr>
            <p:cNvPr id="382" name="正方形/長方形 381"/>
            <p:cNvSpPr/>
            <p:nvPr/>
          </p:nvSpPr>
          <p:spPr>
            <a:xfrm>
              <a:off x="4310352" y="7820122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菊川市</a:t>
              </a:r>
            </a:p>
          </p:txBody>
        </p:sp>
        <p:sp>
          <p:nvSpPr>
            <p:cNvPr id="383" name="正方形/長方形 382"/>
            <p:cNvSpPr/>
            <p:nvPr/>
          </p:nvSpPr>
          <p:spPr>
            <a:xfrm>
              <a:off x="4349498" y="8721726"/>
              <a:ext cx="1853326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御前崎市</a:t>
              </a:r>
            </a:p>
          </p:txBody>
        </p:sp>
        <p:sp>
          <p:nvSpPr>
            <p:cNvPr id="384" name="正方形/長方形 383"/>
            <p:cNvSpPr/>
            <p:nvPr/>
          </p:nvSpPr>
          <p:spPr>
            <a:xfrm>
              <a:off x="9948632" y="6240662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伊豆市</a:t>
              </a:r>
            </a:p>
          </p:txBody>
        </p:sp>
        <p:sp>
          <p:nvSpPr>
            <p:cNvPr id="385" name="正方形/長方形 384"/>
            <p:cNvSpPr/>
            <p:nvPr/>
          </p:nvSpPr>
          <p:spPr>
            <a:xfrm>
              <a:off x="9968422" y="8046244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下田市</a:t>
              </a:r>
            </a:p>
          </p:txBody>
        </p:sp>
        <p:sp>
          <p:nvSpPr>
            <p:cNvPr id="386" name="正方形/長方形 385"/>
            <p:cNvSpPr/>
            <p:nvPr/>
          </p:nvSpPr>
          <p:spPr>
            <a:xfrm>
              <a:off x="5771600" y="7020122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焼津市</a:t>
              </a:r>
            </a:p>
          </p:txBody>
        </p:sp>
        <p:sp>
          <p:nvSpPr>
            <p:cNvPr id="387" name="正方形/長方形 386"/>
            <p:cNvSpPr/>
            <p:nvPr/>
          </p:nvSpPr>
          <p:spPr>
            <a:xfrm>
              <a:off x="281275" y="7950300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湖西市</a:t>
              </a:r>
            </a:p>
          </p:txBody>
        </p:sp>
        <p:sp>
          <p:nvSpPr>
            <p:cNvPr id="388" name="正方形/長方形 387"/>
            <p:cNvSpPr/>
            <p:nvPr/>
          </p:nvSpPr>
          <p:spPr>
            <a:xfrm>
              <a:off x="4442112" y="6537424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島田市</a:t>
              </a:r>
            </a:p>
          </p:txBody>
        </p:sp>
        <p:sp>
          <p:nvSpPr>
            <p:cNvPr id="389" name="正方形/長方形 388"/>
            <p:cNvSpPr/>
            <p:nvPr/>
          </p:nvSpPr>
          <p:spPr>
            <a:xfrm>
              <a:off x="11169373" y="6177161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伊東市</a:t>
              </a:r>
            </a:p>
          </p:txBody>
        </p:sp>
        <p:sp>
          <p:nvSpPr>
            <p:cNvPr id="390" name="正方形/長方形 389"/>
            <p:cNvSpPr/>
            <p:nvPr/>
          </p:nvSpPr>
          <p:spPr>
            <a:xfrm>
              <a:off x="7596238" y="3149759"/>
              <a:ext cx="1853326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富士宮市</a:t>
              </a:r>
            </a:p>
          </p:txBody>
        </p:sp>
        <p:sp>
          <p:nvSpPr>
            <p:cNvPr id="391" name="正方形/長方形 390"/>
            <p:cNvSpPr/>
            <p:nvPr/>
          </p:nvSpPr>
          <p:spPr>
            <a:xfrm>
              <a:off x="10430163" y="4259460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三島市</a:t>
              </a:r>
            </a:p>
          </p:txBody>
        </p:sp>
        <p:sp>
          <p:nvSpPr>
            <p:cNvPr id="392" name="正方形/長方形 391"/>
            <p:cNvSpPr/>
            <p:nvPr/>
          </p:nvSpPr>
          <p:spPr>
            <a:xfrm>
              <a:off x="10912543" y="4942086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熱海市</a:t>
              </a:r>
            </a:p>
          </p:txBody>
        </p:sp>
        <p:sp>
          <p:nvSpPr>
            <p:cNvPr id="393" name="正方形/長方形 392"/>
            <p:cNvSpPr/>
            <p:nvPr/>
          </p:nvSpPr>
          <p:spPr>
            <a:xfrm>
              <a:off x="9237158" y="5641767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沼津市</a:t>
              </a:r>
            </a:p>
          </p:txBody>
        </p:sp>
        <p:sp>
          <p:nvSpPr>
            <p:cNvPr id="394" name="正方形/長方形 393"/>
            <p:cNvSpPr/>
            <p:nvPr/>
          </p:nvSpPr>
          <p:spPr>
            <a:xfrm>
              <a:off x="1703571" y="6518473"/>
              <a:ext cx="1482148" cy="61436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浜松市</a:t>
              </a:r>
            </a:p>
          </p:txBody>
        </p:sp>
      </p:grpSp>
      <p:grpSp>
        <p:nvGrpSpPr>
          <p:cNvPr id="71" name="グループ化 70"/>
          <p:cNvGrpSpPr/>
          <p:nvPr/>
        </p:nvGrpSpPr>
        <p:grpSpPr>
          <a:xfrm>
            <a:off x="768472" y="2395805"/>
            <a:ext cx="3390890" cy="2166897"/>
            <a:chOff x="1600697" y="4428738"/>
            <a:chExt cx="6768654" cy="4325406"/>
          </a:xfrm>
        </p:grpSpPr>
        <p:sp>
          <p:nvSpPr>
            <p:cNvPr id="108" name="正方形/長方形 107"/>
            <p:cNvSpPr/>
            <p:nvPr/>
          </p:nvSpPr>
          <p:spPr>
            <a:xfrm>
              <a:off x="6068059" y="4428738"/>
              <a:ext cx="778191" cy="43005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葵区</a:t>
              </a:r>
            </a:p>
          </p:txBody>
        </p:sp>
        <p:sp>
          <p:nvSpPr>
            <p:cNvPr id="109" name="正方形/長方形 108"/>
            <p:cNvSpPr/>
            <p:nvPr/>
          </p:nvSpPr>
          <p:spPr>
            <a:xfrm>
              <a:off x="1600697" y="6957626"/>
              <a:ext cx="778191" cy="43005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北区</a:t>
              </a:r>
            </a:p>
          </p:txBody>
        </p:sp>
        <p:sp>
          <p:nvSpPr>
            <p:cNvPr id="110" name="正方形/長方形 109"/>
            <p:cNvSpPr/>
            <p:nvPr/>
          </p:nvSpPr>
          <p:spPr>
            <a:xfrm>
              <a:off x="3065990" y="5214343"/>
              <a:ext cx="982980" cy="43005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天竜区</a:t>
              </a:r>
            </a:p>
          </p:txBody>
        </p:sp>
        <p:sp>
          <p:nvSpPr>
            <p:cNvPr id="111" name="正方形/長方形 110"/>
            <p:cNvSpPr/>
            <p:nvPr/>
          </p:nvSpPr>
          <p:spPr>
            <a:xfrm>
              <a:off x="2380269" y="7117963"/>
              <a:ext cx="982980" cy="43005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浜北区</a:t>
              </a:r>
            </a:p>
          </p:txBody>
        </p:sp>
        <p:sp>
          <p:nvSpPr>
            <p:cNvPr id="112" name="正方形/長方形 111"/>
            <p:cNvSpPr/>
            <p:nvPr/>
          </p:nvSpPr>
          <p:spPr>
            <a:xfrm>
              <a:off x="2172991" y="8324090"/>
              <a:ext cx="778191" cy="43005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南区</a:t>
              </a:r>
            </a:p>
          </p:txBody>
        </p:sp>
        <p:sp>
          <p:nvSpPr>
            <p:cNvPr id="113" name="正方形/長方形 112"/>
            <p:cNvSpPr/>
            <p:nvPr/>
          </p:nvSpPr>
          <p:spPr>
            <a:xfrm>
              <a:off x="1680548" y="7956163"/>
              <a:ext cx="778191" cy="43005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西区</a:t>
              </a:r>
            </a:p>
          </p:txBody>
        </p:sp>
        <p:sp>
          <p:nvSpPr>
            <p:cNvPr id="114" name="正方形/長方形 113"/>
            <p:cNvSpPr/>
            <p:nvPr/>
          </p:nvSpPr>
          <p:spPr>
            <a:xfrm>
              <a:off x="2482663" y="7600316"/>
              <a:ext cx="778191" cy="43005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東区</a:t>
              </a:r>
            </a:p>
          </p:txBody>
        </p:sp>
        <p:sp>
          <p:nvSpPr>
            <p:cNvPr id="115" name="正方形/長方形 114"/>
            <p:cNvSpPr/>
            <p:nvPr/>
          </p:nvSpPr>
          <p:spPr>
            <a:xfrm>
              <a:off x="2195324" y="7906386"/>
              <a:ext cx="778191" cy="43005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中区</a:t>
              </a:r>
            </a:p>
          </p:txBody>
        </p:sp>
        <p:sp>
          <p:nvSpPr>
            <p:cNvPr id="116" name="正方形/長方形 115"/>
            <p:cNvSpPr/>
            <p:nvPr/>
          </p:nvSpPr>
          <p:spPr>
            <a:xfrm>
              <a:off x="7386371" y="4777989"/>
              <a:ext cx="982980" cy="43005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清水区</a:t>
              </a:r>
            </a:p>
          </p:txBody>
        </p:sp>
        <p:sp>
          <p:nvSpPr>
            <p:cNvPr id="117" name="正方形/長方形 116"/>
            <p:cNvSpPr/>
            <p:nvPr/>
          </p:nvSpPr>
          <p:spPr>
            <a:xfrm>
              <a:off x="6558571" y="6017439"/>
              <a:ext cx="982980" cy="43005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駿河区</a:t>
              </a:r>
            </a:p>
          </p:txBody>
        </p:sp>
      </p:grpSp>
      <p:grpSp>
        <p:nvGrpSpPr>
          <p:cNvPr id="167" name="グループ化 166"/>
          <p:cNvGrpSpPr/>
          <p:nvPr/>
        </p:nvGrpSpPr>
        <p:grpSpPr>
          <a:xfrm>
            <a:off x="5925813" y="3273406"/>
            <a:ext cx="3390890" cy="2166897"/>
            <a:chOff x="1600697" y="4428738"/>
            <a:chExt cx="6768654" cy="4325406"/>
          </a:xfrm>
        </p:grpSpPr>
        <p:sp>
          <p:nvSpPr>
            <p:cNvPr id="204" name="正方形/長方形 203"/>
            <p:cNvSpPr/>
            <p:nvPr/>
          </p:nvSpPr>
          <p:spPr>
            <a:xfrm>
              <a:off x="6068060" y="4428738"/>
              <a:ext cx="778191" cy="43005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メイリオ"/>
                  <a:ea typeface="メイリオ"/>
                  <a:cs typeface="メイリオ"/>
                </a:rPr>
                <a:t>葵区</a:t>
              </a:r>
            </a:p>
          </p:txBody>
        </p:sp>
        <p:sp>
          <p:nvSpPr>
            <p:cNvPr id="205" name="正方形/長方形 204"/>
            <p:cNvSpPr/>
            <p:nvPr/>
          </p:nvSpPr>
          <p:spPr>
            <a:xfrm>
              <a:off x="1600697" y="6957626"/>
              <a:ext cx="778191" cy="43005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メイリオ"/>
                  <a:ea typeface="メイリオ"/>
                  <a:cs typeface="メイリオ"/>
                </a:rPr>
                <a:t>北区</a:t>
              </a:r>
            </a:p>
          </p:txBody>
        </p:sp>
        <p:sp>
          <p:nvSpPr>
            <p:cNvPr id="206" name="正方形/長方形 205"/>
            <p:cNvSpPr/>
            <p:nvPr/>
          </p:nvSpPr>
          <p:spPr>
            <a:xfrm>
              <a:off x="3065990" y="5214343"/>
              <a:ext cx="982980" cy="43005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メイリオ"/>
                  <a:ea typeface="メイリオ"/>
                  <a:cs typeface="メイリオ"/>
                </a:rPr>
                <a:t>天竜区</a:t>
              </a:r>
            </a:p>
          </p:txBody>
        </p:sp>
        <p:sp>
          <p:nvSpPr>
            <p:cNvPr id="207" name="正方形/長方形 206"/>
            <p:cNvSpPr/>
            <p:nvPr/>
          </p:nvSpPr>
          <p:spPr>
            <a:xfrm>
              <a:off x="2380269" y="7117963"/>
              <a:ext cx="982980" cy="43005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メイリオ"/>
                  <a:ea typeface="メイリオ"/>
                  <a:cs typeface="メイリオ"/>
                </a:rPr>
                <a:t>浜北区</a:t>
              </a:r>
            </a:p>
          </p:txBody>
        </p:sp>
        <p:sp>
          <p:nvSpPr>
            <p:cNvPr id="208" name="正方形/長方形 207"/>
            <p:cNvSpPr/>
            <p:nvPr/>
          </p:nvSpPr>
          <p:spPr>
            <a:xfrm>
              <a:off x="2172991" y="8324090"/>
              <a:ext cx="778191" cy="43005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メイリオ"/>
                  <a:ea typeface="メイリオ"/>
                  <a:cs typeface="メイリオ"/>
                </a:rPr>
                <a:t>南区</a:t>
              </a:r>
            </a:p>
          </p:txBody>
        </p:sp>
        <p:sp>
          <p:nvSpPr>
            <p:cNvPr id="209" name="正方形/長方形 208"/>
            <p:cNvSpPr/>
            <p:nvPr/>
          </p:nvSpPr>
          <p:spPr>
            <a:xfrm>
              <a:off x="1680548" y="7956163"/>
              <a:ext cx="778191" cy="43005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メイリオ"/>
                  <a:ea typeface="メイリオ"/>
                  <a:cs typeface="メイリオ"/>
                </a:rPr>
                <a:t>西区</a:t>
              </a:r>
            </a:p>
          </p:txBody>
        </p:sp>
        <p:sp>
          <p:nvSpPr>
            <p:cNvPr id="210" name="正方形/長方形 209"/>
            <p:cNvSpPr/>
            <p:nvPr/>
          </p:nvSpPr>
          <p:spPr>
            <a:xfrm>
              <a:off x="2482663" y="7600316"/>
              <a:ext cx="778191" cy="43005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メイリオ"/>
                  <a:ea typeface="メイリオ"/>
                  <a:cs typeface="メイリオ"/>
                </a:rPr>
                <a:t>東区</a:t>
              </a:r>
            </a:p>
          </p:txBody>
        </p:sp>
        <p:sp>
          <p:nvSpPr>
            <p:cNvPr id="211" name="正方形/長方形 210"/>
            <p:cNvSpPr/>
            <p:nvPr/>
          </p:nvSpPr>
          <p:spPr>
            <a:xfrm>
              <a:off x="2195324" y="7906386"/>
              <a:ext cx="778191" cy="43005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メイリオ"/>
                  <a:ea typeface="メイリオ"/>
                  <a:cs typeface="メイリオ"/>
                </a:rPr>
                <a:t>中区</a:t>
              </a:r>
            </a:p>
          </p:txBody>
        </p:sp>
        <p:sp>
          <p:nvSpPr>
            <p:cNvPr id="212" name="正方形/長方形 211"/>
            <p:cNvSpPr/>
            <p:nvPr/>
          </p:nvSpPr>
          <p:spPr>
            <a:xfrm>
              <a:off x="7386371" y="4777989"/>
              <a:ext cx="982980" cy="43005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メイリオ"/>
                  <a:ea typeface="メイリオ"/>
                  <a:cs typeface="メイリオ"/>
                </a:rPr>
                <a:t>清水区</a:t>
              </a:r>
            </a:p>
          </p:txBody>
        </p:sp>
        <p:sp>
          <p:nvSpPr>
            <p:cNvPr id="213" name="正方形/長方形 212"/>
            <p:cNvSpPr/>
            <p:nvPr/>
          </p:nvSpPr>
          <p:spPr>
            <a:xfrm>
              <a:off x="6558571" y="6017439"/>
              <a:ext cx="982980" cy="43005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メイリオ"/>
                  <a:ea typeface="メイリオ"/>
                  <a:cs typeface="メイリオ"/>
                </a:rPr>
                <a:t>駿河区</a:t>
              </a:r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1315770" y="6484995"/>
            <a:ext cx="3390890" cy="2166897"/>
            <a:chOff x="1600697" y="4428738"/>
            <a:chExt cx="6768654" cy="4325406"/>
          </a:xfrm>
        </p:grpSpPr>
        <p:sp>
          <p:nvSpPr>
            <p:cNvPr id="300" name="正方形/長方形 299"/>
            <p:cNvSpPr/>
            <p:nvPr/>
          </p:nvSpPr>
          <p:spPr>
            <a:xfrm>
              <a:off x="6068060" y="4428738"/>
              <a:ext cx="778191" cy="43005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葵区</a:t>
              </a:r>
            </a:p>
          </p:txBody>
        </p:sp>
        <p:sp>
          <p:nvSpPr>
            <p:cNvPr id="301" name="正方形/長方形 300"/>
            <p:cNvSpPr/>
            <p:nvPr/>
          </p:nvSpPr>
          <p:spPr>
            <a:xfrm>
              <a:off x="1600697" y="6957626"/>
              <a:ext cx="778191" cy="43005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北区</a:t>
              </a:r>
            </a:p>
          </p:txBody>
        </p:sp>
        <p:sp>
          <p:nvSpPr>
            <p:cNvPr id="302" name="正方形/長方形 301"/>
            <p:cNvSpPr/>
            <p:nvPr/>
          </p:nvSpPr>
          <p:spPr>
            <a:xfrm>
              <a:off x="3065990" y="5214343"/>
              <a:ext cx="982980" cy="43005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天竜区</a:t>
              </a:r>
            </a:p>
          </p:txBody>
        </p:sp>
        <p:sp>
          <p:nvSpPr>
            <p:cNvPr id="303" name="正方形/長方形 302"/>
            <p:cNvSpPr/>
            <p:nvPr/>
          </p:nvSpPr>
          <p:spPr>
            <a:xfrm>
              <a:off x="2380269" y="7117963"/>
              <a:ext cx="982980" cy="43005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浜北区</a:t>
              </a:r>
            </a:p>
          </p:txBody>
        </p:sp>
        <p:sp>
          <p:nvSpPr>
            <p:cNvPr id="304" name="正方形/長方形 303"/>
            <p:cNvSpPr/>
            <p:nvPr/>
          </p:nvSpPr>
          <p:spPr>
            <a:xfrm>
              <a:off x="2172991" y="8324090"/>
              <a:ext cx="778191" cy="43005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南区</a:t>
              </a:r>
            </a:p>
          </p:txBody>
        </p:sp>
        <p:sp>
          <p:nvSpPr>
            <p:cNvPr id="305" name="正方形/長方形 304"/>
            <p:cNvSpPr/>
            <p:nvPr/>
          </p:nvSpPr>
          <p:spPr>
            <a:xfrm>
              <a:off x="1680548" y="7956163"/>
              <a:ext cx="778191" cy="43005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西区</a:t>
              </a:r>
            </a:p>
          </p:txBody>
        </p:sp>
        <p:sp>
          <p:nvSpPr>
            <p:cNvPr id="306" name="正方形/長方形 305"/>
            <p:cNvSpPr/>
            <p:nvPr/>
          </p:nvSpPr>
          <p:spPr>
            <a:xfrm>
              <a:off x="2482663" y="7600316"/>
              <a:ext cx="778191" cy="43005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東区</a:t>
              </a:r>
            </a:p>
          </p:txBody>
        </p:sp>
        <p:sp>
          <p:nvSpPr>
            <p:cNvPr id="307" name="正方形/長方形 306"/>
            <p:cNvSpPr/>
            <p:nvPr/>
          </p:nvSpPr>
          <p:spPr>
            <a:xfrm>
              <a:off x="2195324" y="7906386"/>
              <a:ext cx="778191" cy="43005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中区</a:t>
              </a:r>
            </a:p>
          </p:txBody>
        </p:sp>
        <p:sp>
          <p:nvSpPr>
            <p:cNvPr id="308" name="正方形/長方形 307"/>
            <p:cNvSpPr/>
            <p:nvPr/>
          </p:nvSpPr>
          <p:spPr>
            <a:xfrm>
              <a:off x="7386371" y="4777989"/>
              <a:ext cx="982980" cy="43005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清水区</a:t>
              </a:r>
            </a:p>
          </p:txBody>
        </p:sp>
        <p:sp>
          <p:nvSpPr>
            <p:cNvPr id="309" name="正方形/長方形 308"/>
            <p:cNvSpPr/>
            <p:nvPr/>
          </p:nvSpPr>
          <p:spPr>
            <a:xfrm>
              <a:off x="6558571" y="6017439"/>
              <a:ext cx="982980" cy="43005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駿河区</a:t>
              </a:r>
            </a:p>
          </p:txBody>
        </p:sp>
      </p:grpSp>
      <p:grpSp>
        <p:nvGrpSpPr>
          <p:cNvPr id="358" name="グループ化 357"/>
          <p:cNvGrpSpPr/>
          <p:nvPr/>
        </p:nvGrpSpPr>
        <p:grpSpPr>
          <a:xfrm>
            <a:off x="7203266" y="6794151"/>
            <a:ext cx="3390890" cy="2166897"/>
            <a:chOff x="1600697" y="4428738"/>
            <a:chExt cx="6768654" cy="4325406"/>
          </a:xfrm>
        </p:grpSpPr>
        <p:sp>
          <p:nvSpPr>
            <p:cNvPr id="395" name="正方形/長方形 394"/>
            <p:cNvSpPr/>
            <p:nvPr/>
          </p:nvSpPr>
          <p:spPr>
            <a:xfrm>
              <a:off x="6068060" y="4428738"/>
              <a:ext cx="778191" cy="43005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葵区</a:t>
              </a:r>
            </a:p>
          </p:txBody>
        </p:sp>
        <p:sp>
          <p:nvSpPr>
            <p:cNvPr id="396" name="正方形/長方形 395"/>
            <p:cNvSpPr/>
            <p:nvPr/>
          </p:nvSpPr>
          <p:spPr>
            <a:xfrm>
              <a:off x="1600697" y="6957626"/>
              <a:ext cx="778191" cy="43005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北区</a:t>
              </a:r>
            </a:p>
          </p:txBody>
        </p:sp>
        <p:sp>
          <p:nvSpPr>
            <p:cNvPr id="397" name="正方形/長方形 396"/>
            <p:cNvSpPr/>
            <p:nvPr/>
          </p:nvSpPr>
          <p:spPr>
            <a:xfrm>
              <a:off x="3065990" y="5214343"/>
              <a:ext cx="982980" cy="43005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天竜区</a:t>
              </a:r>
            </a:p>
          </p:txBody>
        </p:sp>
        <p:sp>
          <p:nvSpPr>
            <p:cNvPr id="398" name="正方形/長方形 397"/>
            <p:cNvSpPr/>
            <p:nvPr/>
          </p:nvSpPr>
          <p:spPr>
            <a:xfrm>
              <a:off x="2380269" y="7117963"/>
              <a:ext cx="982980" cy="43005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浜北区</a:t>
              </a:r>
            </a:p>
          </p:txBody>
        </p:sp>
        <p:sp>
          <p:nvSpPr>
            <p:cNvPr id="399" name="正方形/長方形 398"/>
            <p:cNvSpPr/>
            <p:nvPr/>
          </p:nvSpPr>
          <p:spPr>
            <a:xfrm>
              <a:off x="2172991" y="8324090"/>
              <a:ext cx="778191" cy="43005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南区</a:t>
              </a:r>
            </a:p>
          </p:txBody>
        </p:sp>
        <p:sp>
          <p:nvSpPr>
            <p:cNvPr id="400" name="正方形/長方形 399"/>
            <p:cNvSpPr/>
            <p:nvPr/>
          </p:nvSpPr>
          <p:spPr>
            <a:xfrm>
              <a:off x="1680548" y="7956163"/>
              <a:ext cx="778191" cy="43005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西区</a:t>
              </a:r>
            </a:p>
          </p:txBody>
        </p:sp>
        <p:sp>
          <p:nvSpPr>
            <p:cNvPr id="401" name="正方形/長方形 400"/>
            <p:cNvSpPr/>
            <p:nvPr/>
          </p:nvSpPr>
          <p:spPr>
            <a:xfrm>
              <a:off x="2482663" y="7600316"/>
              <a:ext cx="778191" cy="43005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東区</a:t>
              </a:r>
            </a:p>
          </p:txBody>
        </p:sp>
        <p:sp>
          <p:nvSpPr>
            <p:cNvPr id="402" name="正方形/長方形 401"/>
            <p:cNvSpPr/>
            <p:nvPr/>
          </p:nvSpPr>
          <p:spPr>
            <a:xfrm>
              <a:off x="2195324" y="7906386"/>
              <a:ext cx="778191" cy="43005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中区</a:t>
              </a:r>
            </a:p>
          </p:txBody>
        </p:sp>
        <p:sp>
          <p:nvSpPr>
            <p:cNvPr id="403" name="正方形/長方形 402"/>
            <p:cNvSpPr/>
            <p:nvPr/>
          </p:nvSpPr>
          <p:spPr>
            <a:xfrm>
              <a:off x="7386371" y="4777989"/>
              <a:ext cx="982980" cy="43005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清水区</a:t>
              </a:r>
            </a:p>
          </p:txBody>
        </p:sp>
        <p:sp>
          <p:nvSpPr>
            <p:cNvPr id="404" name="正方形/長方形 403"/>
            <p:cNvSpPr/>
            <p:nvPr/>
          </p:nvSpPr>
          <p:spPr>
            <a:xfrm>
              <a:off x="6558571" y="6017439"/>
              <a:ext cx="982980" cy="43005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駿河区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218396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450</Words>
  <PresentationFormat>A3 297x420 mm</PresentationFormat>
  <Paragraphs>405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Ｐゴシック</vt:lpstr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PPTX047_静岡県地図</dc:title>
  <dc:subject>PPTX047_静岡県地図</dc:subject>
  <dc:creator>Digipot.net</dc:creator>
  <cp:keywords/>
  <cp:lastModifiedBy/>
  <cp:revision>2</cp:revision>
  <dcterms:created xsi:type="dcterms:W3CDTF">2012-07-31T07:00:26Z</dcterms:created>
  <dcterms:modified xsi:type="dcterms:W3CDTF">2018-07-16T06:28:23Z</dcterms:modified>
  <cp:category/>
  <cp:version>2</cp:version>
</cp:coreProperties>
</file>